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9A17597-979D-49D0-8559-5C7EF6DFF389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0AD3C6A-376B-46EF-8657-CCB8E8D9BAC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Program Aksi Kesehatan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527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Membuat program aksi kesehatan lingkungan mulai dari langkah Perencanaan, Pelaksanaan, Pengecekan, dan evaluasi program</a:t>
            </a:r>
          </a:p>
          <a:p>
            <a:r>
              <a:rPr lang="id-ID" dirty="0" smtClean="0"/>
              <a:t>Tugas ini dilakukan secara berkelompok di masyarakat</a:t>
            </a:r>
          </a:p>
          <a:p>
            <a:r>
              <a:rPr lang="id-ID" dirty="0" smtClean="0"/>
              <a:t>Dampak dari tugas ini mengurangi atau menghilangkan masalah kesehatan lingkungan yg ada di masyarakat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402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4419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</TotalTime>
  <Words>45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Pushpin</vt:lpstr>
      <vt:lpstr>Program Aksi Kesehatan Lingkungan</vt:lpstr>
      <vt:lpstr>Tugas Kelompok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Aksi Kesehatan Lingkungan</dc:title>
  <dc:creator>HP PC</dc:creator>
  <cp:lastModifiedBy>HP PC</cp:lastModifiedBy>
  <cp:revision>1</cp:revision>
  <dcterms:created xsi:type="dcterms:W3CDTF">2018-06-06T16:22:36Z</dcterms:created>
  <dcterms:modified xsi:type="dcterms:W3CDTF">2018-06-06T16:30:12Z</dcterms:modified>
</cp:coreProperties>
</file>