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6" r:id="rId5"/>
    <p:sldId id="267" r:id="rId6"/>
    <p:sldId id="264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58" r:id="rId17"/>
    <p:sldId id="259" r:id="rId18"/>
    <p:sldId id="260" r:id="rId19"/>
    <p:sldId id="261" r:id="rId20"/>
    <p:sldId id="262" r:id="rId21"/>
    <p:sldId id="263" r:id="rId2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78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3593E0-6DB5-4C60-A638-17F60258564F}" type="doc">
      <dgm:prSet loTypeId="urn:microsoft.com/office/officeart/2005/8/layout/cycle2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5D0383F-25DE-4D80-B902-ACD57BD22563}">
      <dgm:prSet phldrT="[Text]"/>
      <dgm:spPr/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711D89BC-081E-4416-A078-E008DD5AC091}" type="parTrans" cxnId="{A2561DE4-E53D-4FF8-9F96-8C9EC34D9F64}">
      <dgm:prSet/>
      <dgm:spPr/>
      <dgm:t>
        <a:bodyPr/>
        <a:lstStyle/>
        <a:p>
          <a:endParaRPr lang="en-US"/>
        </a:p>
      </dgm:t>
    </dgm:pt>
    <dgm:pt modelId="{D32B5A40-3B86-4737-AF7B-C03A734367B5}" type="sibTrans" cxnId="{A2561DE4-E53D-4FF8-9F96-8C9EC34D9F64}">
      <dgm:prSet/>
      <dgm:spPr/>
      <dgm:t>
        <a:bodyPr/>
        <a:lstStyle/>
        <a:p>
          <a:endParaRPr lang="en-US"/>
        </a:p>
      </dgm:t>
    </dgm:pt>
    <dgm:pt modelId="{AAB6C590-3B6F-475A-8739-B891031B9435}">
      <dgm:prSet phldrT="[Text]"/>
      <dgm:spPr/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8FBF8C87-B093-4260-A247-0F8B4AD3705D}" type="parTrans" cxnId="{8F13971E-088D-4C39-B921-660DDD06F492}">
      <dgm:prSet/>
      <dgm:spPr/>
      <dgm:t>
        <a:bodyPr/>
        <a:lstStyle/>
        <a:p>
          <a:endParaRPr lang="en-US"/>
        </a:p>
      </dgm:t>
    </dgm:pt>
    <dgm:pt modelId="{42D64053-578B-442C-97D2-FAA442DECD47}" type="sibTrans" cxnId="{8F13971E-088D-4C39-B921-660DDD06F492}">
      <dgm:prSet/>
      <dgm:spPr/>
      <dgm:t>
        <a:bodyPr/>
        <a:lstStyle/>
        <a:p>
          <a:endParaRPr lang="en-US"/>
        </a:p>
      </dgm:t>
    </dgm:pt>
    <dgm:pt modelId="{6ACEA851-DCD8-46BE-ADC4-7D1D92226E02}">
      <dgm:prSet phldrT="[Text]"/>
      <dgm:spPr/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1E44AC5A-6A68-4598-A3DB-EC7FA3CE0476}" type="parTrans" cxnId="{0C65492C-D12E-4B07-8010-4DF4BA97AD8C}">
      <dgm:prSet/>
      <dgm:spPr/>
      <dgm:t>
        <a:bodyPr/>
        <a:lstStyle/>
        <a:p>
          <a:endParaRPr lang="en-US"/>
        </a:p>
      </dgm:t>
    </dgm:pt>
    <dgm:pt modelId="{8B3DD722-C67A-4EB8-A168-7EDCED134B3A}" type="sibTrans" cxnId="{0C65492C-D12E-4B07-8010-4DF4BA97AD8C}">
      <dgm:prSet/>
      <dgm:spPr/>
      <dgm:t>
        <a:bodyPr/>
        <a:lstStyle/>
        <a:p>
          <a:endParaRPr lang="en-US"/>
        </a:p>
      </dgm:t>
    </dgm:pt>
    <dgm:pt modelId="{20E131CF-9D24-44AC-B09C-A34F3D6A40F4}">
      <dgm:prSet phldrT="[Text]"/>
      <dgm:spPr/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7C7AB3D8-A8C9-4053-A427-41475F448982}" type="parTrans" cxnId="{61CAE664-23B0-420C-B23F-0F7B2FDEFAA8}">
      <dgm:prSet/>
      <dgm:spPr/>
      <dgm:t>
        <a:bodyPr/>
        <a:lstStyle/>
        <a:p>
          <a:endParaRPr lang="en-US"/>
        </a:p>
      </dgm:t>
    </dgm:pt>
    <dgm:pt modelId="{BDA59ECE-50CB-4587-8B31-899BA4EE3167}" type="sibTrans" cxnId="{61CAE664-23B0-420C-B23F-0F7B2FDEFAA8}">
      <dgm:prSet/>
      <dgm:spPr/>
      <dgm:t>
        <a:bodyPr/>
        <a:lstStyle/>
        <a:p>
          <a:endParaRPr lang="en-US"/>
        </a:p>
      </dgm:t>
    </dgm:pt>
    <dgm:pt modelId="{9FA99C77-A1DD-4B43-BED6-167165EF8DF6}" type="pres">
      <dgm:prSet presAssocID="{923593E0-6DB5-4C60-A638-17F60258564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D1C4B5-F544-4A5C-AC14-883E45175BC3}" type="pres">
      <dgm:prSet presAssocID="{05D0383F-25DE-4D80-B902-ACD57BD2256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59088-8B05-4895-9F47-9A52E34AC419}" type="pres">
      <dgm:prSet presAssocID="{D32B5A40-3B86-4737-AF7B-C03A734367B5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47EC60D-9433-4457-8610-1953D9C20105}" type="pres">
      <dgm:prSet presAssocID="{D32B5A40-3B86-4737-AF7B-C03A734367B5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EF94DE8C-8398-4D6F-AAE7-0B4C380F1E6E}" type="pres">
      <dgm:prSet presAssocID="{AAB6C590-3B6F-475A-8739-B891031B943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43024-0E86-4433-B1A2-4204471919B7}" type="pres">
      <dgm:prSet presAssocID="{42D64053-578B-442C-97D2-FAA442DECD4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BC6E2CA-8E5F-4113-B758-0A64046B24AD}" type="pres">
      <dgm:prSet presAssocID="{42D64053-578B-442C-97D2-FAA442DECD4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87A3CB25-A596-471A-84B5-42899FB0B5D1}" type="pres">
      <dgm:prSet presAssocID="{6ACEA851-DCD8-46BE-ADC4-7D1D92226E0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0CDCA-EE89-4DD1-8192-3C568EE0F83E}" type="pres">
      <dgm:prSet presAssocID="{8B3DD722-C67A-4EB8-A168-7EDCED134B3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2C140D0-325D-4417-B5AD-5554963FB366}" type="pres">
      <dgm:prSet presAssocID="{8B3DD722-C67A-4EB8-A168-7EDCED134B3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24C92C3-480E-48F8-8AB4-B8F712269216}" type="pres">
      <dgm:prSet presAssocID="{20E131CF-9D24-44AC-B09C-A34F3D6A40F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8654D-1677-4E8B-86FC-60D6C2E58484}" type="pres">
      <dgm:prSet presAssocID="{BDA59ECE-50CB-4587-8B31-899BA4EE3167}" presName="sibTrans" presStyleLbl="sibTrans2D1" presStyleIdx="3" presStyleCnt="4"/>
      <dgm:spPr/>
      <dgm:t>
        <a:bodyPr/>
        <a:lstStyle/>
        <a:p>
          <a:endParaRPr lang="en-US"/>
        </a:p>
      </dgm:t>
    </dgm:pt>
    <dgm:pt modelId="{9E1CC754-E0E5-479E-8DDB-AC864B8889C3}" type="pres">
      <dgm:prSet presAssocID="{BDA59ECE-50CB-4587-8B31-899BA4EE3167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261655AB-B116-4A9B-94BB-6E6B1352AFD6}" type="presOf" srcId="{D32B5A40-3B86-4737-AF7B-C03A734367B5}" destId="{71659088-8B05-4895-9F47-9A52E34AC419}" srcOrd="0" destOrd="0" presId="urn:microsoft.com/office/officeart/2005/8/layout/cycle2"/>
    <dgm:cxn modelId="{E6913521-A256-467E-9795-2B3C77CF3E8C}" type="presOf" srcId="{AAB6C590-3B6F-475A-8739-B891031B9435}" destId="{EF94DE8C-8398-4D6F-AAE7-0B4C380F1E6E}" srcOrd="0" destOrd="0" presId="urn:microsoft.com/office/officeart/2005/8/layout/cycle2"/>
    <dgm:cxn modelId="{FF63B97A-FA95-4026-B7DD-B426EA637905}" type="presOf" srcId="{42D64053-578B-442C-97D2-FAA442DECD47}" destId="{3B843024-0E86-4433-B1A2-4204471919B7}" srcOrd="0" destOrd="0" presId="urn:microsoft.com/office/officeart/2005/8/layout/cycle2"/>
    <dgm:cxn modelId="{50B0D497-F5B6-442B-8CD8-AC8BB42E1758}" type="presOf" srcId="{8B3DD722-C67A-4EB8-A168-7EDCED134B3A}" destId="{F2C140D0-325D-4417-B5AD-5554963FB366}" srcOrd="1" destOrd="0" presId="urn:microsoft.com/office/officeart/2005/8/layout/cycle2"/>
    <dgm:cxn modelId="{26075920-E50D-41A6-921D-E2FB44460411}" type="presOf" srcId="{05D0383F-25DE-4D80-B902-ACD57BD22563}" destId="{67D1C4B5-F544-4A5C-AC14-883E45175BC3}" srcOrd="0" destOrd="0" presId="urn:microsoft.com/office/officeart/2005/8/layout/cycle2"/>
    <dgm:cxn modelId="{4D17D768-A177-48A0-B468-C0C8170FDAFE}" type="presOf" srcId="{20E131CF-9D24-44AC-B09C-A34F3D6A40F4}" destId="{424C92C3-480E-48F8-8AB4-B8F712269216}" srcOrd="0" destOrd="0" presId="urn:microsoft.com/office/officeart/2005/8/layout/cycle2"/>
    <dgm:cxn modelId="{AB5C09D6-EEE8-4AA7-86AF-C5FAE26F08C9}" type="presOf" srcId="{923593E0-6DB5-4C60-A638-17F60258564F}" destId="{9FA99C77-A1DD-4B43-BED6-167165EF8DF6}" srcOrd="0" destOrd="0" presId="urn:microsoft.com/office/officeart/2005/8/layout/cycle2"/>
    <dgm:cxn modelId="{86F1A00C-FB1E-4BE9-A751-2C4819C75F0D}" type="presOf" srcId="{BDA59ECE-50CB-4587-8B31-899BA4EE3167}" destId="{4248654D-1677-4E8B-86FC-60D6C2E58484}" srcOrd="0" destOrd="0" presId="urn:microsoft.com/office/officeart/2005/8/layout/cycle2"/>
    <dgm:cxn modelId="{61CAE664-23B0-420C-B23F-0F7B2FDEFAA8}" srcId="{923593E0-6DB5-4C60-A638-17F60258564F}" destId="{20E131CF-9D24-44AC-B09C-A34F3D6A40F4}" srcOrd="3" destOrd="0" parTransId="{7C7AB3D8-A8C9-4053-A427-41475F448982}" sibTransId="{BDA59ECE-50CB-4587-8B31-899BA4EE3167}"/>
    <dgm:cxn modelId="{27A5A2D6-246E-44F3-A46B-446A414120F2}" type="presOf" srcId="{D32B5A40-3B86-4737-AF7B-C03A734367B5}" destId="{447EC60D-9433-4457-8610-1953D9C20105}" srcOrd="1" destOrd="0" presId="urn:microsoft.com/office/officeart/2005/8/layout/cycle2"/>
    <dgm:cxn modelId="{288216DB-8E56-4D3F-A42B-A6787E84218F}" type="presOf" srcId="{42D64053-578B-442C-97D2-FAA442DECD47}" destId="{4BC6E2CA-8E5F-4113-B758-0A64046B24AD}" srcOrd="1" destOrd="0" presId="urn:microsoft.com/office/officeart/2005/8/layout/cycle2"/>
    <dgm:cxn modelId="{0C65492C-D12E-4B07-8010-4DF4BA97AD8C}" srcId="{923593E0-6DB5-4C60-A638-17F60258564F}" destId="{6ACEA851-DCD8-46BE-ADC4-7D1D92226E02}" srcOrd="2" destOrd="0" parTransId="{1E44AC5A-6A68-4598-A3DB-EC7FA3CE0476}" sibTransId="{8B3DD722-C67A-4EB8-A168-7EDCED134B3A}"/>
    <dgm:cxn modelId="{A2561DE4-E53D-4FF8-9F96-8C9EC34D9F64}" srcId="{923593E0-6DB5-4C60-A638-17F60258564F}" destId="{05D0383F-25DE-4D80-B902-ACD57BD22563}" srcOrd="0" destOrd="0" parTransId="{711D89BC-081E-4416-A078-E008DD5AC091}" sibTransId="{D32B5A40-3B86-4737-AF7B-C03A734367B5}"/>
    <dgm:cxn modelId="{8F13971E-088D-4C39-B921-660DDD06F492}" srcId="{923593E0-6DB5-4C60-A638-17F60258564F}" destId="{AAB6C590-3B6F-475A-8739-B891031B9435}" srcOrd="1" destOrd="0" parTransId="{8FBF8C87-B093-4260-A247-0F8B4AD3705D}" sibTransId="{42D64053-578B-442C-97D2-FAA442DECD47}"/>
    <dgm:cxn modelId="{F237B431-0F64-45B8-8E39-3C8052B7C5EA}" type="presOf" srcId="{8B3DD722-C67A-4EB8-A168-7EDCED134B3A}" destId="{BEB0CDCA-EE89-4DD1-8192-3C568EE0F83E}" srcOrd="0" destOrd="0" presId="urn:microsoft.com/office/officeart/2005/8/layout/cycle2"/>
    <dgm:cxn modelId="{4924117F-D40F-49DA-B8CB-336A50843AE4}" type="presOf" srcId="{6ACEA851-DCD8-46BE-ADC4-7D1D92226E02}" destId="{87A3CB25-A596-471A-84B5-42899FB0B5D1}" srcOrd="0" destOrd="0" presId="urn:microsoft.com/office/officeart/2005/8/layout/cycle2"/>
    <dgm:cxn modelId="{AB92B647-AD49-4F2D-8202-1609ECD56BAE}" type="presOf" srcId="{BDA59ECE-50CB-4587-8B31-899BA4EE3167}" destId="{9E1CC754-E0E5-479E-8DDB-AC864B8889C3}" srcOrd="1" destOrd="0" presId="urn:microsoft.com/office/officeart/2005/8/layout/cycle2"/>
    <dgm:cxn modelId="{CD2FB702-4C50-47F0-9296-552A2FE8EC84}" type="presParOf" srcId="{9FA99C77-A1DD-4B43-BED6-167165EF8DF6}" destId="{67D1C4B5-F544-4A5C-AC14-883E45175BC3}" srcOrd="0" destOrd="0" presId="urn:microsoft.com/office/officeart/2005/8/layout/cycle2"/>
    <dgm:cxn modelId="{8257974A-3118-4A6E-ADA4-847E0F0524FA}" type="presParOf" srcId="{9FA99C77-A1DD-4B43-BED6-167165EF8DF6}" destId="{71659088-8B05-4895-9F47-9A52E34AC419}" srcOrd="1" destOrd="0" presId="urn:microsoft.com/office/officeart/2005/8/layout/cycle2"/>
    <dgm:cxn modelId="{CF500163-DDC9-4322-B4ED-DBEBE2CE5238}" type="presParOf" srcId="{71659088-8B05-4895-9F47-9A52E34AC419}" destId="{447EC60D-9433-4457-8610-1953D9C20105}" srcOrd="0" destOrd="0" presId="urn:microsoft.com/office/officeart/2005/8/layout/cycle2"/>
    <dgm:cxn modelId="{2028D823-D1BF-4383-B46E-C7097F692EC0}" type="presParOf" srcId="{9FA99C77-A1DD-4B43-BED6-167165EF8DF6}" destId="{EF94DE8C-8398-4D6F-AAE7-0B4C380F1E6E}" srcOrd="2" destOrd="0" presId="urn:microsoft.com/office/officeart/2005/8/layout/cycle2"/>
    <dgm:cxn modelId="{2AAD15C1-E69F-4D84-B1B0-D45A906DC763}" type="presParOf" srcId="{9FA99C77-A1DD-4B43-BED6-167165EF8DF6}" destId="{3B843024-0E86-4433-B1A2-4204471919B7}" srcOrd="3" destOrd="0" presId="urn:microsoft.com/office/officeart/2005/8/layout/cycle2"/>
    <dgm:cxn modelId="{C82ED69C-2CA8-4840-96D4-5739F8B75DBB}" type="presParOf" srcId="{3B843024-0E86-4433-B1A2-4204471919B7}" destId="{4BC6E2CA-8E5F-4113-B758-0A64046B24AD}" srcOrd="0" destOrd="0" presId="urn:microsoft.com/office/officeart/2005/8/layout/cycle2"/>
    <dgm:cxn modelId="{62A795E1-5ED2-4FBB-8B81-3BDBC8523AD1}" type="presParOf" srcId="{9FA99C77-A1DD-4B43-BED6-167165EF8DF6}" destId="{87A3CB25-A596-471A-84B5-42899FB0B5D1}" srcOrd="4" destOrd="0" presId="urn:microsoft.com/office/officeart/2005/8/layout/cycle2"/>
    <dgm:cxn modelId="{01141F52-657C-4FFB-B02B-8B0BC40919EF}" type="presParOf" srcId="{9FA99C77-A1DD-4B43-BED6-167165EF8DF6}" destId="{BEB0CDCA-EE89-4DD1-8192-3C568EE0F83E}" srcOrd="5" destOrd="0" presId="urn:microsoft.com/office/officeart/2005/8/layout/cycle2"/>
    <dgm:cxn modelId="{06F55CAB-832F-4564-9139-42522AF5D7CB}" type="presParOf" srcId="{BEB0CDCA-EE89-4DD1-8192-3C568EE0F83E}" destId="{F2C140D0-325D-4417-B5AD-5554963FB366}" srcOrd="0" destOrd="0" presId="urn:microsoft.com/office/officeart/2005/8/layout/cycle2"/>
    <dgm:cxn modelId="{49BCF585-C965-405A-94EA-3E6506134689}" type="presParOf" srcId="{9FA99C77-A1DD-4B43-BED6-167165EF8DF6}" destId="{424C92C3-480E-48F8-8AB4-B8F712269216}" srcOrd="6" destOrd="0" presId="urn:microsoft.com/office/officeart/2005/8/layout/cycle2"/>
    <dgm:cxn modelId="{949EC40A-8947-4F1D-9687-F7D4F8BD9ABA}" type="presParOf" srcId="{9FA99C77-A1DD-4B43-BED6-167165EF8DF6}" destId="{4248654D-1677-4E8B-86FC-60D6C2E58484}" srcOrd="7" destOrd="0" presId="urn:microsoft.com/office/officeart/2005/8/layout/cycle2"/>
    <dgm:cxn modelId="{3ACBF813-9F77-4383-9F02-27FA11029439}" type="presParOf" srcId="{4248654D-1677-4E8B-86FC-60D6C2E58484}" destId="{9E1CC754-E0E5-479E-8DDB-AC864B8889C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3593E0-6DB5-4C60-A638-17F60258564F}" type="doc">
      <dgm:prSet loTypeId="urn:microsoft.com/office/officeart/2005/8/layout/cycle2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05D0383F-25DE-4D80-B902-ACD57BD22563}">
      <dgm:prSet phldrT="[Text]"/>
      <dgm:spPr/>
      <dgm:t>
        <a:bodyPr/>
        <a:lstStyle/>
        <a:p>
          <a:r>
            <a:rPr lang="en-US" dirty="0" smtClean="0"/>
            <a:t>Plan</a:t>
          </a:r>
          <a:endParaRPr lang="en-US" dirty="0"/>
        </a:p>
      </dgm:t>
    </dgm:pt>
    <dgm:pt modelId="{711D89BC-081E-4416-A078-E008DD5AC091}" type="parTrans" cxnId="{A2561DE4-E53D-4FF8-9F96-8C9EC34D9F64}">
      <dgm:prSet/>
      <dgm:spPr/>
      <dgm:t>
        <a:bodyPr/>
        <a:lstStyle/>
        <a:p>
          <a:endParaRPr lang="en-US"/>
        </a:p>
      </dgm:t>
    </dgm:pt>
    <dgm:pt modelId="{D32B5A40-3B86-4737-AF7B-C03A734367B5}" type="sibTrans" cxnId="{A2561DE4-E53D-4FF8-9F96-8C9EC34D9F64}">
      <dgm:prSet/>
      <dgm:spPr/>
      <dgm:t>
        <a:bodyPr/>
        <a:lstStyle/>
        <a:p>
          <a:endParaRPr lang="en-US"/>
        </a:p>
      </dgm:t>
    </dgm:pt>
    <dgm:pt modelId="{AAB6C590-3B6F-475A-8739-B891031B9435}">
      <dgm:prSet phldrT="[Text]"/>
      <dgm:spPr/>
      <dgm:t>
        <a:bodyPr/>
        <a:lstStyle/>
        <a:p>
          <a:r>
            <a:rPr lang="en-US" dirty="0" smtClean="0"/>
            <a:t>Do</a:t>
          </a:r>
          <a:endParaRPr lang="en-US" dirty="0"/>
        </a:p>
      </dgm:t>
    </dgm:pt>
    <dgm:pt modelId="{8FBF8C87-B093-4260-A247-0F8B4AD3705D}" type="parTrans" cxnId="{8F13971E-088D-4C39-B921-660DDD06F492}">
      <dgm:prSet/>
      <dgm:spPr/>
      <dgm:t>
        <a:bodyPr/>
        <a:lstStyle/>
        <a:p>
          <a:endParaRPr lang="en-US"/>
        </a:p>
      </dgm:t>
    </dgm:pt>
    <dgm:pt modelId="{42D64053-578B-442C-97D2-FAA442DECD47}" type="sibTrans" cxnId="{8F13971E-088D-4C39-B921-660DDD06F492}">
      <dgm:prSet/>
      <dgm:spPr/>
      <dgm:t>
        <a:bodyPr/>
        <a:lstStyle/>
        <a:p>
          <a:endParaRPr lang="en-US"/>
        </a:p>
      </dgm:t>
    </dgm:pt>
    <dgm:pt modelId="{6ACEA851-DCD8-46BE-ADC4-7D1D92226E02}">
      <dgm:prSet phldrT="[Text]"/>
      <dgm:spPr/>
      <dgm:t>
        <a:bodyPr/>
        <a:lstStyle/>
        <a:p>
          <a:r>
            <a:rPr lang="en-US" dirty="0" smtClean="0"/>
            <a:t>Check</a:t>
          </a:r>
          <a:endParaRPr lang="en-US" dirty="0"/>
        </a:p>
      </dgm:t>
    </dgm:pt>
    <dgm:pt modelId="{1E44AC5A-6A68-4598-A3DB-EC7FA3CE0476}" type="parTrans" cxnId="{0C65492C-D12E-4B07-8010-4DF4BA97AD8C}">
      <dgm:prSet/>
      <dgm:spPr/>
      <dgm:t>
        <a:bodyPr/>
        <a:lstStyle/>
        <a:p>
          <a:endParaRPr lang="en-US"/>
        </a:p>
      </dgm:t>
    </dgm:pt>
    <dgm:pt modelId="{8B3DD722-C67A-4EB8-A168-7EDCED134B3A}" type="sibTrans" cxnId="{0C65492C-D12E-4B07-8010-4DF4BA97AD8C}">
      <dgm:prSet/>
      <dgm:spPr/>
      <dgm:t>
        <a:bodyPr/>
        <a:lstStyle/>
        <a:p>
          <a:endParaRPr lang="en-US"/>
        </a:p>
      </dgm:t>
    </dgm:pt>
    <dgm:pt modelId="{20E131CF-9D24-44AC-B09C-A34F3D6A40F4}">
      <dgm:prSet phldrT="[Text]"/>
      <dgm:spPr/>
      <dgm:t>
        <a:bodyPr/>
        <a:lstStyle/>
        <a:p>
          <a:r>
            <a:rPr lang="en-US" dirty="0" smtClean="0"/>
            <a:t>Evaluation</a:t>
          </a:r>
          <a:endParaRPr lang="en-US" dirty="0"/>
        </a:p>
      </dgm:t>
    </dgm:pt>
    <dgm:pt modelId="{7C7AB3D8-A8C9-4053-A427-41475F448982}" type="parTrans" cxnId="{61CAE664-23B0-420C-B23F-0F7B2FDEFAA8}">
      <dgm:prSet/>
      <dgm:spPr/>
      <dgm:t>
        <a:bodyPr/>
        <a:lstStyle/>
        <a:p>
          <a:endParaRPr lang="en-US"/>
        </a:p>
      </dgm:t>
    </dgm:pt>
    <dgm:pt modelId="{BDA59ECE-50CB-4587-8B31-899BA4EE3167}" type="sibTrans" cxnId="{61CAE664-23B0-420C-B23F-0F7B2FDEFAA8}">
      <dgm:prSet/>
      <dgm:spPr/>
      <dgm:t>
        <a:bodyPr/>
        <a:lstStyle/>
        <a:p>
          <a:endParaRPr lang="en-US"/>
        </a:p>
      </dgm:t>
    </dgm:pt>
    <dgm:pt modelId="{9FA99C77-A1DD-4B43-BED6-167165EF8DF6}" type="pres">
      <dgm:prSet presAssocID="{923593E0-6DB5-4C60-A638-17F60258564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D1C4B5-F544-4A5C-AC14-883E45175BC3}" type="pres">
      <dgm:prSet presAssocID="{05D0383F-25DE-4D80-B902-ACD57BD2256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59088-8B05-4895-9F47-9A52E34AC419}" type="pres">
      <dgm:prSet presAssocID="{D32B5A40-3B86-4737-AF7B-C03A734367B5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47EC60D-9433-4457-8610-1953D9C20105}" type="pres">
      <dgm:prSet presAssocID="{D32B5A40-3B86-4737-AF7B-C03A734367B5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EF94DE8C-8398-4D6F-AAE7-0B4C380F1E6E}" type="pres">
      <dgm:prSet presAssocID="{AAB6C590-3B6F-475A-8739-B891031B943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43024-0E86-4433-B1A2-4204471919B7}" type="pres">
      <dgm:prSet presAssocID="{42D64053-578B-442C-97D2-FAA442DECD4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BC6E2CA-8E5F-4113-B758-0A64046B24AD}" type="pres">
      <dgm:prSet presAssocID="{42D64053-578B-442C-97D2-FAA442DECD4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87A3CB25-A596-471A-84B5-42899FB0B5D1}" type="pres">
      <dgm:prSet presAssocID="{6ACEA851-DCD8-46BE-ADC4-7D1D92226E0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0CDCA-EE89-4DD1-8192-3C568EE0F83E}" type="pres">
      <dgm:prSet presAssocID="{8B3DD722-C67A-4EB8-A168-7EDCED134B3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2C140D0-325D-4417-B5AD-5554963FB366}" type="pres">
      <dgm:prSet presAssocID="{8B3DD722-C67A-4EB8-A168-7EDCED134B3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24C92C3-480E-48F8-8AB4-B8F712269216}" type="pres">
      <dgm:prSet presAssocID="{20E131CF-9D24-44AC-B09C-A34F3D6A40F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8654D-1677-4E8B-86FC-60D6C2E58484}" type="pres">
      <dgm:prSet presAssocID="{BDA59ECE-50CB-4587-8B31-899BA4EE3167}" presName="sibTrans" presStyleLbl="sibTrans2D1" presStyleIdx="3" presStyleCnt="4"/>
      <dgm:spPr/>
      <dgm:t>
        <a:bodyPr/>
        <a:lstStyle/>
        <a:p>
          <a:endParaRPr lang="en-US"/>
        </a:p>
      </dgm:t>
    </dgm:pt>
    <dgm:pt modelId="{9E1CC754-E0E5-479E-8DDB-AC864B8889C3}" type="pres">
      <dgm:prSet presAssocID="{BDA59ECE-50CB-4587-8B31-899BA4EE3167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A82B34D-0DC9-4A83-8F6C-3A8F853512B2}" type="presOf" srcId="{6ACEA851-DCD8-46BE-ADC4-7D1D92226E02}" destId="{87A3CB25-A596-471A-84B5-42899FB0B5D1}" srcOrd="0" destOrd="0" presId="urn:microsoft.com/office/officeart/2005/8/layout/cycle2"/>
    <dgm:cxn modelId="{B205CB07-F5E3-40A7-8012-E83F7965D619}" type="presOf" srcId="{BDA59ECE-50CB-4587-8B31-899BA4EE3167}" destId="{9E1CC754-E0E5-479E-8DDB-AC864B8889C3}" srcOrd="1" destOrd="0" presId="urn:microsoft.com/office/officeart/2005/8/layout/cycle2"/>
    <dgm:cxn modelId="{F523FC32-18E0-4709-B3C2-95BEC837C932}" type="presOf" srcId="{05D0383F-25DE-4D80-B902-ACD57BD22563}" destId="{67D1C4B5-F544-4A5C-AC14-883E45175BC3}" srcOrd="0" destOrd="0" presId="urn:microsoft.com/office/officeart/2005/8/layout/cycle2"/>
    <dgm:cxn modelId="{97544879-9F09-4277-A8B2-9AFEF82FDBBB}" type="presOf" srcId="{D32B5A40-3B86-4737-AF7B-C03A734367B5}" destId="{71659088-8B05-4895-9F47-9A52E34AC419}" srcOrd="0" destOrd="0" presId="urn:microsoft.com/office/officeart/2005/8/layout/cycle2"/>
    <dgm:cxn modelId="{AF3C1B93-4DA1-49E2-9534-742210133A70}" type="presOf" srcId="{BDA59ECE-50CB-4587-8B31-899BA4EE3167}" destId="{4248654D-1677-4E8B-86FC-60D6C2E58484}" srcOrd="0" destOrd="0" presId="urn:microsoft.com/office/officeart/2005/8/layout/cycle2"/>
    <dgm:cxn modelId="{993F9FB7-26A6-46AE-90B0-4C0629817ADE}" type="presOf" srcId="{42D64053-578B-442C-97D2-FAA442DECD47}" destId="{3B843024-0E86-4433-B1A2-4204471919B7}" srcOrd="0" destOrd="0" presId="urn:microsoft.com/office/officeart/2005/8/layout/cycle2"/>
    <dgm:cxn modelId="{158CF647-DE3A-41BE-A95D-FD5731F068CB}" type="presOf" srcId="{8B3DD722-C67A-4EB8-A168-7EDCED134B3A}" destId="{BEB0CDCA-EE89-4DD1-8192-3C568EE0F83E}" srcOrd="0" destOrd="0" presId="urn:microsoft.com/office/officeart/2005/8/layout/cycle2"/>
    <dgm:cxn modelId="{61CAE664-23B0-420C-B23F-0F7B2FDEFAA8}" srcId="{923593E0-6DB5-4C60-A638-17F60258564F}" destId="{20E131CF-9D24-44AC-B09C-A34F3D6A40F4}" srcOrd="3" destOrd="0" parTransId="{7C7AB3D8-A8C9-4053-A427-41475F448982}" sibTransId="{BDA59ECE-50CB-4587-8B31-899BA4EE3167}"/>
    <dgm:cxn modelId="{2FD96BD5-6535-401A-AD35-0ADF41E480FD}" type="presOf" srcId="{923593E0-6DB5-4C60-A638-17F60258564F}" destId="{9FA99C77-A1DD-4B43-BED6-167165EF8DF6}" srcOrd="0" destOrd="0" presId="urn:microsoft.com/office/officeart/2005/8/layout/cycle2"/>
    <dgm:cxn modelId="{A00DFC28-2120-4D9B-ABDC-577B2F726BA9}" type="presOf" srcId="{20E131CF-9D24-44AC-B09C-A34F3D6A40F4}" destId="{424C92C3-480E-48F8-8AB4-B8F712269216}" srcOrd="0" destOrd="0" presId="urn:microsoft.com/office/officeart/2005/8/layout/cycle2"/>
    <dgm:cxn modelId="{629C81BD-E8C9-4B08-B5BE-BCB10793C33A}" type="presOf" srcId="{D32B5A40-3B86-4737-AF7B-C03A734367B5}" destId="{447EC60D-9433-4457-8610-1953D9C20105}" srcOrd="1" destOrd="0" presId="urn:microsoft.com/office/officeart/2005/8/layout/cycle2"/>
    <dgm:cxn modelId="{AA1B954A-D1C0-4A46-8881-BE9240756B17}" type="presOf" srcId="{42D64053-578B-442C-97D2-FAA442DECD47}" destId="{4BC6E2CA-8E5F-4113-B758-0A64046B24AD}" srcOrd="1" destOrd="0" presId="urn:microsoft.com/office/officeart/2005/8/layout/cycle2"/>
    <dgm:cxn modelId="{454DC519-510C-4BC4-8977-2487F7705AD1}" type="presOf" srcId="{AAB6C590-3B6F-475A-8739-B891031B9435}" destId="{EF94DE8C-8398-4D6F-AAE7-0B4C380F1E6E}" srcOrd="0" destOrd="0" presId="urn:microsoft.com/office/officeart/2005/8/layout/cycle2"/>
    <dgm:cxn modelId="{0C65492C-D12E-4B07-8010-4DF4BA97AD8C}" srcId="{923593E0-6DB5-4C60-A638-17F60258564F}" destId="{6ACEA851-DCD8-46BE-ADC4-7D1D92226E02}" srcOrd="2" destOrd="0" parTransId="{1E44AC5A-6A68-4598-A3DB-EC7FA3CE0476}" sibTransId="{8B3DD722-C67A-4EB8-A168-7EDCED134B3A}"/>
    <dgm:cxn modelId="{A2561DE4-E53D-4FF8-9F96-8C9EC34D9F64}" srcId="{923593E0-6DB5-4C60-A638-17F60258564F}" destId="{05D0383F-25DE-4D80-B902-ACD57BD22563}" srcOrd="0" destOrd="0" parTransId="{711D89BC-081E-4416-A078-E008DD5AC091}" sibTransId="{D32B5A40-3B86-4737-AF7B-C03A734367B5}"/>
    <dgm:cxn modelId="{8F13971E-088D-4C39-B921-660DDD06F492}" srcId="{923593E0-6DB5-4C60-A638-17F60258564F}" destId="{AAB6C590-3B6F-475A-8739-B891031B9435}" srcOrd="1" destOrd="0" parTransId="{8FBF8C87-B093-4260-A247-0F8B4AD3705D}" sibTransId="{42D64053-578B-442C-97D2-FAA442DECD47}"/>
    <dgm:cxn modelId="{D6C911F7-B556-438B-818C-CC7137BED0E1}" type="presOf" srcId="{8B3DD722-C67A-4EB8-A168-7EDCED134B3A}" destId="{F2C140D0-325D-4417-B5AD-5554963FB366}" srcOrd="1" destOrd="0" presId="urn:microsoft.com/office/officeart/2005/8/layout/cycle2"/>
    <dgm:cxn modelId="{DCFDCECC-AFB5-4466-AC01-FECEA871F5BE}" type="presParOf" srcId="{9FA99C77-A1DD-4B43-BED6-167165EF8DF6}" destId="{67D1C4B5-F544-4A5C-AC14-883E45175BC3}" srcOrd="0" destOrd="0" presId="urn:microsoft.com/office/officeart/2005/8/layout/cycle2"/>
    <dgm:cxn modelId="{7233BE52-6807-41BD-B483-16B1C8AF3439}" type="presParOf" srcId="{9FA99C77-A1DD-4B43-BED6-167165EF8DF6}" destId="{71659088-8B05-4895-9F47-9A52E34AC419}" srcOrd="1" destOrd="0" presId="urn:microsoft.com/office/officeart/2005/8/layout/cycle2"/>
    <dgm:cxn modelId="{84573153-70D5-4915-84FC-66AF792691B6}" type="presParOf" srcId="{71659088-8B05-4895-9F47-9A52E34AC419}" destId="{447EC60D-9433-4457-8610-1953D9C20105}" srcOrd="0" destOrd="0" presId="urn:microsoft.com/office/officeart/2005/8/layout/cycle2"/>
    <dgm:cxn modelId="{0BCEC84E-D772-4989-BAF8-45C602E9A29D}" type="presParOf" srcId="{9FA99C77-A1DD-4B43-BED6-167165EF8DF6}" destId="{EF94DE8C-8398-4D6F-AAE7-0B4C380F1E6E}" srcOrd="2" destOrd="0" presId="urn:microsoft.com/office/officeart/2005/8/layout/cycle2"/>
    <dgm:cxn modelId="{C2AF8948-4BDF-491B-888A-548086640780}" type="presParOf" srcId="{9FA99C77-A1DD-4B43-BED6-167165EF8DF6}" destId="{3B843024-0E86-4433-B1A2-4204471919B7}" srcOrd="3" destOrd="0" presId="urn:microsoft.com/office/officeart/2005/8/layout/cycle2"/>
    <dgm:cxn modelId="{9D21F269-11E9-4596-A325-952ACEEDD6F3}" type="presParOf" srcId="{3B843024-0E86-4433-B1A2-4204471919B7}" destId="{4BC6E2CA-8E5F-4113-B758-0A64046B24AD}" srcOrd="0" destOrd="0" presId="urn:microsoft.com/office/officeart/2005/8/layout/cycle2"/>
    <dgm:cxn modelId="{FB661CD9-804F-4B2A-A378-05B893ABA651}" type="presParOf" srcId="{9FA99C77-A1DD-4B43-BED6-167165EF8DF6}" destId="{87A3CB25-A596-471A-84B5-42899FB0B5D1}" srcOrd="4" destOrd="0" presId="urn:microsoft.com/office/officeart/2005/8/layout/cycle2"/>
    <dgm:cxn modelId="{2713C156-1866-4793-A8D8-98B9F5DFB750}" type="presParOf" srcId="{9FA99C77-A1DD-4B43-BED6-167165EF8DF6}" destId="{BEB0CDCA-EE89-4DD1-8192-3C568EE0F83E}" srcOrd="5" destOrd="0" presId="urn:microsoft.com/office/officeart/2005/8/layout/cycle2"/>
    <dgm:cxn modelId="{CED55A18-B63B-4D36-A50F-A9D5083DB27B}" type="presParOf" srcId="{BEB0CDCA-EE89-4DD1-8192-3C568EE0F83E}" destId="{F2C140D0-325D-4417-B5AD-5554963FB366}" srcOrd="0" destOrd="0" presId="urn:microsoft.com/office/officeart/2005/8/layout/cycle2"/>
    <dgm:cxn modelId="{FC1B8283-BA50-4786-BE9A-10810220A6E6}" type="presParOf" srcId="{9FA99C77-A1DD-4B43-BED6-167165EF8DF6}" destId="{424C92C3-480E-48F8-8AB4-B8F712269216}" srcOrd="6" destOrd="0" presId="urn:microsoft.com/office/officeart/2005/8/layout/cycle2"/>
    <dgm:cxn modelId="{C7EEEC21-45B8-4A11-A8DC-6A167AC00378}" type="presParOf" srcId="{9FA99C77-A1DD-4B43-BED6-167165EF8DF6}" destId="{4248654D-1677-4E8B-86FC-60D6C2E58484}" srcOrd="7" destOrd="0" presId="urn:microsoft.com/office/officeart/2005/8/layout/cycle2"/>
    <dgm:cxn modelId="{C5037EE2-33B1-46A6-B61D-9B86D1ECDB59}" type="presParOf" srcId="{4248654D-1677-4E8B-86FC-60D6C2E58484}" destId="{9E1CC754-E0E5-479E-8DDB-AC864B8889C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EF8E65-39A4-4CEE-B51D-EF852E3F89C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B69EF64-6F81-4246-938C-2549E2EBECE8}">
      <dgm:prSet phldrT="[Text]" custT="1"/>
      <dgm:spPr/>
      <dgm:t>
        <a:bodyPr/>
        <a:lstStyle/>
        <a:p>
          <a:r>
            <a:rPr lang="sv-SE" sz="2800" dirty="0" smtClean="0">
              <a:solidFill>
                <a:schemeClr val="tx1"/>
              </a:solidFill>
            </a:rPr>
            <a:t>Apabila proses tersebut telah ditetapkan rencana akan diimplementasikan. </a:t>
          </a:r>
          <a:endParaRPr lang="en-US" sz="2800" dirty="0">
            <a:solidFill>
              <a:schemeClr val="tx1"/>
            </a:solidFill>
          </a:endParaRPr>
        </a:p>
      </dgm:t>
    </dgm:pt>
    <dgm:pt modelId="{6F0233A9-9F3D-4273-A362-27D31DB4C4D3}" type="parTrans" cxnId="{2E4A3FE6-ECB0-4C1B-B7C8-6428E0C3796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BFC8C61-09A5-496F-AE38-7F592CB662D4}" type="sibTrans" cxnId="{2E4A3FE6-ECB0-4C1B-B7C8-6428E0C3796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0E6CB7F-AE40-46BF-9D4D-5AF778C2BBA1}">
      <dgm:prSet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</a:rPr>
            <a:t>Setiap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2800" dirty="0" err="1" smtClean="0">
              <a:solidFill>
                <a:schemeClr val="tx1"/>
              </a:solidFill>
            </a:rPr>
            <a:t>saat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2800" dirty="0" err="1" smtClean="0">
              <a:solidFill>
                <a:schemeClr val="tx1"/>
              </a:solidFill>
            </a:rPr>
            <a:t>selama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2800" dirty="0" err="1" smtClean="0">
              <a:solidFill>
                <a:schemeClr val="tx1"/>
              </a:solidFill>
            </a:rPr>
            <a:t>proses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2800" dirty="0" err="1" smtClean="0">
              <a:solidFill>
                <a:schemeClr val="tx1"/>
              </a:solidFill>
            </a:rPr>
            <a:t>impementasi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2800" dirty="0" err="1" smtClean="0">
              <a:solidFill>
                <a:schemeClr val="tx1"/>
              </a:solidFill>
            </a:rPr>
            <a:t>dan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2800" dirty="0" err="1" smtClean="0">
              <a:solidFill>
                <a:schemeClr val="tx1"/>
              </a:solidFill>
            </a:rPr>
            <a:t>pengawasan</a:t>
          </a:r>
          <a:r>
            <a:rPr lang="en-US" sz="2800" dirty="0" smtClean="0">
              <a:solidFill>
                <a:schemeClr val="tx1"/>
              </a:solidFill>
            </a:rPr>
            <a:t>, </a:t>
          </a:r>
          <a:r>
            <a:rPr lang="en-US" sz="2800" dirty="0" err="1" smtClean="0">
              <a:solidFill>
                <a:schemeClr val="tx1"/>
              </a:solidFill>
            </a:rPr>
            <a:t>mungkin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2800" dirty="0" err="1" smtClean="0">
              <a:solidFill>
                <a:schemeClr val="tx1"/>
              </a:solidFill>
            </a:rPr>
            <a:t>memerlukan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2800" dirty="0" err="1" smtClean="0">
              <a:solidFill>
                <a:schemeClr val="tx1"/>
              </a:solidFill>
            </a:rPr>
            <a:t>modifikasi</a:t>
          </a:r>
          <a:r>
            <a:rPr lang="en-US" sz="2800" dirty="0" smtClean="0">
              <a:solidFill>
                <a:schemeClr val="tx1"/>
              </a:solidFill>
            </a:rPr>
            <a:t> agar </a:t>
          </a:r>
          <a:r>
            <a:rPr lang="en-US" sz="2800" dirty="0" err="1" smtClean="0">
              <a:solidFill>
                <a:schemeClr val="tx1"/>
              </a:solidFill>
            </a:rPr>
            <a:t>tetap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2800" dirty="0" err="1" smtClean="0">
              <a:solidFill>
                <a:schemeClr val="tx1"/>
              </a:solidFill>
            </a:rPr>
            <a:t>berguna</a:t>
          </a:r>
          <a:r>
            <a:rPr lang="en-US" sz="2800" dirty="0" smtClean="0">
              <a:solidFill>
                <a:schemeClr val="tx1"/>
              </a:solidFill>
            </a:rPr>
            <a:t>. </a:t>
          </a:r>
        </a:p>
      </dgm:t>
    </dgm:pt>
    <dgm:pt modelId="{E856AD85-A433-4EA6-BAD2-54CBBF91F5ED}" type="parTrans" cxnId="{A5145C10-D7EE-4169-BAD0-F740F6CEB3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100FB41-A311-4BC1-8FA3-30F72718E646}" type="sibTrans" cxnId="{A5145C10-D7EE-4169-BAD0-F740F6CEB3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9014CF0-7554-4E01-A30D-0B7CAFBFFDD4}">
      <dgm:prSet custT="1"/>
      <dgm:spPr/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“</a:t>
          </a:r>
          <a:r>
            <a:rPr lang="en-US" sz="2800" dirty="0" err="1" smtClean="0">
              <a:solidFill>
                <a:schemeClr val="tx1"/>
              </a:solidFill>
            </a:rPr>
            <a:t>Perencanaan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2800" dirty="0" err="1" smtClean="0">
              <a:solidFill>
                <a:schemeClr val="tx1"/>
              </a:solidFill>
            </a:rPr>
            <a:t>kembali</a:t>
          </a:r>
          <a:r>
            <a:rPr lang="en-US" sz="2800" dirty="0" smtClean="0">
              <a:solidFill>
                <a:schemeClr val="tx1"/>
              </a:solidFill>
            </a:rPr>
            <a:t>” </a:t>
          </a:r>
          <a:r>
            <a:rPr lang="en-US" sz="2800" dirty="0" err="1" smtClean="0">
              <a:solidFill>
                <a:schemeClr val="tx1"/>
              </a:solidFill>
            </a:rPr>
            <a:t>kadang-kadang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2800" dirty="0" err="1" smtClean="0">
              <a:solidFill>
                <a:schemeClr val="tx1"/>
              </a:solidFill>
            </a:rPr>
            <a:t>merupakan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2800" dirty="0" err="1" smtClean="0">
              <a:solidFill>
                <a:schemeClr val="tx1"/>
              </a:solidFill>
            </a:rPr>
            <a:t>faktor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2800" dirty="0" err="1" smtClean="0">
              <a:solidFill>
                <a:schemeClr val="tx1"/>
              </a:solidFill>
            </a:rPr>
            <a:t>kunci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2800" dirty="0" err="1" smtClean="0">
              <a:solidFill>
                <a:schemeClr val="tx1"/>
              </a:solidFill>
            </a:rPr>
            <a:t>pencapaian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2800" dirty="0" err="1" smtClean="0">
              <a:solidFill>
                <a:schemeClr val="tx1"/>
              </a:solidFill>
            </a:rPr>
            <a:t>sukses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2800" dirty="0" err="1" smtClean="0">
              <a:solidFill>
                <a:schemeClr val="tx1"/>
              </a:solidFill>
            </a:rPr>
            <a:t>akhir</a:t>
          </a:r>
          <a:r>
            <a:rPr lang="en-US" sz="2800" dirty="0" smtClean="0">
              <a:solidFill>
                <a:schemeClr val="tx1"/>
              </a:solidFill>
            </a:rPr>
            <a:t>. </a:t>
          </a:r>
        </a:p>
      </dgm:t>
    </dgm:pt>
    <dgm:pt modelId="{EFB4A331-1158-402A-BC18-2F21BFD77A59}" type="parTrans" cxnId="{2C0C9A8D-F2A0-485D-98C5-A0FB3937613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9BDC98-73EB-4E49-B26A-7967CD5501A4}" type="sibTrans" cxnId="{2C0C9A8D-F2A0-485D-98C5-A0FB3937613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737E45E-19A6-4C4E-95C6-3707D1E82E3A}">
      <dgm:prSet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</a:rPr>
            <a:t>Oleh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2800" dirty="0" err="1" smtClean="0">
              <a:solidFill>
                <a:schemeClr val="tx1"/>
              </a:solidFill>
            </a:rPr>
            <a:t>karena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2800" dirty="0" err="1" smtClean="0">
              <a:solidFill>
                <a:schemeClr val="tx1"/>
              </a:solidFill>
            </a:rPr>
            <a:t>itu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2800" dirty="0" err="1" smtClean="0">
              <a:solidFill>
                <a:schemeClr val="tx1"/>
              </a:solidFill>
            </a:rPr>
            <a:t>harus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2800" dirty="0" err="1" smtClean="0">
              <a:solidFill>
                <a:schemeClr val="tx1"/>
              </a:solidFill>
            </a:rPr>
            <a:t>diingat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2800" dirty="0" err="1" smtClean="0">
              <a:solidFill>
                <a:schemeClr val="tx1"/>
              </a:solidFill>
            </a:rPr>
            <a:t>perencanaan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2800" dirty="0" err="1" smtClean="0">
              <a:solidFill>
                <a:schemeClr val="tx1"/>
              </a:solidFill>
            </a:rPr>
            <a:t>harus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2800" dirty="0" err="1" smtClean="0">
              <a:solidFill>
                <a:schemeClr val="tx1"/>
              </a:solidFill>
            </a:rPr>
            <a:t>fleksibel</a:t>
          </a:r>
          <a:r>
            <a:rPr lang="en-US" sz="2800" dirty="0" smtClean="0">
              <a:solidFill>
                <a:schemeClr val="tx1"/>
              </a:solidFill>
            </a:rPr>
            <a:t>, </a:t>
          </a:r>
          <a:r>
            <a:rPr lang="en-US" sz="2800" dirty="0" err="1" smtClean="0">
              <a:solidFill>
                <a:schemeClr val="tx1"/>
              </a:solidFill>
            </a:rPr>
            <a:t>mampu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2800" dirty="0" err="1" smtClean="0">
              <a:solidFill>
                <a:schemeClr val="tx1"/>
              </a:solidFill>
            </a:rPr>
            <a:t>menyesuaikan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2800" dirty="0" err="1" smtClean="0">
              <a:solidFill>
                <a:schemeClr val="tx1"/>
              </a:solidFill>
            </a:rPr>
            <a:t>diri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2800" dirty="0" err="1" smtClean="0">
              <a:solidFill>
                <a:schemeClr val="tx1"/>
              </a:solidFill>
            </a:rPr>
            <a:t>dengan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2800" dirty="0" err="1" smtClean="0">
              <a:solidFill>
                <a:schemeClr val="tx1"/>
              </a:solidFill>
            </a:rPr>
            <a:t>situasi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2800" dirty="0" err="1" smtClean="0">
              <a:solidFill>
                <a:schemeClr val="tx1"/>
              </a:solidFill>
            </a:rPr>
            <a:t>dan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2800" dirty="0" err="1" smtClean="0">
              <a:solidFill>
                <a:schemeClr val="tx1"/>
              </a:solidFill>
            </a:rPr>
            <a:t>kondisi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2800" dirty="0" err="1" smtClean="0">
              <a:solidFill>
                <a:schemeClr val="tx1"/>
              </a:solidFill>
            </a:rPr>
            <a:t>baru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2800" dirty="0" err="1" smtClean="0">
              <a:solidFill>
                <a:schemeClr val="tx1"/>
              </a:solidFill>
            </a:rPr>
            <a:t>secepat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2800" dirty="0" err="1" smtClean="0">
              <a:solidFill>
                <a:schemeClr val="tx1"/>
              </a:solidFill>
            </a:rPr>
            <a:t>mungkin</a:t>
          </a:r>
          <a:r>
            <a:rPr lang="en-US" sz="2800" dirty="0" smtClean="0">
              <a:solidFill>
                <a:schemeClr val="tx1"/>
              </a:solidFill>
            </a:rPr>
            <a:t>.</a:t>
          </a:r>
        </a:p>
      </dgm:t>
    </dgm:pt>
    <dgm:pt modelId="{13485893-5F1C-46C6-84A3-B98373BEC8B6}" type="parTrans" cxnId="{6D234925-6A4E-4A2E-8064-842B179165B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B53EDEB-84EB-41F0-8739-95681C472733}" type="sibTrans" cxnId="{6D234925-6A4E-4A2E-8064-842B179165B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2AB9F24-F2D3-433C-9484-0335886C4E15}" type="pres">
      <dgm:prSet presAssocID="{05EF8E65-39A4-4CEE-B51D-EF852E3F89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B8402C-CA33-42EC-92F9-EE485CADBBCE}" type="pres">
      <dgm:prSet presAssocID="{2B69EF64-6F81-4246-938C-2549E2EBECE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4E5ED4-A9AC-4D3F-8E4E-AAB9A8168AD6}" type="pres">
      <dgm:prSet presAssocID="{5BFC8C61-09A5-496F-AE38-7F592CB662D4}" presName="spacer" presStyleCnt="0"/>
      <dgm:spPr/>
    </dgm:pt>
    <dgm:pt modelId="{47DD0C2F-9104-471D-A6A6-A821F8EB3C66}" type="pres">
      <dgm:prSet presAssocID="{E0E6CB7F-AE40-46BF-9D4D-5AF778C2BBA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11927-6A07-418E-A783-F7F0EEC0649E}" type="pres">
      <dgm:prSet presAssocID="{1100FB41-A311-4BC1-8FA3-30F72718E646}" presName="spacer" presStyleCnt="0"/>
      <dgm:spPr/>
    </dgm:pt>
    <dgm:pt modelId="{A24AD3B7-FEDC-4138-9437-96479BC2CC10}" type="pres">
      <dgm:prSet presAssocID="{39014CF0-7554-4E01-A30D-0B7CAFBFFDD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BCCFAE-167B-4AA0-9C25-0B4FDE1C9626}" type="pres">
      <dgm:prSet presAssocID="{EF9BDC98-73EB-4E49-B26A-7967CD5501A4}" presName="spacer" presStyleCnt="0"/>
      <dgm:spPr/>
    </dgm:pt>
    <dgm:pt modelId="{184E795B-A3A0-491D-912D-219A3B5941DB}" type="pres">
      <dgm:prSet presAssocID="{A737E45E-19A6-4C4E-95C6-3707D1E82E3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0C9A8D-F2A0-485D-98C5-A0FB39376137}" srcId="{05EF8E65-39A4-4CEE-B51D-EF852E3F89C4}" destId="{39014CF0-7554-4E01-A30D-0B7CAFBFFDD4}" srcOrd="2" destOrd="0" parTransId="{EFB4A331-1158-402A-BC18-2F21BFD77A59}" sibTransId="{EF9BDC98-73EB-4E49-B26A-7967CD5501A4}"/>
    <dgm:cxn modelId="{6D234925-6A4E-4A2E-8064-842B179165B1}" srcId="{05EF8E65-39A4-4CEE-B51D-EF852E3F89C4}" destId="{A737E45E-19A6-4C4E-95C6-3707D1E82E3A}" srcOrd="3" destOrd="0" parTransId="{13485893-5F1C-46C6-84A3-B98373BEC8B6}" sibTransId="{FB53EDEB-84EB-41F0-8739-95681C472733}"/>
    <dgm:cxn modelId="{9D09E737-1DFB-424D-8344-B27D7EC38E19}" type="presOf" srcId="{E0E6CB7F-AE40-46BF-9D4D-5AF778C2BBA1}" destId="{47DD0C2F-9104-471D-A6A6-A821F8EB3C66}" srcOrd="0" destOrd="0" presId="urn:microsoft.com/office/officeart/2005/8/layout/vList2"/>
    <dgm:cxn modelId="{B3D9238C-6F3F-4C9D-B16C-A311186CD65F}" type="presOf" srcId="{05EF8E65-39A4-4CEE-B51D-EF852E3F89C4}" destId="{82AB9F24-F2D3-433C-9484-0335886C4E15}" srcOrd="0" destOrd="0" presId="urn:microsoft.com/office/officeart/2005/8/layout/vList2"/>
    <dgm:cxn modelId="{45DF329B-9423-4A84-8B40-F52251BE9C70}" type="presOf" srcId="{A737E45E-19A6-4C4E-95C6-3707D1E82E3A}" destId="{184E795B-A3A0-491D-912D-219A3B5941DB}" srcOrd="0" destOrd="0" presId="urn:microsoft.com/office/officeart/2005/8/layout/vList2"/>
    <dgm:cxn modelId="{2E4A3FE6-ECB0-4C1B-B7C8-6428E0C37967}" srcId="{05EF8E65-39A4-4CEE-B51D-EF852E3F89C4}" destId="{2B69EF64-6F81-4246-938C-2549E2EBECE8}" srcOrd="0" destOrd="0" parTransId="{6F0233A9-9F3D-4273-A362-27D31DB4C4D3}" sibTransId="{5BFC8C61-09A5-496F-AE38-7F592CB662D4}"/>
    <dgm:cxn modelId="{E8741F90-DCED-4232-8761-D96D86C4BE8C}" type="presOf" srcId="{2B69EF64-6F81-4246-938C-2549E2EBECE8}" destId="{FDB8402C-CA33-42EC-92F9-EE485CADBBCE}" srcOrd="0" destOrd="0" presId="urn:microsoft.com/office/officeart/2005/8/layout/vList2"/>
    <dgm:cxn modelId="{A5145C10-D7EE-4169-BAD0-F740F6CEB3EF}" srcId="{05EF8E65-39A4-4CEE-B51D-EF852E3F89C4}" destId="{E0E6CB7F-AE40-46BF-9D4D-5AF778C2BBA1}" srcOrd="1" destOrd="0" parTransId="{E856AD85-A433-4EA6-BAD2-54CBBF91F5ED}" sibTransId="{1100FB41-A311-4BC1-8FA3-30F72718E646}"/>
    <dgm:cxn modelId="{493DBA70-84B8-45E9-93BC-E699A5BE9402}" type="presOf" srcId="{39014CF0-7554-4E01-A30D-0B7CAFBFFDD4}" destId="{A24AD3B7-FEDC-4138-9437-96479BC2CC10}" srcOrd="0" destOrd="0" presId="urn:microsoft.com/office/officeart/2005/8/layout/vList2"/>
    <dgm:cxn modelId="{1C52702A-B43D-4C15-9902-5619DB3C5BBF}" type="presParOf" srcId="{82AB9F24-F2D3-433C-9484-0335886C4E15}" destId="{FDB8402C-CA33-42EC-92F9-EE485CADBBCE}" srcOrd="0" destOrd="0" presId="urn:microsoft.com/office/officeart/2005/8/layout/vList2"/>
    <dgm:cxn modelId="{9FB5CF92-89C6-4A14-A00E-1BD3ECAB3150}" type="presParOf" srcId="{82AB9F24-F2D3-433C-9484-0335886C4E15}" destId="{4C4E5ED4-A9AC-4D3F-8E4E-AAB9A8168AD6}" srcOrd="1" destOrd="0" presId="urn:microsoft.com/office/officeart/2005/8/layout/vList2"/>
    <dgm:cxn modelId="{26045FB5-1566-486B-8D82-C60BB99B5750}" type="presParOf" srcId="{82AB9F24-F2D3-433C-9484-0335886C4E15}" destId="{47DD0C2F-9104-471D-A6A6-A821F8EB3C66}" srcOrd="2" destOrd="0" presId="urn:microsoft.com/office/officeart/2005/8/layout/vList2"/>
    <dgm:cxn modelId="{1B9567B1-7CDA-429F-AA53-4A44DD04BE03}" type="presParOf" srcId="{82AB9F24-F2D3-433C-9484-0335886C4E15}" destId="{8D411927-6A07-418E-A783-F7F0EEC0649E}" srcOrd="3" destOrd="0" presId="urn:microsoft.com/office/officeart/2005/8/layout/vList2"/>
    <dgm:cxn modelId="{8D2F1731-F18C-4DC6-8DA9-69A67ED6747C}" type="presParOf" srcId="{82AB9F24-F2D3-433C-9484-0335886C4E15}" destId="{A24AD3B7-FEDC-4138-9437-96479BC2CC10}" srcOrd="4" destOrd="0" presId="urn:microsoft.com/office/officeart/2005/8/layout/vList2"/>
    <dgm:cxn modelId="{1261C076-1962-4907-981B-ACC5A86C247A}" type="presParOf" srcId="{82AB9F24-F2D3-433C-9484-0335886C4E15}" destId="{6DBCCFAE-167B-4AA0-9C25-0B4FDE1C9626}" srcOrd="5" destOrd="0" presId="urn:microsoft.com/office/officeart/2005/8/layout/vList2"/>
    <dgm:cxn modelId="{F15CA715-962F-4C3A-AEB3-79D97A3463D4}" type="presParOf" srcId="{82AB9F24-F2D3-433C-9484-0335886C4E15}" destId="{184E795B-A3A0-491D-912D-219A3B5941D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35EF7E-C4A3-4BDD-A694-AD1C1EFB8F9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7F9EEB1-D9A3-4771-8253-CD07AC618478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Outcome </a:t>
          </a:r>
          <a:r>
            <a:rPr lang="en-US" dirty="0" err="1" smtClean="0">
              <a:solidFill>
                <a:schemeClr val="tx1"/>
              </a:solidFill>
            </a:rPr>
            <a:t>dari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upaya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kesehatan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id-ID" dirty="0" smtClean="0">
              <a:solidFill>
                <a:schemeClr val="tx1"/>
              </a:solidFill>
            </a:rPr>
            <a:t>lingkungan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adalah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jangka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panjang</a:t>
          </a:r>
          <a:r>
            <a:rPr lang="en-US" dirty="0" smtClean="0">
              <a:solidFill>
                <a:schemeClr val="tx1"/>
              </a:solidFill>
            </a:rPr>
            <a:t> (longer-term health outcomes). </a:t>
          </a:r>
        </a:p>
        <a:p>
          <a:r>
            <a:rPr lang="en-US" dirty="0" smtClean="0">
              <a:solidFill>
                <a:schemeClr val="tx1"/>
              </a:solidFill>
              <a:sym typeface="Wingdings" pitchFamily="2" charset="2"/>
            </a:rPr>
            <a:t></a:t>
          </a:r>
          <a:r>
            <a:rPr lang="en-US" dirty="0" err="1" smtClean="0">
              <a:solidFill>
                <a:schemeClr val="tx1"/>
              </a:solidFill>
            </a:rPr>
            <a:t>dibagi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menjadi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tujuan-tujuan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jangka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pendek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menengah</a:t>
          </a:r>
          <a:endParaRPr lang="en-US" dirty="0" smtClean="0">
            <a:solidFill>
              <a:schemeClr val="tx1"/>
            </a:solidFill>
          </a:endParaRPr>
        </a:p>
      </dgm:t>
    </dgm:pt>
    <dgm:pt modelId="{607674FB-C7F4-4D86-BE0E-B1011813E4C8}" type="parTrans" cxnId="{C62F77B1-FBBF-46C7-8595-75A41E51CB3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E90C0E5-DA76-4EA9-997C-CDE72E751C32}" type="sibTrans" cxnId="{C62F77B1-FBBF-46C7-8595-75A41E51CB3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EF36CAC-054D-4403-B809-C2244BCFBCFE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Perencanaan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bertujuan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memastikan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tujuan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tercapai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secara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efektif</a:t>
          </a:r>
          <a:r>
            <a:rPr lang="en-US" dirty="0" smtClean="0">
              <a:solidFill>
                <a:schemeClr val="tx1"/>
              </a:solidFill>
            </a:rPr>
            <a:t>.</a:t>
          </a:r>
        </a:p>
      </dgm:t>
    </dgm:pt>
    <dgm:pt modelId="{053C7ACA-7C9B-4FE7-BA65-D4D2496CADB1}" type="parTrans" cxnId="{0BFC0D8D-4AA7-4281-83C1-DFB12E78449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525D056-A084-4461-956B-BE332401D3FC}" type="sibTrans" cxnId="{0BFC0D8D-4AA7-4281-83C1-DFB12E78449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DB5EE71-4685-44D9-A02E-1353C02DC5D9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Upaya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kesehatan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id-ID" dirty="0" smtClean="0">
              <a:solidFill>
                <a:schemeClr val="tx1"/>
              </a:solidFill>
            </a:rPr>
            <a:t>lingkungan </a:t>
          </a:r>
          <a:r>
            <a:rPr lang="en-US" dirty="0" err="1" smtClean="0">
              <a:solidFill>
                <a:schemeClr val="tx1"/>
              </a:solidFill>
            </a:rPr>
            <a:t>membutuhkan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aktivitas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struktur</a:t>
          </a:r>
          <a:r>
            <a:rPr lang="en-US" dirty="0" smtClean="0">
              <a:solidFill>
                <a:schemeClr val="tx1"/>
              </a:solidFill>
            </a:rPr>
            <a:t> yang </a:t>
          </a:r>
          <a:r>
            <a:rPr lang="en-US" dirty="0" err="1" smtClean="0">
              <a:solidFill>
                <a:schemeClr val="tx1"/>
              </a:solidFill>
            </a:rPr>
            <a:t>sangat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beragam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baik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dari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sektor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kesehatan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maupun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sektor</a:t>
          </a:r>
          <a:r>
            <a:rPr lang="en-US" dirty="0" smtClean="0">
              <a:solidFill>
                <a:schemeClr val="tx1"/>
              </a:solidFill>
            </a:rPr>
            <a:t> yang </a:t>
          </a:r>
          <a:r>
            <a:rPr lang="en-US" dirty="0" err="1" smtClean="0">
              <a:solidFill>
                <a:schemeClr val="tx1"/>
              </a:solidFill>
            </a:rPr>
            <a:t>terkait</a:t>
          </a:r>
          <a:r>
            <a:rPr lang="en-US" dirty="0" smtClean="0">
              <a:solidFill>
                <a:schemeClr val="tx1"/>
              </a:solidFill>
            </a:rPr>
            <a:t>.</a:t>
          </a:r>
        </a:p>
      </dgm:t>
    </dgm:pt>
    <dgm:pt modelId="{51EF04D0-8D53-4F4E-AB2E-2747645DA64C}" type="parTrans" cxnId="{28059C37-B4A3-4E77-AE29-2FF92752860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5CC457D-0E1F-4E20-B4FD-C582603E0A1C}" type="sibTrans" cxnId="{28059C37-B4A3-4E77-AE29-2FF92752860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ABF10B5-D671-4813-8F33-1F5E007E1D81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Upaya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kesehatan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id-ID" dirty="0" smtClean="0">
              <a:solidFill>
                <a:schemeClr val="tx1"/>
              </a:solidFill>
            </a:rPr>
            <a:t>lingkungan </a:t>
          </a:r>
          <a:r>
            <a:rPr lang="en-US" dirty="0" err="1" smtClean="0">
              <a:solidFill>
                <a:schemeClr val="tx1"/>
              </a:solidFill>
            </a:rPr>
            <a:t>membutuhkan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kerjasama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antara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pemerintah</a:t>
          </a:r>
          <a:r>
            <a:rPr lang="en-US" dirty="0" smtClean="0">
              <a:solidFill>
                <a:schemeClr val="tx1"/>
              </a:solidFill>
            </a:rPr>
            <a:t>, </a:t>
          </a:r>
          <a:r>
            <a:rPr lang="en-US" dirty="0" err="1" smtClean="0">
              <a:solidFill>
                <a:schemeClr val="tx1"/>
              </a:solidFill>
            </a:rPr>
            <a:t>masyarakat</a:t>
          </a:r>
          <a:r>
            <a:rPr lang="en-US" dirty="0" smtClean="0">
              <a:solidFill>
                <a:schemeClr val="tx1"/>
              </a:solidFill>
            </a:rPr>
            <a:t>, </a:t>
          </a:r>
          <a:r>
            <a:rPr lang="en-US" dirty="0" err="1" smtClean="0">
              <a:solidFill>
                <a:schemeClr val="tx1"/>
              </a:solidFill>
            </a:rPr>
            <a:t>organisasi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swasta</a:t>
          </a:r>
          <a:r>
            <a:rPr lang="en-US" dirty="0" smtClean="0">
              <a:solidFill>
                <a:schemeClr val="tx1"/>
              </a:solidFill>
            </a:rPr>
            <a:t>, LSM, </a:t>
          </a:r>
          <a:r>
            <a:rPr lang="en-US" dirty="0" err="1" smtClean="0">
              <a:solidFill>
                <a:schemeClr val="tx1"/>
              </a:solidFill>
            </a:rPr>
            <a:t>dll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  <a:sym typeface="Wingdings" pitchFamily="2" charset="2"/>
            </a:rPr>
            <a:t> level </a:t>
          </a:r>
          <a:r>
            <a:rPr lang="en-US" dirty="0" err="1" smtClean="0">
              <a:solidFill>
                <a:schemeClr val="tx1"/>
              </a:solidFill>
              <a:sym typeface="Wingdings" pitchFamily="2" charset="2"/>
            </a:rPr>
            <a:t>berbeda</a:t>
          </a:r>
          <a:r>
            <a:rPr lang="en-US" dirty="0" smtClean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en-US" dirty="0" err="1" smtClean="0">
              <a:solidFill>
                <a:schemeClr val="tx1"/>
              </a:solidFill>
              <a:sym typeface="Wingdings" pitchFamily="2" charset="2"/>
            </a:rPr>
            <a:t>dan</a:t>
          </a:r>
          <a:r>
            <a:rPr lang="en-US" dirty="0" smtClean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en-US" dirty="0" err="1" smtClean="0">
              <a:solidFill>
                <a:schemeClr val="tx1"/>
              </a:solidFill>
              <a:sym typeface="Wingdings" pitchFamily="2" charset="2"/>
            </a:rPr>
            <a:t>lintas</a:t>
          </a:r>
          <a:r>
            <a:rPr lang="en-US" dirty="0" smtClean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en-US" dirty="0" err="1" smtClean="0">
              <a:solidFill>
                <a:schemeClr val="tx1"/>
              </a:solidFill>
              <a:sym typeface="Wingdings" pitchFamily="2" charset="2"/>
            </a:rPr>
            <a:t>sektor</a:t>
          </a:r>
          <a:r>
            <a:rPr lang="en-US" dirty="0" smtClean="0">
              <a:solidFill>
                <a:schemeClr val="tx1"/>
              </a:solidFill>
            </a:rPr>
            <a:t>.</a:t>
          </a:r>
        </a:p>
        <a:p>
          <a:r>
            <a:rPr lang="en-US" dirty="0" smtClean="0">
              <a:solidFill>
                <a:schemeClr val="tx1"/>
              </a:solidFill>
              <a:sym typeface="Wingdings" pitchFamily="2" charset="2"/>
            </a:rPr>
            <a:t> </a:t>
          </a:r>
          <a:r>
            <a:rPr lang="en-US" dirty="0" err="1" smtClean="0">
              <a:solidFill>
                <a:schemeClr val="tx1"/>
              </a:solidFill>
              <a:sym typeface="Wingdings" pitchFamily="2" charset="2"/>
            </a:rPr>
            <a:t>sumber</a:t>
          </a:r>
          <a:r>
            <a:rPr lang="en-US" dirty="0" smtClean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en-US" dirty="0" err="1" smtClean="0">
              <a:solidFill>
                <a:schemeClr val="tx1"/>
              </a:solidFill>
              <a:sym typeface="Wingdings" pitchFamily="2" charset="2"/>
            </a:rPr>
            <a:t>daya</a:t>
          </a:r>
          <a:r>
            <a:rPr lang="en-US" dirty="0" smtClean="0">
              <a:solidFill>
                <a:schemeClr val="tx1"/>
              </a:solidFill>
              <a:sym typeface="Wingdings" pitchFamily="2" charset="2"/>
            </a:rPr>
            <a:t> yang </a:t>
          </a:r>
          <a:r>
            <a:rPr lang="en-US" dirty="0" err="1" smtClean="0">
              <a:solidFill>
                <a:schemeClr val="tx1"/>
              </a:solidFill>
              <a:sym typeface="Wingdings" pitchFamily="2" charset="2"/>
            </a:rPr>
            <a:t>terlibat</a:t>
          </a:r>
          <a:r>
            <a:rPr lang="en-US" dirty="0" smtClean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en-US" dirty="0" err="1" smtClean="0">
              <a:solidFill>
                <a:schemeClr val="tx1"/>
              </a:solidFill>
              <a:sym typeface="Wingdings" pitchFamily="2" charset="2"/>
            </a:rPr>
            <a:t>sangat</a:t>
          </a:r>
          <a:r>
            <a:rPr lang="en-US" dirty="0" smtClean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en-US" dirty="0" err="1" smtClean="0">
              <a:solidFill>
                <a:schemeClr val="tx1"/>
              </a:solidFill>
              <a:sym typeface="Wingdings" pitchFamily="2" charset="2"/>
            </a:rPr>
            <a:t>banyak</a:t>
          </a:r>
          <a:r>
            <a:rPr lang="en-US" dirty="0" smtClean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en-US" dirty="0" err="1" smtClean="0">
              <a:solidFill>
                <a:schemeClr val="tx1"/>
              </a:solidFill>
              <a:sym typeface="Wingdings" pitchFamily="2" charset="2"/>
            </a:rPr>
            <a:t>dan</a:t>
          </a:r>
          <a:r>
            <a:rPr lang="en-US" dirty="0" smtClean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en-US" dirty="0" err="1" smtClean="0">
              <a:solidFill>
                <a:schemeClr val="tx1"/>
              </a:solidFill>
              <a:sym typeface="Wingdings" pitchFamily="2" charset="2"/>
            </a:rPr>
            <a:t>beragam</a:t>
          </a:r>
          <a:endParaRPr lang="en-US" dirty="0">
            <a:solidFill>
              <a:schemeClr val="tx1"/>
            </a:solidFill>
          </a:endParaRPr>
        </a:p>
      </dgm:t>
    </dgm:pt>
    <dgm:pt modelId="{6A2EBF07-B4A4-4867-B0F4-2EA04C16A17B}" type="parTrans" cxnId="{CB96A872-5033-4B24-A23A-CAEB133C55C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6C165DB-A022-41A5-A6DF-011669327521}" type="sibTrans" cxnId="{CB96A872-5033-4B24-A23A-CAEB133C55C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F0777A6-46FB-458C-92AF-93BBB31E3A83}" type="pres">
      <dgm:prSet presAssocID="{A035EF7E-C4A3-4BDD-A694-AD1C1EFB8F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7F151F-F3F0-444A-83D7-471A856DBE6C}" type="pres">
      <dgm:prSet presAssocID="{A7F9EEB1-D9A3-4771-8253-CD07AC61847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A7662-CD64-47D6-863C-36ACDD586DC2}" type="pres">
      <dgm:prSet presAssocID="{8E90C0E5-DA76-4EA9-997C-CDE72E751C32}" presName="spacer" presStyleCnt="0"/>
      <dgm:spPr/>
    </dgm:pt>
    <dgm:pt modelId="{12294183-C893-4034-8A80-A8F11F6B1A22}" type="pres">
      <dgm:prSet presAssocID="{FEF36CAC-054D-4403-B809-C2244BCFBCFE}" presName="parentText" presStyleLbl="node1" presStyleIdx="1" presStyleCnt="4" custScaleY="439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9D705-E05A-4276-A158-DD0F1552C5CE}" type="pres">
      <dgm:prSet presAssocID="{6525D056-A084-4461-956B-BE332401D3FC}" presName="spacer" presStyleCnt="0"/>
      <dgm:spPr/>
    </dgm:pt>
    <dgm:pt modelId="{46283569-7F5F-43E3-B556-5F3DCA1D84CA}" type="pres">
      <dgm:prSet presAssocID="{2DB5EE71-4685-44D9-A02E-1353C02DC5D9}" presName="parentText" presStyleLbl="node1" presStyleIdx="2" presStyleCnt="4" custScaleY="626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D79BC-DDDF-4614-9D39-992D02C90501}" type="pres">
      <dgm:prSet presAssocID="{45CC457D-0E1F-4E20-B4FD-C582603E0A1C}" presName="spacer" presStyleCnt="0"/>
      <dgm:spPr/>
    </dgm:pt>
    <dgm:pt modelId="{E32B9A18-8949-4576-9852-F687B27F6578}" type="pres">
      <dgm:prSet presAssocID="{3ABF10B5-D671-4813-8F33-1F5E007E1D8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96A872-5033-4B24-A23A-CAEB133C55C5}" srcId="{A035EF7E-C4A3-4BDD-A694-AD1C1EFB8F96}" destId="{3ABF10B5-D671-4813-8F33-1F5E007E1D81}" srcOrd="3" destOrd="0" parTransId="{6A2EBF07-B4A4-4867-B0F4-2EA04C16A17B}" sibTransId="{96C165DB-A022-41A5-A6DF-011669327521}"/>
    <dgm:cxn modelId="{28059C37-B4A3-4E77-AE29-2FF927528606}" srcId="{A035EF7E-C4A3-4BDD-A694-AD1C1EFB8F96}" destId="{2DB5EE71-4685-44D9-A02E-1353C02DC5D9}" srcOrd="2" destOrd="0" parTransId="{51EF04D0-8D53-4F4E-AB2E-2747645DA64C}" sibTransId="{45CC457D-0E1F-4E20-B4FD-C582603E0A1C}"/>
    <dgm:cxn modelId="{0BFC0D8D-4AA7-4281-83C1-DFB12E78449E}" srcId="{A035EF7E-C4A3-4BDD-A694-AD1C1EFB8F96}" destId="{FEF36CAC-054D-4403-B809-C2244BCFBCFE}" srcOrd="1" destOrd="0" parTransId="{053C7ACA-7C9B-4FE7-BA65-D4D2496CADB1}" sibTransId="{6525D056-A084-4461-956B-BE332401D3FC}"/>
    <dgm:cxn modelId="{C62F77B1-FBBF-46C7-8595-75A41E51CB38}" srcId="{A035EF7E-C4A3-4BDD-A694-AD1C1EFB8F96}" destId="{A7F9EEB1-D9A3-4771-8253-CD07AC618478}" srcOrd="0" destOrd="0" parTransId="{607674FB-C7F4-4D86-BE0E-B1011813E4C8}" sibTransId="{8E90C0E5-DA76-4EA9-997C-CDE72E751C32}"/>
    <dgm:cxn modelId="{B93CA5B1-5006-4B7D-A406-53A76F793538}" type="presOf" srcId="{FEF36CAC-054D-4403-B809-C2244BCFBCFE}" destId="{12294183-C893-4034-8A80-A8F11F6B1A22}" srcOrd="0" destOrd="0" presId="urn:microsoft.com/office/officeart/2005/8/layout/vList2"/>
    <dgm:cxn modelId="{F35AEFF0-6111-4850-AC3C-54168EEE5B01}" type="presOf" srcId="{3ABF10B5-D671-4813-8F33-1F5E007E1D81}" destId="{E32B9A18-8949-4576-9852-F687B27F6578}" srcOrd="0" destOrd="0" presId="urn:microsoft.com/office/officeart/2005/8/layout/vList2"/>
    <dgm:cxn modelId="{15D78449-6472-499A-BB05-EF2392D04386}" type="presOf" srcId="{A035EF7E-C4A3-4BDD-A694-AD1C1EFB8F96}" destId="{0F0777A6-46FB-458C-92AF-93BBB31E3A83}" srcOrd="0" destOrd="0" presId="urn:microsoft.com/office/officeart/2005/8/layout/vList2"/>
    <dgm:cxn modelId="{47017912-41B4-4543-84F5-18C615FABD52}" type="presOf" srcId="{2DB5EE71-4685-44D9-A02E-1353C02DC5D9}" destId="{46283569-7F5F-43E3-B556-5F3DCA1D84CA}" srcOrd="0" destOrd="0" presId="urn:microsoft.com/office/officeart/2005/8/layout/vList2"/>
    <dgm:cxn modelId="{DC1CE0EA-405E-4662-9C0B-B90F7D35465C}" type="presOf" srcId="{A7F9EEB1-D9A3-4771-8253-CD07AC618478}" destId="{857F151F-F3F0-444A-83D7-471A856DBE6C}" srcOrd="0" destOrd="0" presId="urn:microsoft.com/office/officeart/2005/8/layout/vList2"/>
    <dgm:cxn modelId="{B73D33EC-2966-4C1F-AC0D-4A4195B38563}" type="presParOf" srcId="{0F0777A6-46FB-458C-92AF-93BBB31E3A83}" destId="{857F151F-F3F0-444A-83D7-471A856DBE6C}" srcOrd="0" destOrd="0" presId="urn:microsoft.com/office/officeart/2005/8/layout/vList2"/>
    <dgm:cxn modelId="{EF781AF6-C495-4737-9C97-91175351F6FA}" type="presParOf" srcId="{0F0777A6-46FB-458C-92AF-93BBB31E3A83}" destId="{E0FA7662-CD64-47D6-863C-36ACDD586DC2}" srcOrd="1" destOrd="0" presId="urn:microsoft.com/office/officeart/2005/8/layout/vList2"/>
    <dgm:cxn modelId="{656E772D-6F6F-4B46-92EE-13F6DF213959}" type="presParOf" srcId="{0F0777A6-46FB-458C-92AF-93BBB31E3A83}" destId="{12294183-C893-4034-8A80-A8F11F6B1A22}" srcOrd="2" destOrd="0" presId="urn:microsoft.com/office/officeart/2005/8/layout/vList2"/>
    <dgm:cxn modelId="{B86C4144-B5DC-4A3C-BEE6-FF56F0866E50}" type="presParOf" srcId="{0F0777A6-46FB-458C-92AF-93BBB31E3A83}" destId="{0579D705-E05A-4276-A158-DD0F1552C5CE}" srcOrd="3" destOrd="0" presId="urn:microsoft.com/office/officeart/2005/8/layout/vList2"/>
    <dgm:cxn modelId="{B5292E2B-D6DF-4C50-BE67-3BA7EFF97CCB}" type="presParOf" srcId="{0F0777A6-46FB-458C-92AF-93BBB31E3A83}" destId="{46283569-7F5F-43E3-B556-5F3DCA1D84CA}" srcOrd="4" destOrd="0" presId="urn:microsoft.com/office/officeart/2005/8/layout/vList2"/>
    <dgm:cxn modelId="{1651B696-1A5F-4574-BFBE-27241C626B72}" type="presParOf" srcId="{0F0777A6-46FB-458C-92AF-93BBB31E3A83}" destId="{F2DD79BC-DDDF-4614-9D39-992D02C90501}" srcOrd="5" destOrd="0" presId="urn:microsoft.com/office/officeart/2005/8/layout/vList2"/>
    <dgm:cxn modelId="{E34CBCB5-E2FD-4EB8-A777-96C7C4E2366D}" type="presParOf" srcId="{0F0777A6-46FB-458C-92AF-93BBB31E3A83}" destId="{E32B9A18-8949-4576-9852-F687B27F657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866167-EBFC-4216-A4EB-406E9717DF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20C1EC8-F83E-4E33-99E8-2C08986631C4}">
      <dgm:prSet phldrT="[Text]"/>
      <dgm:spPr/>
      <dgm:t>
        <a:bodyPr/>
        <a:lstStyle/>
        <a:p>
          <a:r>
            <a:rPr lang="id-ID" dirty="0" smtClean="0"/>
            <a:t>Strategi</a:t>
          </a:r>
          <a:endParaRPr lang="id-ID" dirty="0"/>
        </a:p>
      </dgm:t>
    </dgm:pt>
    <dgm:pt modelId="{A25D93F9-9471-4C0B-8B68-E2D75477B506}" type="parTrans" cxnId="{B4E5DC66-0909-40C1-A726-64F01DA27F00}">
      <dgm:prSet/>
      <dgm:spPr/>
      <dgm:t>
        <a:bodyPr/>
        <a:lstStyle/>
        <a:p>
          <a:endParaRPr lang="id-ID"/>
        </a:p>
      </dgm:t>
    </dgm:pt>
    <dgm:pt modelId="{E051D2BC-389F-498D-B7CA-E6002AD50E7C}" type="sibTrans" cxnId="{B4E5DC66-0909-40C1-A726-64F01DA27F00}">
      <dgm:prSet/>
      <dgm:spPr/>
      <dgm:t>
        <a:bodyPr/>
        <a:lstStyle/>
        <a:p>
          <a:endParaRPr lang="id-ID"/>
        </a:p>
      </dgm:t>
    </dgm:pt>
    <dgm:pt modelId="{0981E1D7-1FAE-458E-BB84-4C019D15B42E}">
      <dgm:prSet phldrT="[Text]"/>
      <dgm:spPr/>
      <dgm:t>
        <a:bodyPr/>
        <a:lstStyle/>
        <a:p>
          <a:r>
            <a:rPr lang="id-ID" dirty="0" smtClean="0"/>
            <a:t>Tujuan</a:t>
          </a:r>
          <a:endParaRPr lang="id-ID" dirty="0"/>
        </a:p>
      </dgm:t>
    </dgm:pt>
    <dgm:pt modelId="{E153EEC8-9A91-4554-A84D-D1C0AEAFEE66}" type="parTrans" cxnId="{DE7814EE-DCD0-410B-8AE4-9B36F8756B33}">
      <dgm:prSet/>
      <dgm:spPr/>
      <dgm:t>
        <a:bodyPr/>
        <a:lstStyle/>
        <a:p>
          <a:endParaRPr lang="id-ID"/>
        </a:p>
      </dgm:t>
    </dgm:pt>
    <dgm:pt modelId="{143B6AE5-9BAE-4124-BC0C-AEFDA061F037}" type="sibTrans" cxnId="{DE7814EE-DCD0-410B-8AE4-9B36F8756B33}">
      <dgm:prSet/>
      <dgm:spPr/>
      <dgm:t>
        <a:bodyPr/>
        <a:lstStyle/>
        <a:p>
          <a:endParaRPr lang="id-ID"/>
        </a:p>
      </dgm:t>
    </dgm:pt>
    <dgm:pt modelId="{2E242B86-AF54-4345-B0D6-CBD40EF88542}">
      <dgm:prSet phldrT="[Text]"/>
      <dgm:spPr/>
      <dgm:t>
        <a:bodyPr/>
        <a:lstStyle/>
        <a:p>
          <a:r>
            <a:rPr lang="id-ID" dirty="0" smtClean="0"/>
            <a:t>Proses</a:t>
          </a:r>
          <a:endParaRPr lang="id-ID" dirty="0"/>
        </a:p>
      </dgm:t>
    </dgm:pt>
    <dgm:pt modelId="{EA2327EC-281A-4A15-B10F-1FB0AA5CA71E}" type="parTrans" cxnId="{EAF066BA-1D2F-49AE-9E5A-AC75EA8DD518}">
      <dgm:prSet/>
      <dgm:spPr/>
      <dgm:t>
        <a:bodyPr/>
        <a:lstStyle/>
        <a:p>
          <a:endParaRPr lang="id-ID"/>
        </a:p>
      </dgm:t>
    </dgm:pt>
    <dgm:pt modelId="{BCFAE026-B471-44D0-A009-FB1F8CA027F7}" type="sibTrans" cxnId="{EAF066BA-1D2F-49AE-9E5A-AC75EA8DD518}">
      <dgm:prSet/>
      <dgm:spPr/>
      <dgm:t>
        <a:bodyPr/>
        <a:lstStyle/>
        <a:p>
          <a:endParaRPr lang="id-ID"/>
        </a:p>
      </dgm:t>
    </dgm:pt>
    <dgm:pt modelId="{DCAA138F-6DD7-4BF3-A017-83A7D122EE31}" type="pres">
      <dgm:prSet presAssocID="{A0866167-EBFC-4216-A4EB-406E9717DF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96338F9-D10C-4732-B557-9CB1500E3DD5}" type="pres">
      <dgm:prSet presAssocID="{420C1EC8-F83E-4E33-99E8-2C08986631C4}" presName="parentLin" presStyleCnt="0"/>
      <dgm:spPr/>
    </dgm:pt>
    <dgm:pt modelId="{DBE8A36E-DB52-4F71-A0F0-4BB169BE7061}" type="pres">
      <dgm:prSet presAssocID="{420C1EC8-F83E-4E33-99E8-2C08986631C4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660D3C12-3D97-4178-BEA2-04A48F2B629E}" type="pres">
      <dgm:prSet presAssocID="{420C1EC8-F83E-4E33-99E8-2C08986631C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B1BB946-724C-471E-8A2D-5BFE6B24A614}" type="pres">
      <dgm:prSet presAssocID="{420C1EC8-F83E-4E33-99E8-2C08986631C4}" presName="negativeSpace" presStyleCnt="0"/>
      <dgm:spPr/>
    </dgm:pt>
    <dgm:pt modelId="{CD0E1875-8CC4-454C-992D-F2DBA3AE2542}" type="pres">
      <dgm:prSet presAssocID="{420C1EC8-F83E-4E33-99E8-2C08986631C4}" presName="childText" presStyleLbl="conFgAcc1" presStyleIdx="0" presStyleCnt="3">
        <dgm:presLayoutVars>
          <dgm:bulletEnabled val="1"/>
        </dgm:presLayoutVars>
      </dgm:prSet>
      <dgm:spPr/>
    </dgm:pt>
    <dgm:pt modelId="{EF27B3C4-4477-4034-BA95-2B3AE721D864}" type="pres">
      <dgm:prSet presAssocID="{E051D2BC-389F-498D-B7CA-E6002AD50E7C}" presName="spaceBetweenRectangles" presStyleCnt="0"/>
      <dgm:spPr/>
    </dgm:pt>
    <dgm:pt modelId="{AC3733D6-C34C-45D7-BB12-22D7A9D86C38}" type="pres">
      <dgm:prSet presAssocID="{0981E1D7-1FAE-458E-BB84-4C019D15B42E}" presName="parentLin" presStyleCnt="0"/>
      <dgm:spPr/>
    </dgm:pt>
    <dgm:pt modelId="{D5D36F79-6139-4C1D-A096-356FC6B4B026}" type="pres">
      <dgm:prSet presAssocID="{0981E1D7-1FAE-458E-BB84-4C019D15B42E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6256E4F7-FBE4-4E1D-A0DA-E52542B3C889}" type="pres">
      <dgm:prSet presAssocID="{0981E1D7-1FAE-458E-BB84-4C019D15B42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8C281C4-F9DE-4EF3-AE08-25967BECD014}" type="pres">
      <dgm:prSet presAssocID="{0981E1D7-1FAE-458E-BB84-4C019D15B42E}" presName="negativeSpace" presStyleCnt="0"/>
      <dgm:spPr/>
    </dgm:pt>
    <dgm:pt modelId="{F5297299-E0E4-4066-8911-7AE112B2B7DC}" type="pres">
      <dgm:prSet presAssocID="{0981E1D7-1FAE-458E-BB84-4C019D15B42E}" presName="childText" presStyleLbl="conFgAcc1" presStyleIdx="1" presStyleCnt="3">
        <dgm:presLayoutVars>
          <dgm:bulletEnabled val="1"/>
        </dgm:presLayoutVars>
      </dgm:prSet>
      <dgm:spPr/>
    </dgm:pt>
    <dgm:pt modelId="{EE464B76-3ECC-4690-B30F-7E677925D19D}" type="pres">
      <dgm:prSet presAssocID="{143B6AE5-9BAE-4124-BC0C-AEFDA061F037}" presName="spaceBetweenRectangles" presStyleCnt="0"/>
      <dgm:spPr/>
    </dgm:pt>
    <dgm:pt modelId="{B8AD77D4-CF0C-4E85-978F-E831FDFF5268}" type="pres">
      <dgm:prSet presAssocID="{2E242B86-AF54-4345-B0D6-CBD40EF88542}" presName="parentLin" presStyleCnt="0"/>
      <dgm:spPr/>
    </dgm:pt>
    <dgm:pt modelId="{7F9FC994-C0DE-43AF-8E02-DB384D05E23B}" type="pres">
      <dgm:prSet presAssocID="{2E242B86-AF54-4345-B0D6-CBD40EF88542}" presName="parentLeftMargin" presStyleLbl="node1" presStyleIdx="1" presStyleCnt="3"/>
      <dgm:spPr/>
      <dgm:t>
        <a:bodyPr/>
        <a:lstStyle/>
        <a:p>
          <a:endParaRPr lang="id-ID"/>
        </a:p>
      </dgm:t>
    </dgm:pt>
    <dgm:pt modelId="{AAC0E38B-CAB1-4CFB-83BC-0CC906BB6ED8}" type="pres">
      <dgm:prSet presAssocID="{2E242B86-AF54-4345-B0D6-CBD40EF8854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BFAC084-AFCD-4EA6-A945-C6BFBA841F9A}" type="pres">
      <dgm:prSet presAssocID="{2E242B86-AF54-4345-B0D6-CBD40EF88542}" presName="negativeSpace" presStyleCnt="0"/>
      <dgm:spPr/>
    </dgm:pt>
    <dgm:pt modelId="{D9B3E172-B087-4902-8229-60D427425FBF}" type="pres">
      <dgm:prSet presAssocID="{2E242B86-AF54-4345-B0D6-CBD40EF8854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2EE96A7-93ED-4755-97E6-906CC2199E22}" type="presOf" srcId="{0981E1D7-1FAE-458E-BB84-4C019D15B42E}" destId="{D5D36F79-6139-4C1D-A096-356FC6B4B026}" srcOrd="0" destOrd="0" presId="urn:microsoft.com/office/officeart/2005/8/layout/list1"/>
    <dgm:cxn modelId="{393B5536-A913-43BD-BAE6-F1DFF79D25CD}" type="presOf" srcId="{420C1EC8-F83E-4E33-99E8-2C08986631C4}" destId="{660D3C12-3D97-4178-BEA2-04A48F2B629E}" srcOrd="1" destOrd="0" presId="urn:microsoft.com/office/officeart/2005/8/layout/list1"/>
    <dgm:cxn modelId="{2A79C120-0EB2-464F-A5F6-E6A283274E06}" type="presOf" srcId="{2E242B86-AF54-4345-B0D6-CBD40EF88542}" destId="{AAC0E38B-CAB1-4CFB-83BC-0CC906BB6ED8}" srcOrd="1" destOrd="0" presId="urn:microsoft.com/office/officeart/2005/8/layout/list1"/>
    <dgm:cxn modelId="{D522CC5F-C6DA-4D0F-8F43-ED0B9506DB95}" type="presOf" srcId="{420C1EC8-F83E-4E33-99E8-2C08986631C4}" destId="{DBE8A36E-DB52-4F71-A0F0-4BB169BE7061}" srcOrd="0" destOrd="0" presId="urn:microsoft.com/office/officeart/2005/8/layout/list1"/>
    <dgm:cxn modelId="{946F2636-3C9C-4073-B645-4011F67F9174}" type="presOf" srcId="{2E242B86-AF54-4345-B0D6-CBD40EF88542}" destId="{7F9FC994-C0DE-43AF-8E02-DB384D05E23B}" srcOrd="0" destOrd="0" presId="urn:microsoft.com/office/officeart/2005/8/layout/list1"/>
    <dgm:cxn modelId="{EAF066BA-1D2F-49AE-9E5A-AC75EA8DD518}" srcId="{A0866167-EBFC-4216-A4EB-406E9717DFA3}" destId="{2E242B86-AF54-4345-B0D6-CBD40EF88542}" srcOrd="2" destOrd="0" parTransId="{EA2327EC-281A-4A15-B10F-1FB0AA5CA71E}" sibTransId="{BCFAE026-B471-44D0-A009-FB1F8CA027F7}"/>
    <dgm:cxn modelId="{97E0E895-149E-44D2-9F19-C7F1817CF37C}" type="presOf" srcId="{0981E1D7-1FAE-458E-BB84-4C019D15B42E}" destId="{6256E4F7-FBE4-4E1D-A0DA-E52542B3C889}" srcOrd="1" destOrd="0" presId="urn:microsoft.com/office/officeart/2005/8/layout/list1"/>
    <dgm:cxn modelId="{DE7814EE-DCD0-410B-8AE4-9B36F8756B33}" srcId="{A0866167-EBFC-4216-A4EB-406E9717DFA3}" destId="{0981E1D7-1FAE-458E-BB84-4C019D15B42E}" srcOrd="1" destOrd="0" parTransId="{E153EEC8-9A91-4554-A84D-D1C0AEAFEE66}" sibTransId="{143B6AE5-9BAE-4124-BC0C-AEFDA061F037}"/>
    <dgm:cxn modelId="{0B8AC224-BCE7-46F9-B870-6D0E65E8FC27}" type="presOf" srcId="{A0866167-EBFC-4216-A4EB-406E9717DFA3}" destId="{DCAA138F-6DD7-4BF3-A017-83A7D122EE31}" srcOrd="0" destOrd="0" presId="urn:microsoft.com/office/officeart/2005/8/layout/list1"/>
    <dgm:cxn modelId="{B4E5DC66-0909-40C1-A726-64F01DA27F00}" srcId="{A0866167-EBFC-4216-A4EB-406E9717DFA3}" destId="{420C1EC8-F83E-4E33-99E8-2C08986631C4}" srcOrd="0" destOrd="0" parTransId="{A25D93F9-9471-4C0B-8B68-E2D75477B506}" sibTransId="{E051D2BC-389F-498D-B7CA-E6002AD50E7C}"/>
    <dgm:cxn modelId="{716F276E-EBBC-4C39-9840-08328E89577D}" type="presParOf" srcId="{DCAA138F-6DD7-4BF3-A017-83A7D122EE31}" destId="{796338F9-D10C-4732-B557-9CB1500E3DD5}" srcOrd="0" destOrd="0" presId="urn:microsoft.com/office/officeart/2005/8/layout/list1"/>
    <dgm:cxn modelId="{0296DD78-DEFD-401F-825D-884080D572ED}" type="presParOf" srcId="{796338F9-D10C-4732-B557-9CB1500E3DD5}" destId="{DBE8A36E-DB52-4F71-A0F0-4BB169BE7061}" srcOrd="0" destOrd="0" presId="urn:microsoft.com/office/officeart/2005/8/layout/list1"/>
    <dgm:cxn modelId="{2A5EDE41-E850-4DBD-8E6A-AE8A3EAC95E2}" type="presParOf" srcId="{796338F9-D10C-4732-B557-9CB1500E3DD5}" destId="{660D3C12-3D97-4178-BEA2-04A48F2B629E}" srcOrd="1" destOrd="0" presId="urn:microsoft.com/office/officeart/2005/8/layout/list1"/>
    <dgm:cxn modelId="{16E86F27-5E2E-4727-A070-314A06F6DEC8}" type="presParOf" srcId="{DCAA138F-6DD7-4BF3-A017-83A7D122EE31}" destId="{2B1BB946-724C-471E-8A2D-5BFE6B24A614}" srcOrd="1" destOrd="0" presId="urn:microsoft.com/office/officeart/2005/8/layout/list1"/>
    <dgm:cxn modelId="{5AE0AFC2-9E63-4122-A563-E830805539BB}" type="presParOf" srcId="{DCAA138F-6DD7-4BF3-A017-83A7D122EE31}" destId="{CD0E1875-8CC4-454C-992D-F2DBA3AE2542}" srcOrd="2" destOrd="0" presId="urn:microsoft.com/office/officeart/2005/8/layout/list1"/>
    <dgm:cxn modelId="{0E7C482E-A35F-4A29-BA5E-F89F9DF815BB}" type="presParOf" srcId="{DCAA138F-6DD7-4BF3-A017-83A7D122EE31}" destId="{EF27B3C4-4477-4034-BA95-2B3AE721D864}" srcOrd="3" destOrd="0" presId="urn:microsoft.com/office/officeart/2005/8/layout/list1"/>
    <dgm:cxn modelId="{7428ADAB-B7E8-4DAB-85D5-BD18302A046A}" type="presParOf" srcId="{DCAA138F-6DD7-4BF3-A017-83A7D122EE31}" destId="{AC3733D6-C34C-45D7-BB12-22D7A9D86C38}" srcOrd="4" destOrd="0" presId="urn:microsoft.com/office/officeart/2005/8/layout/list1"/>
    <dgm:cxn modelId="{251094ED-61AB-4973-81E8-21B83DC08673}" type="presParOf" srcId="{AC3733D6-C34C-45D7-BB12-22D7A9D86C38}" destId="{D5D36F79-6139-4C1D-A096-356FC6B4B026}" srcOrd="0" destOrd="0" presId="urn:microsoft.com/office/officeart/2005/8/layout/list1"/>
    <dgm:cxn modelId="{5746BAD7-D4E8-47D7-8F49-32040A6533EB}" type="presParOf" srcId="{AC3733D6-C34C-45D7-BB12-22D7A9D86C38}" destId="{6256E4F7-FBE4-4E1D-A0DA-E52542B3C889}" srcOrd="1" destOrd="0" presId="urn:microsoft.com/office/officeart/2005/8/layout/list1"/>
    <dgm:cxn modelId="{A991E365-6FDA-488A-BD54-0B7C8142FD9F}" type="presParOf" srcId="{DCAA138F-6DD7-4BF3-A017-83A7D122EE31}" destId="{F8C281C4-F9DE-4EF3-AE08-25967BECD014}" srcOrd="5" destOrd="0" presId="urn:microsoft.com/office/officeart/2005/8/layout/list1"/>
    <dgm:cxn modelId="{90657998-9705-4CA3-8105-E4A7EF86548E}" type="presParOf" srcId="{DCAA138F-6DD7-4BF3-A017-83A7D122EE31}" destId="{F5297299-E0E4-4066-8911-7AE112B2B7DC}" srcOrd="6" destOrd="0" presId="urn:microsoft.com/office/officeart/2005/8/layout/list1"/>
    <dgm:cxn modelId="{D0074AE0-F223-4DC2-83A0-BFDDA15D79F0}" type="presParOf" srcId="{DCAA138F-6DD7-4BF3-A017-83A7D122EE31}" destId="{EE464B76-3ECC-4690-B30F-7E677925D19D}" srcOrd="7" destOrd="0" presId="urn:microsoft.com/office/officeart/2005/8/layout/list1"/>
    <dgm:cxn modelId="{57943B3F-7D94-4FD8-A2FE-A9871126BAFD}" type="presParOf" srcId="{DCAA138F-6DD7-4BF3-A017-83A7D122EE31}" destId="{B8AD77D4-CF0C-4E85-978F-E831FDFF5268}" srcOrd="8" destOrd="0" presId="urn:microsoft.com/office/officeart/2005/8/layout/list1"/>
    <dgm:cxn modelId="{361508CE-2C86-4738-8615-23108C37EB72}" type="presParOf" srcId="{B8AD77D4-CF0C-4E85-978F-E831FDFF5268}" destId="{7F9FC994-C0DE-43AF-8E02-DB384D05E23B}" srcOrd="0" destOrd="0" presId="urn:microsoft.com/office/officeart/2005/8/layout/list1"/>
    <dgm:cxn modelId="{42A5D4D1-2A52-48E2-8EDC-31BC124298AC}" type="presParOf" srcId="{B8AD77D4-CF0C-4E85-978F-E831FDFF5268}" destId="{AAC0E38B-CAB1-4CFB-83BC-0CC906BB6ED8}" srcOrd="1" destOrd="0" presId="urn:microsoft.com/office/officeart/2005/8/layout/list1"/>
    <dgm:cxn modelId="{0A5FC851-CA13-4024-BCF3-81A7C4B05FD2}" type="presParOf" srcId="{DCAA138F-6DD7-4BF3-A017-83A7D122EE31}" destId="{4BFAC084-AFCD-4EA6-A945-C6BFBA841F9A}" srcOrd="9" destOrd="0" presId="urn:microsoft.com/office/officeart/2005/8/layout/list1"/>
    <dgm:cxn modelId="{9BBBC78A-2985-41ED-9ED0-5FC9C7DFB8AA}" type="presParOf" srcId="{DCAA138F-6DD7-4BF3-A017-83A7D122EE31}" destId="{D9B3E172-B087-4902-8229-60D427425F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1C4B5-F544-4A5C-AC14-883E45175BC3}">
      <dsp:nvSpPr>
        <dsp:cNvPr id="0" name=""/>
        <dsp:cNvSpPr/>
      </dsp:nvSpPr>
      <dsp:spPr>
        <a:xfrm>
          <a:off x="3816325" y="1557"/>
          <a:ext cx="1511349" cy="15113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/>
            <a:t>?</a:t>
          </a:r>
          <a:endParaRPr lang="en-US" sz="6300" kern="1200" dirty="0"/>
        </a:p>
      </dsp:txBody>
      <dsp:txXfrm>
        <a:off x="4037657" y="222889"/>
        <a:ext cx="1068685" cy="1068685"/>
      </dsp:txXfrm>
    </dsp:sp>
    <dsp:sp modelId="{71659088-8B05-4895-9F47-9A52E34AC419}">
      <dsp:nvSpPr>
        <dsp:cNvPr id="0" name=""/>
        <dsp:cNvSpPr/>
      </dsp:nvSpPr>
      <dsp:spPr>
        <a:xfrm rot="2700000">
          <a:off x="5165500" y="1296812"/>
          <a:ext cx="402240" cy="510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183172" y="1356164"/>
        <a:ext cx="281568" cy="306048"/>
      </dsp:txXfrm>
    </dsp:sp>
    <dsp:sp modelId="{EF94DE8C-8398-4D6F-AAE7-0B4C380F1E6E}">
      <dsp:nvSpPr>
        <dsp:cNvPr id="0" name=""/>
        <dsp:cNvSpPr/>
      </dsp:nvSpPr>
      <dsp:spPr>
        <a:xfrm>
          <a:off x="5421665" y="1606897"/>
          <a:ext cx="1511349" cy="15113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/>
            <a:t>?</a:t>
          </a:r>
          <a:endParaRPr lang="en-US" sz="6300" kern="1200" dirty="0"/>
        </a:p>
      </dsp:txBody>
      <dsp:txXfrm>
        <a:off x="5642997" y="1828229"/>
        <a:ext cx="1068685" cy="1068685"/>
      </dsp:txXfrm>
    </dsp:sp>
    <dsp:sp modelId="{3B843024-0E86-4433-B1A2-4204471919B7}">
      <dsp:nvSpPr>
        <dsp:cNvPr id="0" name=""/>
        <dsp:cNvSpPr/>
      </dsp:nvSpPr>
      <dsp:spPr>
        <a:xfrm rot="8100000">
          <a:off x="5181599" y="2902151"/>
          <a:ext cx="402240" cy="510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5284599" y="2961503"/>
        <a:ext cx="281568" cy="306048"/>
      </dsp:txXfrm>
    </dsp:sp>
    <dsp:sp modelId="{87A3CB25-A596-471A-84B5-42899FB0B5D1}">
      <dsp:nvSpPr>
        <dsp:cNvPr id="0" name=""/>
        <dsp:cNvSpPr/>
      </dsp:nvSpPr>
      <dsp:spPr>
        <a:xfrm>
          <a:off x="3816325" y="3212237"/>
          <a:ext cx="1511349" cy="15113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/>
            <a:t>?</a:t>
          </a:r>
          <a:endParaRPr lang="en-US" sz="6300" kern="1200" dirty="0"/>
        </a:p>
      </dsp:txBody>
      <dsp:txXfrm>
        <a:off x="4037657" y="3433569"/>
        <a:ext cx="1068685" cy="1068685"/>
      </dsp:txXfrm>
    </dsp:sp>
    <dsp:sp modelId="{BEB0CDCA-EE89-4DD1-8192-3C568EE0F83E}">
      <dsp:nvSpPr>
        <dsp:cNvPr id="0" name=""/>
        <dsp:cNvSpPr/>
      </dsp:nvSpPr>
      <dsp:spPr>
        <a:xfrm rot="13500000">
          <a:off x="3576259" y="2918251"/>
          <a:ext cx="402240" cy="510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3679259" y="3062931"/>
        <a:ext cx="281568" cy="306048"/>
      </dsp:txXfrm>
    </dsp:sp>
    <dsp:sp modelId="{424C92C3-480E-48F8-8AB4-B8F712269216}">
      <dsp:nvSpPr>
        <dsp:cNvPr id="0" name=""/>
        <dsp:cNvSpPr/>
      </dsp:nvSpPr>
      <dsp:spPr>
        <a:xfrm>
          <a:off x="2210985" y="1606897"/>
          <a:ext cx="1511349" cy="15113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/>
            <a:t>?</a:t>
          </a:r>
          <a:endParaRPr lang="en-US" sz="6300" kern="1200" dirty="0"/>
        </a:p>
      </dsp:txBody>
      <dsp:txXfrm>
        <a:off x="2432317" y="1828229"/>
        <a:ext cx="1068685" cy="1068685"/>
      </dsp:txXfrm>
    </dsp:sp>
    <dsp:sp modelId="{4248654D-1677-4E8B-86FC-60D6C2E58484}">
      <dsp:nvSpPr>
        <dsp:cNvPr id="0" name=""/>
        <dsp:cNvSpPr/>
      </dsp:nvSpPr>
      <dsp:spPr>
        <a:xfrm rot="18900000">
          <a:off x="3560160" y="1312911"/>
          <a:ext cx="402240" cy="510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3577832" y="1457591"/>
        <a:ext cx="281568" cy="306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1C4B5-F544-4A5C-AC14-883E45175BC3}">
      <dsp:nvSpPr>
        <dsp:cNvPr id="0" name=""/>
        <dsp:cNvSpPr/>
      </dsp:nvSpPr>
      <dsp:spPr>
        <a:xfrm>
          <a:off x="3873251" y="430"/>
          <a:ext cx="1397496" cy="13974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Plan</a:t>
          </a:r>
          <a:endParaRPr lang="en-US" sz="1500" kern="1200" dirty="0"/>
        </a:p>
      </dsp:txBody>
      <dsp:txXfrm>
        <a:off x="4077910" y="205089"/>
        <a:ext cx="988178" cy="988178"/>
      </dsp:txXfrm>
    </dsp:sp>
    <dsp:sp modelId="{71659088-8B05-4895-9F47-9A52E34AC419}">
      <dsp:nvSpPr>
        <dsp:cNvPr id="0" name=""/>
        <dsp:cNvSpPr/>
      </dsp:nvSpPr>
      <dsp:spPr>
        <a:xfrm rot="2700000">
          <a:off x="5120676" y="1197609"/>
          <a:ext cx="371164" cy="4716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136983" y="1252572"/>
        <a:ext cx="259815" cy="282992"/>
      </dsp:txXfrm>
    </dsp:sp>
    <dsp:sp modelId="{EF94DE8C-8398-4D6F-AAE7-0B4C380F1E6E}">
      <dsp:nvSpPr>
        <dsp:cNvPr id="0" name=""/>
        <dsp:cNvSpPr/>
      </dsp:nvSpPr>
      <dsp:spPr>
        <a:xfrm>
          <a:off x="5356625" y="1483803"/>
          <a:ext cx="1397496" cy="13974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Do</a:t>
          </a:r>
          <a:endParaRPr lang="en-US" sz="1500" kern="1200" dirty="0"/>
        </a:p>
      </dsp:txBody>
      <dsp:txXfrm>
        <a:off x="5561284" y="1688462"/>
        <a:ext cx="988178" cy="988178"/>
      </dsp:txXfrm>
    </dsp:sp>
    <dsp:sp modelId="{3B843024-0E86-4433-B1A2-4204471919B7}">
      <dsp:nvSpPr>
        <dsp:cNvPr id="0" name=""/>
        <dsp:cNvSpPr/>
      </dsp:nvSpPr>
      <dsp:spPr>
        <a:xfrm rot="8100000">
          <a:off x="5135532" y="2680983"/>
          <a:ext cx="371164" cy="4716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5230574" y="2735946"/>
        <a:ext cx="259815" cy="282992"/>
      </dsp:txXfrm>
    </dsp:sp>
    <dsp:sp modelId="{87A3CB25-A596-471A-84B5-42899FB0B5D1}">
      <dsp:nvSpPr>
        <dsp:cNvPr id="0" name=""/>
        <dsp:cNvSpPr/>
      </dsp:nvSpPr>
      <dsp:spPr>
        <a:xfrm>
          <a:off x="3873251" y="2967177"/>
          <a:ext cx="1397496" cy="13974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Check</a:t>
          </a:r>
          <a:endParaRPr lang="en-US" sz="1500" kern="1200" dirty="0"/>
        </a:p>
      </dsp:txBody>
      <dsp:txXfrm>
        <a:off x="4077910" y="3171836"/>
        <a:ext cx="988178" cy="988178"/>
      </dsp:txXfrm>
    </dsp:sp>
    <dsp:sp modelId="{BEB0CDCA-EE89-4DD1-8192-3C568EE0F83E}">
      <dsp:nvSpPr>
        <dsp:cNvPr id="0" name=""/>
        <dsp:cNvSpPr/>
      </dsp:nvSpPr>
      <dsp:spPr>
        <a:xfrm rot="13500000">
          <a:off x="3652158" y="2695839"/>
          <a:ext cx="371164" cy="4716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3747200" y="2829538"/>
        <a:ext cx="259815" cy="282992"/>
      </dsp:txXfrm>
    </dsp:sp>
    <dsp:sp modelId="{424C92C3-480E-48F8-8AB4-B8F712269216}">
      <dsp:nvSpPr>
        <dsp:cNvPr id="0" name=""/>
        <dsp:cNvSpPr/>
      </dsp:nvSpPr>
      <dsp:spPr>
        <a:xfrm>
          <a:off x="2389878" y="1483803"/>
          <a:ext cx="1397496" cy="13974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Evaluation</a:t>
          </a:r>
          <a:endParaRPr lang="en-US" sz="1500" kern="1200" dirty="0"/>
        </a:p>
      </dsp:txBody>
      <dsp:txXfrm>
        <a:off x="2594537" y="1688462"/>
        <a:ext cx="988178" cy="988178"/>
      </dsp:txXfrm>
    </dsp:sp>
    <dsp:sp modelId="{4248654D-1677-4E8B-86FC-60D6C2E58484}">
      <dsp:nvSpPr>
        <dsp:cNvPr id="0" name=""/>
        <dsp:cNvSpPr/>
      </dsp:nvSpPr>
      <dsp:spPr>
        <a:xfrm rot="18900000">
          <a:off x="3637302" y="1212465"/>
          <a:ext cx="371164" cy="4716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653609" y="1346164"/>
        <a:ext cx="259815" cy="2829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8402C-CA33-42EC-92F9-EE485CADBBCE}">
      <dsp:nvSpPr>
        <dsp:cNvPr id="0" name=""/>
        <dsp:cNvSpPr/>
      </dsp:nvSpPr>
      <dsp:spPr>
        <a:xfrm>
          <a:off x="0" y="1523"/>
          <a:ext cx="8458200" cy="121300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800" kern="1200" dirty="0" smtClean="0">
              <a:solidFill>
                <a:schemeClr val="tx1"/>
              </a:solidFill>
            </a:rPr>
            <a:t>Apabila proses tersebut telah ditetapkan rencana akan diimplementasikan. 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59214" y="60737"/>
        <a:ext cx="8339772" cy="1094578"/>
      </dsp:txXfrm>
    </dsp:sp>
    <dsp:sp modelId="{47DD0C2F-9104-471D-A6A6-A821F8EB3C66}">
      <dsp:nvSpPr>
        <dsp:cNvPr id="0" name=""/>
        <dsp:cNvSpPr/>
      </dsp:nvSpPr>
      <dsp:spPr>
        <a:xfrm>
          <a:off x="0" y="1228353"/>
          <a:ext cx="8458200" cy="1213006"/>
        </a:xfrm>
        <a:prstGeom prst="roundRect">
          <a:avLst/>
        </a:prstGeom>
        <a:solidFill>
          <a:schemeClr val="accent5">
            <a:hueOff val="1314744"/>
            <a:satOff val="-23219"/>
            <a:lumOff val="112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</a:rPr>
            <a:t>Setiap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saat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selama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proses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impementasi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dan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pengawasan</a:t>
          </a:r>
          <a:r>
            <a:rPr lang="en-US" sz="2800" kern="1200" dirty="0" smtClean="0">
              <a:solidFill>
                <a:schemeClr val="tx1"/>
              </a:solidFill>
            </a:rPr>
            <a:t>, </a:t>
          </a:r>
          <a:r>
            <a:rPr lang="en-US" sz="2800" kern="1200" dirty="0" err="1" smtClean="0">
              <a:solidFill>
                <a:schemeClr val="tx1"/>
              </a:solidFill>
            </a:rPr>
            <a:t>mungkin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memerlukan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modifikasi</a:t>
          </a:r>
          <a:r>
            <a:rPr lang="en-US" sz="2800" kern="1200" dirty="0" smtClean="0">
              <a:solidFill>
                <a:schemeClr val="tx1"/>
              </a:solidFill>
            </a:rPr>
            <a:t> agar </a:t>
          </a:r>
          <a:r>
            <a:rPr lang="en-US" sz="2800" kern="1200" dirty="0" err="1" smtClean="0">
              <a:solidFill>
                <a:schemeClr val="tx1"/>
              </a:solidFill>
            </a:rPr>
            <a:t>tetap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berguna</a:t>
          </a:r>
          <a:r>
            <a:rPr lang="en-US" sz="2800" kern="1200" dirty="0" smtClean="0">
              <a:solidFill>
                <a:schemeClr val="tx1"/>
              </a:solidFill>
            </a:rPr>
            <a:t>. </a:t>
          </a:r>
        </a:p>
      </dsp:txBody>
      <dsp:txXfrm>
        <a:off x="59214" y="1287567"/>
        <a:ext cx="8339772" cy="1094578"/>
      </dsp:txXfrm>
    </dsp:sp>
    <dsp:sp modelId="{A24AD3B7-FEDC-4138-9437-96479BC2CC10}">
      <dsp:nvSpPr>
        <dsp:cNvPr id="0" name=""/>
        <dsp:cNvSpPr/>
      </dsp:nvSpPr>
      <dsp:spPr>
        <a:xfrm>
          <a:off x="0" y="2455183"/>
          <a:ext cx="8458200" cy="1213006"/>
        </a:xfrm>
        <a:prstGeom prst="roundRect">
          <a:avLst/>
        </a:prstGeom>
        <a:solidFill>
          <a:schemeClr val="accent5">
            <a:hueOff val="2629488"/>
            <a:satOff val="-46437"/>
            <a:lumOff val="224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“</a:t>
          </a:r>
          <a:r>
            <a:rPr lang="en-US" sz="2800" kern="1200" dirty="0" err="1" smtClean="0">
              <a:solidFill>
                <a:schemeClr val="tx1"/>
              </a:solidFill>
            </a:rPr>
            <a:t>Perencanaan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kembali</a:t>
          </a:r>
          <a:r>
            <a:rPr lang="en-US" sz="2800" kern="1200" dirty="0" smtClean="0">
              <a:solidFill>
                <a:schemeClr val="tx1"/>
              </a:solidFill>
            </a:rPr>
            <a:t>” </a:t>
          </a:r>
          <a:r>
            <a:rPr lang="en-US" sz="2800" kern="1200" dirty="0" err="1" smtClean="0">
              <a:solidFill>
                <a:schemeClr val="tx1"/>
              </a:solidFill>
            </a:rPr>
            <a:t>kadang-kadang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merupakan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faktor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kunci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pencapaian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sukses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akhir</a:t>
          </a:r>
          <a:r>
            <a:rPr lang="en-US" sz="2800" kern="1200" dirty="0" smtClean="0">
              <a:solidFill>
                <a:schemeClr val="tx1"/>
              </a:solidFill>
            </a:rPr>
            <a:t>. </a:t>
          </a:r>
        </a:p>
      </dsp:txBody>
      <dsp:txXfrm>
        <a:off x="59214" y="2514397"/>
        <a:ext cx="8339772" cy="1094578"/>
      </dsp:txXfrm>
    </dsp:sp>
    <dsp:sp modelId="{184E795B-A3A0-491D-912D-219A3B5941DB}">
      <dsp:nvSpPr>
        <dsp:cNvPr id="0" name=""/>
        <dsp:cNvSpPr/>
      </dsp:nvSpPr>
      <dsp:spPr>
        <a:xfrm>
          <a:off x="0" y="3682013"/>
          <a:ext cx="8458200" cy="1213006"/>
        </a:xfrm>
        <a:prstGeom prst="roundRect">
          <a:avLst/>
        </a:prstGeom>
        <a:solidFill>
          <a:schemeClr val="accent5">
            <a:hueOff val="3944232"/>
            <a:satOff val="-69656"/>
            <a:lumOff val="3372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</a:rPr>
            <a:t>Oleh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karena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itu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harus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diingat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perencanaan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harus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fleksibel</a:t>
          </a:r>
          <a:r>
            <a:rPr lang="en-US" sz="2800" kern="1200" dirty="0" smtClean="0">
              <a:solidFill>
                <a:schemeClr val="tx1"/>
              </a:solidFill>
            </a:rPr>
            <a:t>, </a:t>
          </a:r>
          <a:r>
            <a:rPr lang="en-US" sz="2800" kern="1200" dirty="0" err="1" smtClean="0">
              <a:solidFill>
                <a:schemeClr val="tx1"/>
              </a:solidFill>
            </a:rPr>
            <a:t>mampu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menyesuaikan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diri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dengan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situasi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dan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kondisi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baru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secepat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mungkin</a:t>
          </a:r>
          <a:r>
            <a:rPr lang="en-US" sz="2800" kern="1200" dirty="0" smtClean="0">
              <a:solidFill>
                <a:schemeClr val="tx1"/>
              </a:solidFill>
            </a:rPr>
            <a:t>.</a:t>
          </a:r>
        </a:p>
      </dsp:txBody>
      <dsp:txXfrm>
        <a:off x="59214" y="3741227"/>
        <a:ext cx="8339772" cy="10945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F151F-F3F0-444A-83D7-471A856DBE6C}">
      <dsp:nvSpPr>
        <dsp:cNvPr id="0" name=""/>
        <dsp:cNvSpPr/>
      </dsp:nvSpPr>
      <dsp:spPr>
        <a:xfrm>
          <a:off x="0" y="118642"/>
          <a:ext cx="9144000" cy="1705275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Outcome </a:t>
          </a:r>
          <a:r>
            <a:rPr lang="en-US" sz="2000" kern="1200" dirty="0" err="1" smtClean="0">
              <a:solidFill>
                <a:schemeClr val="tx1"/>
              </a:solidFill>
            </a:rPr>
            <a:t>dari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upaya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kesehatan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id-ID" sz="2000" kern="1200" dirty="0" smtClean="0">
              <a:solidFill>
                <a:schemeClr val="tx1"/>
              </a:solidFill>
            </a:rPr>
            <a:t>lingkungan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adalah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jangka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panjang</a:t>
          </a:r>
          <a:r>
            <a:rPr lang="en-US" sz="2000" kern="1200" dirty="0" smtClean="0">
              <a:solidFill>
                <a:schemeClr val="tx1"/>
              </a:solidFill>
            </a:rPr>
            <a:t> (longer-term health outcomes).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sym typeface="Wingdings" pitchFamily="2" charset="2"/>
            </a:rPr>
            <a:t></a:t>
          </a:r>
          <a:r>
            <a:rPr lang="en-US" sz="2000" kern="1200" dirty="0" err="1" smtClean="0">
              <a:solidFill>
                <a:schemeClr val="tx1"/>
              </a:solidFill>
            </a:rPr>
            <a:t>dibagi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menjadi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tujuan-tujuan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jangka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pendek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dan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menengah</a:t>
          </a:r>
          <a:endParaRPr lang="en-US" sz="2000" kern="1200" dirty="0" smtClean="0">
            <a:solidFill>
              <a:schemeClr val="tx1"/>
            </a:solidFill>
          </a:endParaRPr>
        </a:p>
      </dsp:txBody>
      <dsp:txXfrm>
        <a:off x="83245" y="201887"/>
        <a:ext cx="8977510" cy="1538785"/>
      </dsp:txXfrm>
    </dsp:sp>
    <dsp:sp modelId="{12294183-C893-4034-8A80-A8F11F6B1A22}">
      <dsp:nvSpPr>
        <dsp:cNvPr id="0" name=""/>
        <dsp:cNvSpPr/>
      </dsp:nvSpPr>
      <dsp:spPr>
        <a:xfrm>
          <a:off x="0" y="1881517"/>
          <a:ext cx="9144000" cy="749945"/>
        </a:xfrm>
        <a:prstGeom prst="roundRect">
          <a:avLst/>
        </a:prstGeom>
        <a:solidFill>
          <a:schemeClr val="accent5">
            <a:hueOff val="1314744"/>
            <a:satOff val="-23219"/>
            <a:lumOff val="112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</a:rPr>
            <a:t>Perencanaan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bertujuan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memastikan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tujuan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tercapai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secara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efektif</a:t>
          </a:r>
          <a:r>
            <a:rPr lang="en-US" sz="2000" kern="1200" dirty="0" smtClean="0">
              <a:solidFill>
                <a:schemeClr val="tx1"/>
              </a:solidFill>
            </a:rPr>
            <a:t>.</a:t>
          </a:r>
        </a:p>
      </dsp:txBody>
      <dsp:txXfrm>
        <a:off x="36609" y="1918126"/>
        <a:ext cx="9070782" cy="676727"/>
      </dsp:txXfrm>
    </dsp:sp>
    <dsp:sp modelId="{46283569-7F5F-43E3-B556-5F3DCA1D84CA}">
      <dsp:nvSpPr>
        <dsp:cNvPr id="0" name=""/>
        <dsp:cNvSpPr/>
      </dsp:nvSpPr>
      <dsp:spPr>
        <a:xfrm>
          <a:off x="0" y="2689063"/>
          <a:ext cx="9144000" cy="1068218"/>
        </a:xfrm>
        <a:prstGeom prst="roundRect">
          <a:avLst/>
        </a:prstGeom>
        <a:solidFill>
          <a:schemeClr val="accent5">
            <a:hueOff val="2629488"/>
            <a:satOff val="-46437"/>
            <a:lumOff val="224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</a:rPr>
            <a:t>Upaya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kesehatan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id-ID" sz="2000" kern="1200" dirty="0" smtClean="0">
              <a:solidFill>
                <a:schemeClr val="tx1"/>
              </a:solidFill>
            </a:rPr>
            <a:t>lingkungan </a:t>
          </a:r>
          <a:r>
            <a:rPr lang="en-US" sz="2000" kern="1200" dirty="0" err="1" smtClean="0">
              <a:solidFill>
                <a:schemeClr val="tx1"/>
              </a:solidFill>
            </a:rPr>
            <a:t>membutuhkan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aktivitas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dan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struktur</a:t>
          </a:r>
          <a:r>
            <a:rPr lang="en-US" sz="2000" kern="1200" dirty="0" smtClean="0">
              <a:solidFill>
                <a:schemeClr val="tx1"/>
              </a:solidFill>
            </a:rPr>
            <a:t> yang </a:t>
          </a:r>
          <a:r>
            <a:rPr lang="en-US" sz="2000" kern="1200" dirty="0" err="1" smtClean="0">
              <a:solidFill>
                <a:schemeClr val="tx1"/>
              </a:solidFill>
            </a:rPr>
            <a:t>sangat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beragam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baik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dari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sektor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kesehatan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maupun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sektor</a:t>
          </a:r>
          <a:r>
            <a:rPr lang="en-US" sz="2000" kern="1200" dirty="0" smtClean="0">
              <a:solidFill>
                <a:schemeClr val="tx1"/>
              </a:solidFill>
            </a:rPr>
            <a:t> yang </a:t>
          </a:r>
          <a:r>
            <a:rPr lang="en-US" sz="2000" kern="1200" dirty="0" err="1" smtClean="0">
              <a:solidFill>
                <a:schemeClr val="tx1"/>
              </a:solidFill>
            </a:rPr>
            <a:t>terkait</a:t>
          </a:r>
          <a:r>
            <a:rPr lang="en-US" sz="2000" kern="1200" dirty="0" smtClean="0">
              <a:solidFill>
                <a:schemeClr val="tx1"/>
              </a:solidFill>
            </a:rPr>
            <a:t>.</a:t>
          </a:r>
        </a:p>
      </dsp:txBody>
      <dsp:txXfrm>
        <a:off x="52146" y="2741209"/>
        <a:ext cx="9039708" cy="963926"/>
      </dsp:txXfrm>
    </dsp:sp>
    <dsp:sp modelId="{E32B9A18-8949-4576-9852-F687B27F6578}">
      <dsp:nvSpPr>
        <dsp:cNvPr id="0" name=""/>
        <dsp:cNvSpPr/>
      </dsp:nvSpPr>
      <dsp:spPr>
        <a:xfrm>
          <a:off x="0" y="3814882"/>
          <a:ext cx="9144000" cy="1705275"/>
        </a:xfrm>
        <a:prstGeom prst="roundRect">
          <a:avLst/>
        </a:prstGeom>
        <a:solidFill>
          <a:schemeClr val="accent5">
            <a:hueOff val="3944232"/>
            <a:satOff val="-69656"/>
            <a:lumOff val="3372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</a:rPr>
            <a:t>Upaya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kesehatan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id-ID" sz="2000" kern="1200" dirty="0" smtClean="0">
              <a:solidFill>
                <a:schemeClr val="tx1"/>
              </a:solidFill>
            </a:rPr>
            <a:t>lingkungan </a:t>
          </a:r>
          <a:r>
            <a:rPr lang="en-US" sz="2000" kern="1200" dirty="0" err="1" smtClean="0">
              <a:solidFill>
                <a:schemeClr val="tx1"/>
              </a:solidFill>
            </a:rPr>
            <a:t>membutuhkan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kerjasama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antara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pemerintah</a:t>
          </a:r>
          <a:r>
            <a:rPr lang="en-US" sz="2000" kern="1200" dirty="0" smtClean="0">
              <a:solidFill>
                <a:schemeClr val="tx1"/>
              </a:solidFill>
            </a:rPr>
            <a:t>, </a:t>
          </a:r>
          <a:r>
            <a:rPr lang="en-US" sz="2000" kern="1200" dirty="0" err="1" smtClean="0">
              <a:solidFill>
                <a:schemeClr val="tx1"/>
              </a:solidFill>
            </a:rPr>
            <a:t>masyarakat</a:t>
          </a:r>
          <a:r>
            <a:rPr lang="en-US" sz="2000" kern="1200" dirty="0" smtClean="0">
              <a:solidFill>
                <a:schemeClr val="tx1"/>
              </a:solidFill>
            </a:rPr>
            <a:t>, </a:t>
          </a:r>
          <a:r>
            <a:rPr lang="en-US" sz="2000" kern="1200" dirty="0" err="1" smtClean="0">
              <a:solidFill>
                <a:schemeClr val="tx1"/>
              </a:solidFill>
            </a:rPr>
            <a:t>organisasi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swasta</a:t>
          </a:r>
          <a:r>
            <a:rPr lang="en-US" sz="2000" kern="1200" dirty="0" smtClean="0">
              <a:solidFill>
                <a:schemeClr val="tx1"/>
              </a:solidFill>
            </a:rPr>
            <a:t>, LSM, </a:t>
          </a:r>
          <a:r>
            <a:rPr lang="en-US" sz="2000" kern="1200" dirty="0" err="1" smtClean="0">
              <a:solidFill>
                <a:schemeClr val="tx1"/>
              </a:solidFill>
            </a:rPr>
            <a:t>dll</a:t>
          </a:r>
          <a:endParaRPr lang="en-US" sz="2000" kern="1200" dirty="0" smtClean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sym typeface="Wingdings" pitchFamily="2" charset="2"/>
            </a:rPr>
            <a:t> level </a:t>
          </a:r>
          <a:r>
            <a:rPr lang="en-US" sz="2000" kern="1200" dirty="0" err="1" smtClean="0">
              <a:solidFill>
                <a:schemeClr val="tx1"/>
              </a:solidFill>
              <a:sym typeface="Wingdings" pitchFamily="2" charset="2"/>
            </a:rPr>
            <a:t>berbeda</a:t>
          </a:r>
          <a:r>
            <a:rPr lang="en-US" sz="2000" kern="1200" dirty="0" smtClean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sym typeface="Wingdings" pitchFamily="2" charset="2"/>
            </a:rPr>
            <a:t>dan</a:t>
          </a:r>
          <a:r>
            <a:rPr lang="en-US" sz="2000" kern="1200" dirty="0" smtClean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sym typeface="Wingdings" pitchFamily="2" charset="2"/>
            </a:rPr>
            <a:t>lintas</a:t>
          </a:r>
          <a:r>
            <a:rPr lang="en-US" sz="2000" kern="1200" dirty="0" smtClean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sym typeface="Wingdings" pitchFamily="2" charset="2"/>
            </a:rPr>
            <a:t>sektor</a:t>
          </a:r>
          <a:r>
            <a:rPr lang="en-US" sz="2000" kern="1200" dirty="0" smtClean="0">
              <a:solidFill>
                <a:schemeClr val="tx1"/>
              </a:solidFill>
            </a:rPr>
            <a:t>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sym typeface="Wingdings" pitchFamily="2" charset="2"/>
            </a:rPr>
            <a:t> </a:t>
          </a:r>
          <a:r>
            <a:rPr lang="en-US" sz="2000" kern="1200" dirty="0" err="1" smtClean="0">
              <a:solidFill>
                <a:schemeClr val="tx1"/>
              </a:solidFill>
              <a:sym typeface="Wingdings" pitchFamily="2" charset="2"/>
            </a:rPr>
            <a:t>sumber</a:t>
          </a:r>
          <a:r>
            <a:rPr lang="en-US" sz="2000" kern="1200" dirty="0" smtClean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sym typeface="Wingdings" pitchFamily="2" charset="2"/>
            </a:rPr>
            <a:t>daya</a:t>
          </a:r>
          <a:r>
            <a:rPr lang="en-US" sz="2000" kern="1200" dirty="0" smtClean="0">
              <a:solidFill>
                <a:schemeClr val="tx1"/>
              </a:solidFill>
              <a:sym typeface="Wingdings" pitchFamily="2" charset="2"/>
            </a:rPr>
            <a:t> yang </a:t>
          </a:r>
          <a:r>
            <a:rPr lang="en-US" sz="2000" kern="1200" dirty="0" err="1" smtClean="0">
              <a:solidFill>
                <a:schemeClr val="tx1"/>
              </a:solidFill>
              <a:sym typeface="Wingdings" pitchFamily="2" charset="2"/>
            </a:rPr>
            <a:t>terlibat</a:t>
          </a:r>
          <a:r>
            <a:rPr lang="en-US" sz="2000" kern="1200" dirty="0" smtClean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sym typeface="Wingdings" pitchFamily="2" charset="2"/>
            </a:rPr>
            <a:t>sangat</a:t>
          </a:r>
          <a:r>
            <a:rPr lang="en-US" sz="2000" kern="1200" dirty="0" smtClean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sym typeface="Wingdings" pitchFamily="2" charset="2"/>
            </a:rPr>
            <a:t>banyak</a:t>
          </a:r>
          <a:r>
            <a:rPr lang="en-US" sz="2000" kern="1200" dirty="0" smtClean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sym typeface="Wingdings" pitchFamily="2" charset="2"/>
            </a:rPr>
            <a:t>dan</a:t>
          </a:r>
          <a:r>
            <a:rPr lang="en-US" sz="2000" kern="1200" dirty="0" smtClean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sym typeface="Wingdings" pitchFamily="2" charset="2"/>
            </a:rPr>
            <a:t>beragam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83245" y="3898127"/>
        <a:ext cx="8977510" cy="15387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E1875-8CC4-454C-992D-F2DBA3AE2542}">
      <dsp:nvSpPr>
        <dsp:cNvPr id="0" name=""/>
        <dsp:cNvSpPr/>
      </dsp:nvSpPr>
      <dsp:spPr>
        <a:xfrm>
          <a:off x="0" y="472311"/>
          <a:ext cx="77470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0D3C12-3D97-4178-BEA2-04A48F2B629E}">
      <dsp:nvSpPr>
        <dsp:cNvPr id="0" name=""/>
        <dsp:cNvSpPr/>
      </dsp:nvSpPr>
      <dsp:spPr>
        <a:xfrm>
          <a:off x="387350" y="44271"/>
          <a:ext cx="5422900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973" tIns="0" rIns="204973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Strategi</a:t>
          </a:r>
          <a:endParaRPr lang="id-ID" sz="2900" kern="1200" dirty="0"/>
        </a:p>
      </dsp:txBody>
      <dsp:txXfrm>
        <a:off x="429140" y="86061"/>
        <a:ext cx="5339320" cy="772500"/>
      </dsp:txXfrm>
    </dsp:sp>
    <dsp:sp modelId="{F5297299-E0E4-4066-8911-7AE112B2B7DC}">
      <dsp:nvSpPr>
        <dsp:cNvPr id="0" name=""/>
        <dsp:cNvSpPr/>
      </dsp:nvSpPr>
      <dsp:spPr>
        <a:xfrm>
          <a:off x="0" y="1787751"/>
          <a:ext cx="77470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56E4F7-FBE4-4E1D-A0DA-E52542B3C889}">
      <dsp:nvSpPr>
        <dsp:cNvPr id="0" name=""/>
        <dsp:cNvSpPr/>
      </dsp:nvSpPr>
      <dsp:spPr>
        <a:xfrm>
          <a:off x="387350" y="1359711"/>
          <a:ext cx="5422900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973" tIns="0" rIns="204973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Tujuan</a:t>
          </a:r>
          <a:endParaRPr lang="id-ID" sz="2900" kern="1200" dirty="0"/>
        </a:p>
      </dsp:txBody>
      <dsp:txXfrm>
        <a:off x="429140" y="1401501"/>
        <a:ext cx="5339320" cy="772500"/>
      </dsp:txXfrm>
    </dsp:sp>
    <dsp:sp modelId="{D9B3E172-B087-4902-8229-60D427425FBF}">
      <dsp:nvSpPr>
        <dsp:cNvPr id="0" name=""/>
        <dsp:cNvSpPr/>
      </dsp:nvSpPr>
      <dsp:spPr>
        <a:xfrm>
          <a:off x="0" y="3103191"/>
          <a:ext cx="77470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C0E38B-CAB1-4CFB-83BC-0CC906BB6ED8}">
      <dsp:nvSpPr>
        <dsp:cNvPr id="0" name=""/>
        <dsp:cNvSpPr/>
      </dsp:nvSpPr>
      <dsp:spPr>
        <a:xfrm>
          <a:off x="387350" y="2675151"/>
          <a:ext cx="5422900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973" tIns="0" rIns="204973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Proses</a:t>
          </a:r>
          <a:endParaRPr lang="id-ID" sz="2900" kern="1200" dirty="0"/>
        </a:p>
      </dsp:txBody>
      <dsp:txXfrm>
        <a:off x="429140" y="2716941"/>
        <a:ext cx="5339320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FF03AE-094B-4E26-BEC7-EF178FFF020D}" type="datetimeFigureOut">
              <a:rPr lang="id-ID" smtClean="0"/>
              <a:t>11/04/2018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478F0A-A592-4AD2-BA5F-F9EACE4E826F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03AE-094B-4E26-BEC7-EF178FFF020D}" type="datetimeFigureOut">
              <a:rPr lang="id-ID" smtClean="0"/>
              <a:t>11/04/2018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8F0A-A592-4AD2-BA5F-F9EACE4E826F}" type="slidenum">
              <a:rPr lang="id-ID" smtClean="0"/>
              <a:t>‹#›</a:t>
            </a:fld>
            <a:endParaRPr lang="id-ID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03AE-094B-4E26-BEC7-EF178FFF020D}" type="datetimeFigureOut">
              <a:rPr lang="id-ID" smtClean="0"/>
              <a:t>11/04/2018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8F0A-A592-4AD2-BA5F-F9EACE4E826F}" type="slidenum">
              <a:rPr lang="id-ID" smtClean="0"/>
              <a:t>‹#›</a:t>
            </a:fld>
            <a:endParaRPr lang="id-ID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473075"/>
            <a:ext cx="8153400" cy="5394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378954E-F669-4F22-B712-8F44263924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44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03AE-094B-4E26-BEC7-EF178FFF020D}" type="datetimeFigureOut">
              <a:rPr lang="id-ID" smtClean="0"/>
              <a:t>11/04/2018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8F0A-A592-4AD2-BA5F-F9EACE4E826F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03AE-094B-4E26-BEC7-EF178FFF020D}" type="datetimeFigureOut">
              <a:rPr lang="id-ID" smtClean="0"/>
              <a:t>11/04/2018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8F0A-A592-4AD2-BA5F-F9EACE4E826F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03AE-094B-4E26-BEC7-EF178FFF020D}" type="datetimeFigureOut">
              <a:rPr lang="id-ID" smtClean="0"/>
              <a:t>11/04/2018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8F0A-A592-4AD2-BA5F-F9EACE4E826F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03AE-094B-4E26-BEC7-EF178FFF020D}" type="datetimeFigureOut">
              <a:rPr lang="id-ID" smtClean="0"/>
              <a:t>11/04/2018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8F0A-A592-4AD2-BA5F-F9EACE4E826F}" type="slidenum">
              <a:rPr lang="id-ID" smtClean="0"/>
              <a:t>‹#›</a:t>
            </a:fld>
            <a:endParaRPr lang="id-ID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03AE-094B-4E26-BEC7-EF178FFF020D}" type="datetimeFigureOut">
              <a:rPr lang="id-ID" smtClean="0"/>
              <a:t>11/04/2018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8F0A-A592-4AD2-BA5F-F9EACE4E826F}" type="slidenum">
              <a:rPr lang="id-ID" smtClean="0"/>
              <a:t>‹#›</a:t>
            </a:fld>
            <a:endParaRPr lang="id-ID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03AE-094B-4E26-BEC7-EF178FFF020D}" type="datetimeFigureOut">
              <a:rPr lang="id-ID" smtClean="0"/>
              <a:t>11/04/2018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8F0A-A592-4AD2-BA5F-F9EACE4E826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03AE-094B-4E26-BEC7-EF178FFF020D}" type="datetimeFigureOut">
              <a:rPr lang="id-ID" smtClean="0"/>
              <a:t>11/04/2018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8F0A-A592-4AD2-BA5F-F9EACE4E826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03AE-094B-4E26-BEC7-EF178FFF020D}" type="datetimeFigureOut">
              <a:rPr lang="id-ID" smtClean="0"/>
              <a:t>11/04/2018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8F0A-A592-4AD2-BA5F-F9EACE4E826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4FF03AE-094B-4E26-BEC7-EF178FFF020D}" type="datetimeFigureOut">
              <a:rPr lang="id-ID" smtClean="0"/>
              <a:t>11/04/2018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8478F0A-A592-4AD2-BA5F-F9EACE4E826F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Konsep Dasar Perencanaan Program Kesehatan Lingkungan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By</a:t>
            </a:r>
          </a:p>
          <a:p>
            <a:r>
              <a:rPr lang="id-ID" dirty="0" smtClean="0"/>
              <a:t>Ahmad Irfandi, SKM., MKM</a:t>
            </a:r>
            <a:endParaRPr lang="id-ID" dirty="0"/>
          </a:p>
        </p:txBody>
      </p:sp>
      <p:pic>
        <p:nvPicPr>
          <p:cNvPr id="4" name="Picture 2" descr="https://encrypted-tbn3.gstatic.com/images?q=tbn:ANd9GcRk-hOn0QY5fF7hj6_j-QGxXHmhoiUJyYyTHOEJ1JueNYRwnZh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4797152"/>
            <a:ext cx="2411760" cy="163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2235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PATCH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P</a:t>
            </a:r>
            <a:r>
              <a:rPr lang="en-US"/>
              <a:t>lanned</a:t>
            </a:r>
          </a:p>
          <a:p>
            <a:r>
              <a:rPr lang="en-US">
                <a:solidFill>
                  <a:schemeClr val="accent2"/>
                </a:solidFill>
              </a:rPr>
              <a:t>A</a:t>
            </a:r>
            <a:r>
              <a:rPr lang="en-US"/>
              <a:t>pproach</a:t>
            </a:r>
          </a:p>
          <a:p>
            <a:r>
              <a:rPr lang="en-US">
                <a:solidFill>
                  <a:schemeClr val="accent2"/>
                </a:solidFill>
              </a:rPr>
              <a:t>T</a:t>
            </a:r>
            <a:r>
              <a:rPr lang="en-US"/>
              <a:t>oward</a:t>
            </a:r>
          </a:p>
          <a:p>
            <a:r>
              <a:rPr lang="en-US">
                <a:solidFill>
                  <a:schemeClr val="accent2"/>
                </a:solidFill>
              </a:rPr>
              <a:t>C</a:t>
            </a:r>
            <a:r>
              <a:rPr lang="en-US"/>
              <a:t>ommunity</a:t>
            </a:r>
          </a:p>
          <a:p>
            <a:r>
              <a:rPr lang="en-US">
                <a:solidFill>
                  <a:schemeClr val="accent2"/>
                </a:solidFill>
              </a:rPr>
              <a:t>H</a:t>
            </a:r>
            <a:r>
              <a:rPr lang="en-US"/>
              <a:t>ealth</a:t>
            </a:r>
          </a:p>
        </p:txBody>
      </p:sp>
      <p:pic>
        <p:nvPicPr>
          <p:cNvPr id="181255" name="Picture 7" descr="pro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133600"/>
            <a:ext cx="2716213" cy="3409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363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PATCH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Phase I: Mobilizing the community</a:t>
            </a:r>
          </a:p>
          <a:p>
            <a:r>
              <a:rPr lang="en-US"/>
              <a:t>Phase II: Collecting and organizing data</a:t>
            </a:r>
          </a:p>
          <a:p>
            <a:r>
              <a:rPr lang="en-US"/>
              <a:t>Phase III: Choosing priorities</a:t>
            </a:r>
          </a:p>
          <a:p>
            <a:r>
              <a:rPr lang="en-US"/>
              <a:t>Phase IV: Developing a comprehensive intervention plan</a:t>
            </a:r>
          </a:p>
          <a:p>
            <a:r>
              <a:rPr lang="en-US"/>
              <a:t>Phase V: Evaluating PATCH</a:t>
            </a:r>
          </a:p>
        </p:txBody>
      </p:sp>
    </p:spTree>
    <p:extLst>
      <p:ext uri="{BB962C8B-B14F-4D97-AF65-F5344CB8AC3E}">
        <p14:creationId xmlns:p14="http://schemas.microsoft.com/office/powerpoint/2010/main" val="351595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MATCH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M</a:t>
            </a:r>
            <a:r>
              <a:rPr lang="en-US"/>
              <a:t>ultilevel </a:t>
            </a:r>
          </a:p>
          <a:p>
            <a:r>
              <a:rPr lang="en-US">
                <a:solidFill>
                  <a:schemeClr val="accent2"/>
                </a:solidFill>
              </a:rPr>
              <a:t>A</a:t>
            </a:r>
            <a:r>
              <a:rPr lang="en-US"/>
              <a:t>pproach</a:t>
            </a:r>
          </a:p>
          <a:p>
            <a:r>
              <a:rPr lang="en-US">
                <a:solidFill>
                  <a:schemeClr val="accent2"/>
                </a:solidFill>
              </a:rPr>
              <a:t>T</a:t>
            </a:r>
            <a:r>
              <a:rPr lang="en-US"/>
              <a:t>oward</a:t>
            </a:r>
          </a:p>
          <a:p>
            <a:r>
              <a:rPr lang="en-US">
                <a:solidFill>
                  <a:schemeClr val="accent2"/>
                </a:solidFill>
              </a:rPr>
              <a:t>C</a:t>
            </a:r>
            <a:r>
              <a:rPr lang="en-US"/>
              <a:t>ommunity </a:t>
            </a:r>
          </a:p>
          <a:p>
            <a:r>
              <a:rPr lang="en-US">
                <a:solidFill>
                  <a:schemeClr val="accent2"/>
                </a:solidFill>
              </a:rPr>
              <a:t>H</a:t>
            </a:r>
            <a:r>
              <a:rPr lang="en-US"/>
              <a:t>ealth</a:t>
            </a:r>
          </a:p>
          <a:p>
            <a:endParaRPr lang="en-US"/>
          </a:p>
        </p:txBody>
      </p:sp>
      <p:pic>
        <p:nvPicPr>
          <p:cNvPr id="183300" name="Picture 4" descr="Ask them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057400"/>
            <a:ext cx="2717800" cy="3705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405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MATCH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Phase 1: Goal Setting</a:t>
            </a:r>
          </a:p>
          <a:p>
            <a:r>
              <a:rPr lang="en-US"/>
              <a:t>Phase 2: Intervention Planning</a:t>
            </a:r>
          </a:p>
          <a:p>
            <a:r>
              <a:rPr lang="en-US"/>
              <a:t>Phase 3: Program Development</a:t>
            </a:r>
          </a:p>
          <a:p>
            <a:r>
              <a:rPr lang="en-US"/>
              <a:t>Phase 4: Implementation Preparations</a:t>
            </a:r>
          </a:p>
          <a:p>
            <a:r>
              <a:rPr lang="en-US"/>
              <a:t>Phase 5: Evaluation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3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Generalizing Model for </a:t>
            </a:r>
            <a:br>
              <a:rPr lang="en-US" sz="4000" dirty="0"/>
            </a:br>
            <a:r>
              <a:rPr lang="en-US" sz="4000" dirty="0"/>
              <a:t>Program Planning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90550" indent="-590550">
              <a:buFont typeface="Wingdings" pitchFamily="2" charset="2"/>
              <a:buAutoNum type="arabicPeriod"/>
            </a:pPr>
            <a:r>
              <a:rPr lang="en-US"/>
              <a:t>Assessing Needs</a:t>
            </a:r>
          </a:p>
          <a:p>
            <a:pPr marL="590550" indent="-590550">
              <a:buFont typeface="Wingdings" pitchFamily="2" charset="2"/>
              <a:buAutoNum type="arabicPeriod"/>
            </a:pPr>
            <a:r>
              <a:rPr lang="en-US"/>
              <a:t>Identifying the Problems</a:t>
            </a:r>
          </a:p>
          <a:p>
            <a:pPr marL="590550" indent="-590550">
              <a:buFont typeface="Wingdings" pitchFamily="2" charset="2"/>
              <a:buAutoNum type="arabicPeriod"/>
            </a:pPr>
            <a:r>
              <a:rPr lang="en-US"/>
              <a:t>Setting Goals and Objectives</a:t>
            </a:r>
          </a:p>
          <a:p>
            <a:pPr marL="590550" indent="-590550">
              <a:buFont typeface="Wingdings" pitchFamily="2" charset="2"/>
              <a:buAutoNum type="arabicPeriod"/>
            </a:pPr>
            <a:r>
              <a:rPr lang="en-US"/>
              <a:t>Developing and Intervention</a:t>
            </a:r>
          </a:p>
          <a:p>
            <a:pPr marL="590550" indent="-590550">
              <a:buFont typeface="Wingdings" pitchFamily="2" charset="2"/>
              <a:buAutoNum type="arabicPeriod"/>
            </a:pPr>
            <a:r>
              <a:rPr lang="en-US"/>
              <a:t>Implementing the Intervention</a:t>
            </a:r>
          </a:p>
          <a:p>
            <a:pPr marL="590550" indent="-590550">
              <a:buFont typeface="Wingdings" pitchFamily="2" charset="2"/>
              <a:buAutoNum type="arabicPeriod"/>
            </a:pPr>
            <a:r>
              <a:rPr lang="en-US"/>
              <a:t>Evaluating the Results</a:t>
            </a:r>
          </a:p>
          <a:p>
            <a:pPr marL="590550" indent="-590550">
              <a:buFont typeface="Wingdings" pitchFamily="2" charset="2"/>
              <a:buNone/>
            </a:pPr>
            <a:endParaRPr lang="en-US"/>
          </a:p>
        </p:txBody>
      </p:sp>
      <p:pic>
        <p:nvPicPr>
          <p:cNvPr id="185350" name="Picture 6" descr="existing_dat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1739"/>
          <a:stretch>
            <a:fillRect/>
          </a:stretch>
        </p:blipFill>
        <p:spPr bwMode="auto">
          <a:xfrm>
            <a:off x="6362700" y="3886200"/>
            <a:ext cx="2628900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665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CDCynergy	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Phase 1: Problem definition and description</a:t>
            </a:r>
          </a:p>
          <a:p>
            <a:pPr>
              <a:lnSpc>
                <a:spcPct val="90000"/>
              </a:lnSpc>
            </a:pPr>
            <a:r>
              <a:rPr lang="en-US"/>
              <a:t>Phase 2: Problem analysis</a:t>
            </a:r>
          </a:p>
          <a:p>
            <a:pPr>
              <a:lnSpc>
                <a:spcPct val="90000"/>
              </a:lnSpc>
            </a:pPr>
            <a:r>
              <a:rPr lang="en-US"/>
              <a:t>Phase 3: Communication program planning</a:t>
            </a:r>
          </a:p>
          <a:p>
            <a:pPr>
              <a:lnSpc>
                <a:spcPct val="90000"/>
              </a:lnSpc>
            </a:pPr>
            <a:r>
              <a:rPr lang="en-US"/>
              <a:t>Phase 4: Program and evaluation development</a:t>
            </a:r>
          </a:p>
          <a:p>
            <a:pPr>
              <a:lnSpc>
                <a:spcPct val="90000"/>
              </a:lnSpc>
            </a:pPr>
            <a:r>
              <a:rPr lang="en-US"/>
              <a:t>Phase 5: Program implementation and management</a:t>
            </a:r>
          </a:p>
          <a:p>
            <a:pPr>
              <a:lnSpc>
                <a:spcPct val="90000"/>
              </a:lnSpc>
            </a:pPr>
            <a:r>
              <a:rPr lang="en-US"/>
              <a:t>Phase 6: Feedback</a:t>
            </a:r>
          </a:p>
        </p:txBody>
      </p:sp>
      <p:pic>
        <p:nvPicPr>
          <p:cNvPr id="186373" name="Picture 5" descr="cdcynergy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953000"/>
            <a:ext cx="3124200" cy="977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469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581905"/>
              </p:ext>
            </p:extLst>
          </p:nvPr>
        </p:nvGraphicFramePr>
        <p:xfrm>
          <a:off x="698500" y="2247900"/>
          <a:ext cx="7747000" cy="387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3 Aspek pokok Perencanaan Lingkungan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15693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Sebagai suatu pernyataan harapan terhadap terciptanya kondisi lingkungan ideal yg ingin dicapai</a:t>
            </a:r>
          </a:p>
          <a:p>
            <a:r>
              <a:rPr lang="id-ID" dirty="0" smtClean="0"/>
              <a:t>Umumnya tujuan dikaitkan dengan perbaikan kualitas lingkungan hidup sehingga memberikan suasana yg menguntungkan bagi penduduk</a:t>
            </a:r>
          </a:p>
          <a:p>
            <a:r>
              <a:rPr lang="id-ID" dirty="0" smtClean="0"/>
              <a:t>Kondisi lingkungan yg meningkat kualitasnya diusahakan berlangsung permanen/lestari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Tujuan Perencanaan Lingkungan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62270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Namun tujuan seperti itu tidak tidak dapat dipakai sebagai arah operasional lingkungan, lebih banyak hanya berupa arah konsepsional yang menjadi orientasi para pengelola lingkungan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7007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Tujuan perbaikan lingkungan dalam bentuk yang memiliki nilai operasional banyak tergantung pada kemampuan perencana utk melihat kedepan ttg prospek lingkungan yg akan dihadapi</a:t>
            </a:r>
          </a:p>
          <a:p>
            <a:r>
              <a:rPr lang="id-ID" dirty="0" smtClean="0"/>
              <a:t>Tujuan perencanaan lingkungan perlu dibuat secara kuantitatif, kalau mungkin dalam bentuk satuan jumlah untuk jangka waktu tertentu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0929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Perencanaan lingkungan pada dasarnya adalah proses dinamik</a:t>
            </a:r>
          </a:p>
          <a:p>
            <a:r>
              <a:rPr lang="id-ID" dirty="0" smtClean="0"/>
              <a:t>Perencanaan lingkungan tidak hanya satu tindakan saja</a:t>
            </a:r>
          </a:p>
          <a:p>
            <a:r>
              <a:rPr lang="id-ID" dirty="0" smtClean="0"/>
              <a:t>Namun lebih banyak sebagai suatu rentetan aktivitas yg tersusun sistematis dan bertahap, mengarah kepada hasil perbaikan lingkungan yg lebih baik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Pendahuluan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28189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Suatu perencanaan lingkungan perlu terdiri dari aktifitas yg berkesinambungan dan tersusun sistematis, serta bertahap menuju suatu perbaikan kualitas lingungan dgn ukuran objektif</a:t>
            </a:r>
          </a:p>
          <a:p>
            <a:r>
              <a:rPr lang="id-ID" dirty="0" smtClean="0"/>
              <a:t>Prosesnya sangat dinamik mengikuti perubahan-perubahan yg berkaitan dgn bentuk aktifitas manusia yg bersifat terkontrol melalui program-program perbaikan lingkungan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3472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id-ID" dirty="0" smtClean="0"/>
              <a:t>Analisis lingkungan</a:t>
            </a:r>
          </a:p>
          <a:p>
            <a:pPr marL="514350" indent="-514350">
              <a:buAutoNum type="arabicPeriod"/>
            </a:pPr>
            <a:r>
              <a:rPr lang="id-ID" dirty="0" smtClean="0"/>
              <a:t>Penetapan dan penyusunan urutan prioritas masalah lingkungan</a:t>
            </a:r>
          </a:p>
          <a:p>
            <a:pPr marL="514350" indent="-514350">
              <a:buAutoNum type="arabicPeriod"/>
            </a:pPr>
            <a:r>
              <a:rPr lang="id-ID" dirty="0" smtClean="0"/>
              <a:t>Penyusunan alternatif pemecahan masalah lingkungan </a:t>
            </a:r>
          </a:p>
          <a:p>
            <a:pPr marL="514350" indent="-514350">
              <a:buAutoNum type="arabicPeriod"/>
            </a:pPr>
            <a:r>
              <a:rPr lang="id-ID" dirty="0" smtClean="0"/>
              <a:t>Pemilihan alternatif dan penentuan rencana perbaikan lingkungan</a:t>
            </a:r>
          </a:p>
          <a:p>
            <a:pPr marL="514350" indent="-514350">
              <a:buAutoNum type="arabicPeriod"/>
            </a:pPr>
            <a:r>
              <a:rPr lang="id-ID" dirty="0" smtClean="0"/>
              <a:t>Pelaksanaan rencana dan program perbaikan lingkungan</a:t>
            </a:r>
          </a:p>
          <a:p>
            <a:pPr marL="514350" indent="-514350">
              <a:buAutoNum type="arabicPeriod"/>
            </a:pPr>
            <a:r>
              <a:rPr lang="id-ID" dirty="0" smtClean="0"/>
              <a:t>Pengawasan dalam pelaksanaan</a:t>
            </a:r>
          </a:p>
          <a:p>
            <a:pPr marL="514350" indent="-514350">
              <a:buAutoNum type="arabicPeriod"/>
            </a:pPr>
            <a:r>
              <a:rPr lang="id-ID" dirty="0" smtClean="0"/>
              <a:t>Evaluasi pelaksanaan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7 Kelompok kegiatan pokok perencanaan lingkungan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85666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Perencanaan</a:t>
            </a:r>
            <a:r>
              <a:rPr lang="en-US" b="1" dirty="0" smtClean="0"/>
              <a:t> </a:t>
            </a:r>
            <a:r>
              <a:rPr lang="en-US" b="1" dirty="0" err="1" smtClean="0"/>
              <a:t>adalah</a:t>
            </a:r>
            <a:r>
              <a:rPr lang="en-US" b="1" dirty="0" smtClean="0"/>
              <a:t> </a:t>
            </a:r>
            <a:r>
              <a:rPr lang="en-US" b="1" dirty="0" err="1" smtClean="0"/>
              <a:t>Proses</a:t>
            </a:r>
            <a:r>
              <a:rPr lang="en-US" b="1" dirty="0" smtClean="0"/>
              <a:t> </a:t>
            </a:r>
            <a:r>
              <a:rPr lang="en-US" b="1" dirty="0" err="1" smtClean="0"/>
              <a:t>tanpa</a:t>
            </a:r>
            <a:r>
              <a:rPr lang="en-US" b="1" dirty="0" smtClean="0"/>
              <a:t> </a:t>
            </a:r>
            <a:r>
              <a:rPr lang="en-US" b="1" dirty="0" err="1" smtClean="0"/>
              <a:t>henti</a:t>
            </a:r>
            <a:r>
              <a:rPr lang="en-US" b="1" dirty="0" smtClean="0"/>
              <a:t>…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47122713"/>
              </p:ext>
            </p:extLst>
          </p:nvPr>
        </p:nvGraphicFramePr>
        <p:xfrm>
          <a:off x="0" y="2132856"/>
          <a:ext cx="9144000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566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D1C4B5-F544-4A5C-AC14-883E45175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67D1C4B5-F544-4A5C-AC14-883E45175B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659088-8B05-4895-9F47-9A52E34AC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71659088-8B05-4895-9F47-9A52E34AC4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94DE8C-8398-4D6F-AAE7-0B4C380F1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EF94DE8C-8398-4D6F-AAE7-0B4C380F1E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843024-0E86-4433-B1A2-420447191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3B843024-0E86-4433-B1A2-4204471919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A3CB25-A596-471A-84B5-42899FB0B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87A3CB25-A596-471A-84B5-42899FB0B5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B0CDCA-EE89-4DD1-8192-3C568EE0F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graphicEl>
                                              <a:dgm id="{BEB0CDCA-EE89-4DD1-8192-3C568EE0F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4C92C3-480E-48F8-8AB4-B8F712269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graphicEl>
                                              <a:dgm id="{424C92C3-480E-48F8-8AB4-B8F7122692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48654D-1677-4E8B-86FC-60D6C2E58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graphicEl>
                                              <a:dgm id="{4248654D-1677-4E8B-86FC-60D6C2E584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Perencanaan</a:t>
            </a:r>
            <a:r>
              <a:rPr lang="en-US" b="1" dirty="0" smtClean="0"/>
              <a:t> </a:t>
            </a:r>
            <a:r>
              <a:rPr lang="en-US" b="1" dirty="0" err="1" smtClean="0"/>
              <a:t>adalah</a:t>
            </a:r>
            <a:r>
              <a:rPr lang="en-US" b="1" dirty="0" smtClean="0"/>
              <a:t> </a:t>
            </a:r>
            <a:r>
              <a:rPr lang="en-US" b="1" dirty="0" err="1" smtClean="0"/>
              <a:t>Proses</a:t>
            </a:r>
            <a:r>
              <a:rPr lang="en-US" b="1" dirty="0" smtClean="0"/>
              <a:t> </a:t>
            </a:r>
            <a:r>
              <a:rPr lang="en-US" b="1" dirty="0" err="1" smtClean="0"/>
              <a:t>tanpa</a:t>
            </a:r>
            <a:r>
              <a:rPr lang="en-US" b="1" dirty="0" smtClean="0"/>
              <a:t> </a:t>
            </a:r>
            <a:r>
              <a:rPr lang="en-US" b="1" dirty="0" err="1" smtClean="0"/>
              <a:t>henti</a:t>
            </a:r>
            <a:r>
              <a:rPr lang="en-US" b="1" dirty="0" smtClean="0"/>
              <a:t>…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75792379"/>
              </p:ext>
            </p:extLst>
          </p:nvPr>
        </p:nvGraphicFramePr>
        <p:xfrm>
          <a:off x="0" y="2492896"/>
          <a:ext cx="9144000" cy="4365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479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D1C4B5-F544-4A5C-AC14-883E45175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67D1C4B5-F544-4A5C-AC14-883E45175B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659088-8B05-4895-9F47-9A52E34AC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71659088-8B05-4895-9F47-9A52E34AC4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94DE8C-8398-4D6F-AAE7-0B4C380F1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EF94DE8C-8398-4D6F-AAE7-0B4C380F1E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843024-0E86-4433-B1A2-420447191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3B843024-0E86-4433-B1A2-4204471919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A3CB25-A596-471A-84B5-42899FB0B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87A3CB25-A596-471A-84B5-42899FB0B5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B0CDCA-EE89-4DD1-8192-3C568EE0F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graphicEl>
                                              <a:dgm id="{BEB0CDCA-EE89-4DD1-8192-3C568EE0F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4C92C3-480E-48F8-8AB4-B8F712269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graphicEl>
                                              <a:dgm id="{424C92C3-480E-48F8-8AB4-B8F7122692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48654D-1677-4E8B-86FC-60D6C2E58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graphicEl>
                                              <a:dgm id="{4248654D-1677-4E8B-86FC-60D6C2E584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00990172"/>
              </p:ext>
            </p:extLst>
          </p:nvPr>
        </p:nvGraphicFramePr>
        <p:xfrm>
          <a:off x="381000" y="1772816"/>
          <a:ext cx="84582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367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Mengapa Kesling butuh perencanaan?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3816424" cy="212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3744416" cy="212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3816424" cy="205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09120"/>
            <a:ext cx="3744416" cy="205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085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4400" dirty="0" smtClean="0">
                <a:latin typeface="+mj-lt"/>
                <a:ea typeface="+mj-ea"/>
                <a:cs typeface="+mj-cs"/>
              </a:rPr>
              <a:t>Mengapa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Kesehatan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id-ID" sz="4400" dirty="0" smtClean="0">
                <a:latin typeface="+mj-lt"/>
                <a:ea typeface="+mj-ea"/>
                <a:cs typeface="+mj-cs"/>
              </a:rPr>
              <a:t>Lingkungan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butuh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Perencanaan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46893864"/>
              </p:ext>
            </p:extLst>
          </p:nvPr>
        </p:nvGraphicFramePr>
        <p:xfrm>
          <a:off x="0" y="1219200"/>
          <a:ext cx="9144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506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Planning </a:t>
            </a:r>
            <a:r>
              <a:rPr lang="en-US" dirty="0"/>
              <a:t>Models	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PRECEDE-PROCEED (Green and </a:t>
            </a:r>
            <a:r>
              <a:rPr lang="en-US" dirty="0" err="1"/>
              <a:t>Kreuter</a:t>
            </a:r>
            <a:r>
              <a:rPr lang="en-US" dirty="0"/>
              <a:t>)</a:t>
            </a:r>
          </a:p>
          <a:p>
            <a:r>
              <a:rPr lang="en-US" dirty="0"/>
              <a:t>PATCH (CDC, 1985)</a:t>
            </a:r>
          </a:p>
          <a:p>
            <a:r>
              <a:rPr lang="en-US" dirty="0"/>
              <a:t>MATCH (Simons-Morton, D., Simons-Morton, B., Parcel, &amp; Bunker, 1988)</a:t>
            </a:r>
          </a:p>
          <a:p>
            <a:r>
              <a:rPr lang="en-US" dirty="0"/>
              <a:t>Generalized Model for Program Planning (McKenzie and </a:t>
            </a:r>
            <a:r>
              <a:rPr lang="en-US" dirty="0" err="1"/>
              <a:t>Smeltzer</a:t>
            </a:r>
            <a:r>
              <a:rPr lang="en-US" dirty="0"/>
              <a:t>, 2001)</a:t>
            </a:r>
          </a:p>
          <a:p>
            <a:r>
              <a:rPr lang="en-US" dirty="0" err="1"/>
              <a:t>CDCynergy</a:t>
            </a:r>
            <a:r>
              <a:rPr lang="en-US" dirty="0"/>
              <a:t> (CDC, 1998)</a:t>
            </a:r>
          </a:p>
        </p:txBody>
      </p:sp>
    </p:spTree>
    <p:extLst>
      <p:ext uri="{BB962C8B-B14F-4D97-AF65-F5344CB8AC3E}">
        <p14:creationId xmlns:p14="http://schemas.microsoft.com/office/powerpoint/2010/main" val="214896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8" name="Picture 10" descr="cthslide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438150"/>
            <a:ext cx="8458200" cy="6015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633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53</TotalTime>
  <Words>586</Words>
  <Application>Microsoft Office PowerPoint</Application>
  <PresentationFormat>On-screen Show (4:3)</PresentationFormat>
  <Paragraphs>96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Hardcover</vt:lpstr>
      <vt:lpstr>Konsep Dasar Perencanaan Program Kesehatan Lingkungan</vt:lpstr>
      <vt:lpstr>Pendahuluan</vt:lpstr>
      <vt:lpstr>Perencanaan adalah Proses tanpa henti…</vt:lpstr>
      <vt:lpstr>Perencanaan adalah Proses tanpa henti…</vt:lpstr>
      <vt:lpstr>Proses Perencanaan</vt:lpstr>
      <vt:lpstr>Mengapa Kesling butuh perencanaan?</vt:lpstr>
      <vt:lpstr>PowerPoint Presentation</vt:lpstr>
      <vt:lpstr>Beberapa Planning Models </vt:lpstr>
      <vt:lpstr>PowerPoint Presentation</vt:lpstr>
      <vt:lpstr>PATCH</vt:lpstr>
      <vt:lpstr>PATCH</vt:lpstr>
      <vt:lpstr>MATCH</vt:lpstr>
      <vt:lpstr>MATCH</vt:lpstr>
      <vt:lpstr>Generalizing Model for  Program Planning</vt:lpstr>
      <vt:lpstr>CDCynergy </vt:lpstr>
      <vt:lpstr>3 Aspek pokok Perencanaan Lingkungan</vt:lpstr>
      <vt:lpstr>Tujuan Perencanaan Lingkungan</vt:lpstr>
      <vt:lpstr>PowerPoint Presentation</vt:lpstr>
      <vt:lpstr>PowerPoint Presentation</vt:lpstr>
      <vt:lpstr>PowerPoint Presentation</vt:lpstr>
      <vt:lpstr>7 Kelompok kegiatan pokok perencanaan lingkungan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Dasar Perencanaan Program Kesehatan Lingkungan</dc:title>
  <dc:creator>HP PC</dc:creator>
  <cp:lastModifiedBy>HP PC</cp:lastModifiedBy>
  <cp:revision>7</cp:revision>
  <dcterms:created xsi:type="dcterms:W3CDTF">2018-04-10T17:44:15Z</dcterms:created>
  <dcterms:modified xsi:type="dcterms:W3CDTF">2018-04-11T04:18:46Z</dcterms:modified>
</cp:coreProperties>
</file>