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0" d="100"/>
          <a:sy n="50" d="100"/>
        </p:scale>
        <p:origin x="-90" y="-4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750EE5C-E762-48AD-8779-A8CBFF3E9527}" type="datetimeFigureOut">
              <a:rPr lang="id-ID" smtClean="0"/>
              <a:t>11/04/2018</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2706DF6-4ED7-4ED5-9591-E76428156E86}"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50EE5C-E762-48AD-8779-A8CBFF3E9527}" type="datetimeFigureOut">
              <a:rPr lang="id-ID" smtClean="0"/>
              <a:t>11/04/2018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2706DF6-4ED7-4ED5-9591-E76428156E86}"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50EE5C-E762-48AD-8779-A8CBFF3E9527}" type="datetimeFigureOut">
              <a:rPr lang="id-ID" smtClean="0"/>
              <a:t>11/04/2018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2706DF6-4ED7-4ED5-9591-E76428156E86}"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750EE5C-E762-48AD-8779-A8CBFF3E9527}" type="datetimeFigureOut">
              <a:rPr lang="id-ID" smtClean="0"/>
              <a:t>11/04/2018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2706DF6-4ED7-4ED5-9591-E76428156E86}" type="slidenum">
              <a:rPr lang="id-ID" smtClean="0"/>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750EE5C-E762-48AD-8779-A8CBFF3E9527}" type="datetimeFigureOut">
              <a:rPr lang="id-ID" smtClean="0"/>
              <a:t>11/04/2018</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A2706DF6-4ED7-4ED5-9591-E76428156E86}" type="slidenum">
              <a:rPr lang="id-ID" smtClean="0"/>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750EE5C-E762-48AD-8779-A8CBFF3E9527}" type="datetimeFigureOut">
              <a:rPr lang="id-ID" smtClean="0"/>
              <a:t>11/04/2018</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2706DF6-4ED7-4ED5-9591-E76428156E86}" type="slidenum">
              <a:rPr lang="id-ID" smtClean="0"/>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750EE5C-E762-48AD-8779-A8CBFF3E9527}" type="datetimeFigureOut">
              <a:rPr lang="id-ID" smtClean="0"/>
              <a:t>11/04/2018</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A2706DF6-4ED7-4ED5-9591-E76428156E86}"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750EE5C-E762-48AD-8779-A8CBFF3E9527}" type="datetimeFigureOut">
              <a:rPr lang="id-ID" smtClean="0"/>
              <a:t>11/04/2018</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A2706DF6-4ED7-4ED5-9591-E76428156E86}" type="slidenum">
              <a:rPr lang="id-ID" smtClean="0"/>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750EE5C-E762-48AD-8779-A8CBFF3E9527}" type="datetimeFigureOut">
              <a:rPr lang="id-ID" smtClean="0"/>
              <a:t>11/04/2018</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A2706DF6-4ED7-4ED5-9591-E76428156E86}"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750EE5C-E762-48AD-8779-A8CBFF3E9527}" type="datetimeFigureOut">
              <a:rPr lang="id-ID" smtClean="0"/>
              <a:t>11/04/2018</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A2706DF6-4ED7-4ED5-9591-E76428156E86}"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750EE5C-E762-48AD-8779-A8CBFF3E9527}" type="datetimeFigureOut">
              <a:rPr lang="id-ID" smtClean="0"/>
              <a:t>11/04/2018</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2706DF6-4ED7-4ED5-9591-E76428156E86}" type="slidenum">
              <a:rPr lang="id-ID" smtClean="0"/>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750EE5C-E762-48AD-8779-A8CBFF3E9527}" type="datetimeFigureOut">
              <a:rPr lang="id-ID" smtClean="0"/>
              <a:t>11/04/2018</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2706DF6-4ED7-4ED5-9591-E76428156E86}"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Pendekatan Sistem Kesehatan Lingkungan</a:t>
            </a:r>
            <a:endParaRPr lang="id-ID" dirty="0"/>
          </a:p>
        </p:txBody>
      </p:sp>
      <p:sp>
        <p:nvSpPr>
          <p:cNvPr id="3" name="Subtitle 2"/>
          <p:cNvSpPr>
            <a:spLocks noGrp="1"/>
          </p:cNvSpPr>
          <p:nvPr>
            <p:ph type="subTitle" idx="1"/>
          </p:nvPr>
        </p:nvSpPr>
        <p:spPr/>
        <p:txBody>
          <a:bodyPr/>
          <a:lstStyle/>
          <a:p>
            <a:r>
              <a:rPr lang="id-ID" dirty="0" smtClean="0"/>
              <a:t>By</a:t>
            </a:r>
          </a:p>
          <a:p>
            <a:r>
              <a:rPr lang="id-ID" dirty="0" smtClean="0"/>
              <a:t>Ahmad Irfandi, SKM., MKM</a:t>
            </a:r>
            <a:endParaRPr lang="id-ID" dirty="0"/>
          </a:p>
        </p:txBody>
      </p:sp>
    </p:spTree>
    <p:extLst>
      <p:ext uri="{BB962C8B-B14F-4D97-AF65-F5344CB8AC3E}">
        <p14:creationId xmlns:p14="http://schemas.microsoft.com/office/powerpoint/2010/main" val="1441043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eriod"/>
            </a:pPr>
            <a:r>
              <a:rPr lang="id-ID" dirty="0" smtClean="0"/>
              <a:t>pengawasan/pemeliharaan penyediaan sarana air bersih (SAB) dan sanitasi dasar</a:t>
            </a:r>
          </a:p>
          <a:p>
            <a:pPr marL="514350" indent="-514350">
              <a:buAutoNum type="arabicPeriod"/>
            </a:pPr>
            <a:r>
              <a:rPr lang="id-ID" dirty="0" smtClean="0"/>
              <a:t>Pengawasan dan pemeliharaan kualitas lingkungan (SPAL, dan JAGA)</a:t>
            </a:r>
          </a:p>
          <a:p>
            <a:pPr marL="514350" indent="-514350">
              <a:buAutoNum type="arabicPeriod"/>
            </a:pPr>
            <a:r>
              <a:rPr lang="id-ID" dirty="0" smtClean="0"/>
              <a:t>Pengawasan dan pemeliharaan tempat-tempat umum</a:t>
            </a:r>
          </a:p>
          <a:p>
            <a:pPr marL="514350" indent="-514350">
              <a:buAutoNum type="arabicPeriod"/>
            </a:pPr>
            <a:r>
              <a:rPr lang="id-ID" dirty="0" smtClean="0"/>
              <a:t>Pengawasan dan pemeliharaan tempat pengelolaan makanan</a:t>
            </a:r>
          </a:p>
          <a:p>
            <a:pPr marL="0" indent="0">
              <a:buNone/>
            </a:pPr>
            <a:endParaRPr lang="id-ID" dirty="0"/>
          </a:p>
        </p:txBody>
      </p:sp>
      <p:sp>
        <p:nvSpPr>
          <p:cNvPr id="2" name="Title 1"/>
          <p:cNvSpPr>
            <a:spLocks noGrp="1"/>
          </p:cNvSpPr>
          <p:nvPr>
            <p:ph type="title"/>
          </p:nvPr>
        </p:nvSpPr>
        <p:spPr/>
        <p:txBody>
          <a:bodyPr>
            <a:normAutofit fontScale="90000"/>
          </a:bodyPr>
          <a:lstStyle/>
          <a:p>
            <a:r>
              <a:rPr lang="id-ID" dirty="0" smtClean="0"/>
              <a:t>Kegiatan Program Kesehatan Lingkungan</a:t>
            </a:r>
            <a:endParaRPr lang="id-ID" dirty="0"/>
          </a:p>
        </p:txBody>
      </p:sp>
    </p:spTree>
    <p:extLst>
      <p:ext uri="{BB962C8B-B14F-4D97-AF65-F5344CB8AC3E}">
        <p14:creationId xmlns:p14="http://schemas.microsoft.com/office/powerpoint/2010/main" val="2112883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Font typeface="+mj-lt"/>
              <a:buAutoNum type="arabicPeriod" startAt="5"/>
            </a:pPr>
            <a:r>
              <a:rPr lang="id-ID" dirty="0" smtClean="0"/>
              <a:t>Pengawasan dan pemeliharaan tempat-tempat pestisida</a:t>
            </a:r>
          </a:p>
          <a:p>
            <a:pPr marL="514350" indent="-514350">
              <a:buFont typeface="+mj-lt"/>
              <a:buAutoNum type="arabicPeriod" startAt="5"/>
            </a:pPr>
            <a:r>
              <a:rPr lang="id-ID" dirty="0" smtClean="0"/>
              <a:t>Pengendalian dampak resiko pencemaran lingkungan</a:t>
            </a:r>
          </a:p>
          <a:p>
            <a:pPr marL="514350" indent="-514350">
              <a:buFont typeface="+mj-lt"/>
              <a:buAutoNum type="arabicPeriod" startAt="5"/>
            </a:pPr>
            <a:r>
              <a:rPr lang="id-ID" dirty="0" smtClean="0"/>
              <a:t>Pengendalian wilayah sehat seperti pengawasan dan pemeliharaan TPS</a:t>
            </a:r>
          </a:p>
          <a:p>
            <a:pPr marL="0" indent="0">
              <a:buNone/>
            </a:pPr>
            <a:endParaRPr lang="id-ID" dirty="0"/>
          </a:p>
        </p:txBody>
      </p:sp>
      <p:sp>
        <p:nvSpPr>
          <p:cNvPr id="2" name="Title 1"/>
          <p:cNvSpPr>
            <a:spLocks noGrp="1"/>
          </p:cNvSpPr>
          <p:nvPr>
            <p:ph type="title"/>
          </p:nvPr>
        </p:nvSpPr>
        <p:spPr/>
        <p:txBody>
          <a:bodyPr/>
          <a:lstStyle/>
          <a:p>
            <a:endParaRPr lang="id-ID"/>
          </a:p>
        </p:txBody>
      </p:sp>
    </p:spTree>
    <p:extLst>
      <p:ext uri="{BB962C8B-B14F-4D97-AF65-F5344CB8AC3E}">
        <p14:creationId xmlns:p14="http://schemas.microsoft.com/office/powerpoint/2010/main" val="29820558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id-ID"/>
          </a:p>
        </p:txBody>
      </p:sp>
      <p:sp>
        <p:nvSpPr>
          <p:cNvPr id="3" name="Title 2"/>
          <p:cNvSpPr>
            <a:spLocks noGrp="1"/>
          </p:cNvSpPr>
          <p:nvPr>
            <p:ph type="title"/>
          </p:nvPr>
        </p:nvSpPr>
        <p:spPr/>
        <p:txBody>
          <a:bodyPr/>
          <a:lstStyle/>
          <a:p>
            <a:r>
              <a:rPr lang="id-ID" dirty="0" smtClean="0"/>
              <a:t>TERIMAKASIH</a:t>
            </a:r>
            <a:endParaRPr lang="id-ID" dirty="0"/>
          </a:p>
        </p:txBody>
      </p:sp>
    </p:spTree>
    <p:extLst>
      <p:ext uri="{BB962C8B-B14F-4D97-AF65-F5344CB8AC3E}">
        <p14:creationId xmlns:p14="http://schemas.microsoft.com/office/powerpoint/2010/main" val="4003143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Sistem: adanya berbagai komponen (unsur), berbagai kegiatan (menunjuk fungsi dari setiap komponen), adanya saling hubungan serta ketergantungan antar komponen</a:t>
            </a:r>
            <a:endParaRPr lang="id-ID" dirty="0"/>
          </a:p>
        </p:txBody>
      </p:sp>
      <p:sp>
        <p:nvSpPr>
          <p:cNvPr id="2" name="Title 1"/>
          <p:cNvSpPr>
            <a:spLocks noGrp="1"/>
          </p:cNvSpPr>
          <p:nvPr>
            <p:ph type="title"/>
          </p:nvPr>
        </p:nvSpPr>
        <p:spPr/>
        <p:txBody>
          <a:bodyPr/>
          <a:lstStyle/>
          <a:p>
            <a:r>
              <a:rPr lang="id-ID" dirty="0" smtClean="0"/>
              <a:t>Pengertian </a:t>
            </a:r>
            <a:endParaRPr lang="id-ID" dirty="0"/>
          </a:p>
        </p:txBody>
      </p:sp>
    </p:spTree>
    <p:extLst>
      <p:ext uri="{BB962C8B-B14F-4D97-AF65-F5344CB8AC3E}">
        <p14:creationId xmlns:p14="http://schemas.microsoft.com/office/powerpoint/2010/main" val="34421677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AutoNum type="arabicPeriod"/>
            </a:pPr>
            <a:r>
              <a:rPr lang="id-ID" dirty="0" smtClean="0"/>
              <a:t>Sistem adalah komposisi dari fungsi komponennya </a:t>
            </a:r>
          </a:p>
          <a:p>
            <a:pPr marL="514350" indent="-514350">
              <a:buAutoNum type="arabicPeriod"/>
            </a:pPr>
            <a:r>
              <a:rPr lang="id-ID" dirty="0" smtClean="0"/>
              <a:t>Sistem adalah rangkaian komponen yg saling yang saling berkaitan dan berfungsi ke arah tercapaianya tujuan sistem yg telah ditetapkan lebih dulu</a:t>
            </a:r>
          </a:p>
          <a:p>
            <a:pPr marL="514350" indent="-514350">
              <a:buAutoNum type="arabicPeriod"/>
            </a:pPr>
            <a:r>
              <a:rPr lang="id-ID" dirty="0" smtClean="0"/>
              <a:t>Sistem adalah pengkordinasian seluruh komponen serta kegiatan dalam rangka pencapaian tujuan yg telah ditetapkan lebih dahulu</a:t>
            </a:r>
            <a:endParaRPr lang="id-ID" dirty="0"/>
          </a:p>
        </p:txBody>
      </p:sp>
      <p:sp>
        <p:nvSpPr>
          <p:cNvPr id="2" name="Title 1"/>
          <p:cNvSpPr>
            <a:spLocks noGrp="1"/>
          </p:cNvSpPr>
          <p:nvPr>
            <p:ph type="title"/>
          </p:nvPr>
        </p:nvSpPr>
        <p:spPr/>
        <p:txBody>
          <a:bodyPr/>
          <a:lstStyle/>
          <a:p>
            <a:r>
              <a:rPr lang="id-ID" dirty="0" smtClean="0"/>
              <a:t>Batasan sistem</a:t>
            </a:r>
            <a:endParaRPr lang="id-ID" dirty="0"/>
          </a:p>
        </p:txBody>
      </p:sp>
    </p:spTree>
    <p:extLst>
      <p:ext uri="{BB962C8B-B14F-4D97-AF65-F5344CB8AC3E}">
        <p14:creationId xmlns:p14="http://schemas.microsoft.com/office/powerpoint/2010/main" val="1091986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id-ID" dirty="0" smtClean="0"/>
              <a:t>Pengertian dan ciri-ciri sistem atau pendekatan sistem dapat dihubungkan dgn analisis kondisi fisis (mis. Sistem tata surya) dapat dihubungkan dgn alaisis biotis (mis. Tubuh manusia) dan dapat pula dihubungkan dgn analisis gejala sosial (mis. Pola hidup, pendidikan, dsb)</a:t>
            </a:r>
          </a:p>
          <a:p>
            <a:r>
              <a:rPr lang="id-ID" dirty="0" smtClean="0"/>
              <a:t>Analisis sistem sosial relatif lebih rumit dibanding analisis sistem fisis dan biotis</a:t>
            </a:r>
          </a:p>
          <a:p>
            <a:r>
              <a:rPr lang="id-ID" dirty="0" smtClean="0"/>
              <a:t>Sistem sosial pada umumnya bersifat terbuka , yaitu sistem yg mudah dipengaruhi oleh kejadian-kejadian diluar sistemnya</a:t>
            </a:r>
            <a:endParaRPr lang="id-ID" dirty="0"/>
          </a:p>
        </p:txBody>
      </p:sp>
      <p:sp>
        <p:nvSpPr>
          <p:cNvPr id="2" name="Title 1"/>
          <p:cNvSpPr>
            <a:spLocks noGrp="1"/>
          </p:cNvSpPr>
          <p:nvPr>
            <p:ph type="title"/>
          </p:nvPr>
        </p:nvSpPr>
        <p:spPr/>
        <p:txBody>
          <a:bodyPr/>
          <a:lstStyle/>
          <a:p>
            <a:endParaRPr lang="id-ID"/>
          </a:p>
        </p:txBody>
      </p:sp>
    </p:spTree>
    <p:extLst>
      <p:ext uri="{BB962C8B-B14F-4D97-AF65-F5344CB8AC3E}">
        <p14:creationId xmlns:p14="http://schemas.microsoft.com/office/powerpoint/2010/main" val="485902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id-ID" dirty="0" smtClean="0"/>
              <a:t>Menurut WHO Kesehatan lingkungan adalah suatu keseimbangan ekologi yg harus ada anatara manusia dan lingkungannya agar dapat menjamin keadaan sehat dari manusia</a:t>
            </a:r>
          </a:p>
          <a:p>
            <a:r>
              <a:rPr lang="id-ID" dirty="0" smtClean="0"/>
              <a:t>Pendekatan sistem kes. Lingkungan adalah suatu rangkaian hubungan interaktif antara kelompok manusia/masyarakat dgn berbagai perubahan komponen lingkungan hidup manusia yg dapat menimbulkan gangguan kesehatan pada masyarakat dan perlunya menganalisis komponennya baik fisik, biotis, daqn sosial</a:t>
            </a:r>
            <a:endParaRPr lang="id-ID" dirty="0"/>
          </a:p>
        </p:txBody>
      </p:sp>
      <p:sp>
        <p:nvSpPr>
          <p:cNvPr id="2" name="Title 1"/>
          <p:cNvSpPr>
            <a:spLocks noGrp="1"/>
          </p:cNvSpPr>
          <p:nvPr>
            <p:ph type="title"/>
          </p:nvPr>
        </p:nvSpPr>
        <p:spPr/>
        <p:txBody>
          <a:bodyPr/>
          <a:lstStyle/>
          <a:p>
            <a:endParaRPr lang="id-ID"/>
          </a:p>
        </p:txBody>
      </p:sp>
    </p:spTree>
    <p:extLst>
      <p:ext uri="{BB962C8B-B14F-4D97-AF65-F5344CB8AC3E}">
        <p14:creationId xmlns:p14="http://schemas.microsoft.com/office/powerpoint/2010/main" val="2177870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14350" indent="-514350">
              <a:buAutoNum type="arabicPeriod"/>
            </a:pPr>
            <a:r>
              <a:rPr lang="id-ID" dirty="0" smtClean="0"/>
              <a:t>adanya tujuan</a:t>
            </a:r>
          </a:p>
          <a:p>
            <a:pPr marL="514350" indent="-514350">
              <a:buAutoNum type="arabicPeriod"/>
            </a:pPr>
            <a:r>
              <a:rPr lang="id-ID" dirty="0" smtClean="0"/>
              <a:t>Adanya komponen sistem</a:t>
            </a:r>
          </a:p>
          <a:p>
            <a:pPr marL="514350" indent="-514350">
              <a:buAutoNum type="arabicPeriod"/>
            </a:pPr>
            <a:r>
              <a:rPr lang="id-ID" dirty="0" smtClean="0"/>
              <a:t>Adanya fungsi yg menjamin dinamika (gerak) dan kesatuan kerja sistem</a:t>
            </a:r>
          </a:p>
          <a:p>
            <a:pPr marL="514350" indent="-514350">
              <a:buAutoNum type="arabicPeriod"/>
            </a:pPr>
            <a:r>
              <a:rPr lang="id-ID" dirty="0" smtClean="0"/>
              <a:t>Adanya interaksi antar komponen dalam suatu sistem </a:t>
            </a:r>
          </a:p>
          <a:p>
            <a:endParaRPr lang="id-ID" dirty="0"/>
          </a:p>
        </p:txBody>
      </p:sp>
      <p:sp>
        <p:nvSpPr>
          <p:cNvPr id="2" name="Title 1"/>
          <p:cNvSpPr>
            <a:spLocks noGrp="1"/>
          </p:cNvSpPr>
          <p:nvPr>
            <p:ph type="title"/>
          </p:nvPr>
        </p:nvSpPr>
        <p:spPr/>
        <p:txBody>
          <a:bodyPr/>
          <a:lstStyle/>
          <a:p>
            <a:r>
              <a:rPr lang="id-ID" dirty="0" smtClean="0"/>
              <a:t>Ciri-ciri sistem</a:t>
            </a:r>
            <a:endParaRPr lang="id-ID" dirty="0"/>
          </a:p>
        </p:txBody>
      </p:sp>
    </p:spTree>
    <p:extLst>
      <p:ext uri="{BB962C8B-B14F-4D97-AF65-F5344CB8AC3E}">
        <p14:creationId xmlns:p14="http://schemas.microsoft.com/office/powerpoint/2010/main" val="3664695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AutoNum type="arabicPeriod"/>
            </a:pPr>
            <a:r>
              <a:rPr lang="id-ID" dirty="0" smtClean="0"/>
              <a:t>Pendekatan holistik</a:t>
            </a:r>
            <a:r>
              <a:rPr lang="id-ID" dirty="0" smtClean="0">
                <a:sym typeface="Wingdings" pitchFamily="2" charset="2"/>
              </a:rPr>
              <a:t> pendekatan seutuhnya berupa analitik dan reduksi onistik</a:t>
            </a:r>
          </a:p>
          <a:p>
            <a:pPr marL="514350" indent="-514350">
              <a:buAutoNum type="arabicPeriod"/>
            </a:pPr>
            <a:r>
              <a:rPr lang="id-ID" dirty="0" smtClean="0">
                <a:sym typeface="Wingdings" pitchFamily="2" charset="2"/>
              </a:rPr>
              <a:t>Pendekatan evolusioner mengkaji evolusi yg terjadi dalam LH </a:t>
            </a:r>
          </a:p>
          <a:p>
            <a:pPr marL="514350" indent="-514350">
              <a:buAutoNum type="arabicPeriod"/>
            </a:pPr>
            <a:r>
              <a:rPr lang="id-ID" dirty="0" smtClean="0">
                <a:sym typeface="Wingdings" pitchFamily="2" charset="2"/>
              </a:rPr>
              <a:t>Pendekatan interaktif hubungan interaktif antara komponen penyusun LH</a:t>
            </a:r>
          </a:p>
          <a:p>
            <a:pPr marL="514350" indent="-514350">
              <a:buAutoNum type="arabicPeriod"/>
            </a:pPr>
            <a:r>
              <a:rPr lang="id-ID" dirty="0" smtClean="0">
                <a:sym typeface="Wingdings" pitchFamily="2" charset="2"/>
              </a:rPr>
              <a:t>Pendekatan situasional pendekatan ekologi dgn cara memperhatikan perubahan situasi pada saat masalah timbul</a:t>
            </a:r>
          </a:p>
        </p:txBody>
      </p:sp>
      <p:sp>
        <p:nvSpPr>
          <p:cNvPr id="2" name="Title 1"/>
          <p:cNvSpPr>
            <a:spLocks noGrp="1"/>
          </p:cNvSpPr>
          <p:nvPr>
            <p:ph type="title"/>
          </p:nvPr>
        </p:nvSpPr>
        <p:spPr/>
        <p:txBody>
          <a:bodyPr>
            <a:normAutofit fontScale="90000"/>
          </a:bodyPr>
          <a:lstStyle/>
          <a:p>
            <a:r>
              <a:rPr lang="id-ID" dirty="0" smtClean="0"/>
              <a:t>Pendekatan dan metodologi dalam prinsip dan hubungan ekologi</a:t>
            </a:r>
            <a:endParaRPr lang="id-ID" dirty="0"/>
          </a:p>
        </p:txBody>
      </p:sp>
    </p:spTree>
    <p:extLst>
      <p:ext uri="{BB962C8B-B14F-4D97-AF65-F5344CB8AC3E}">
        <p14:creationId xmlns:p14="http://schemas.microsoft.com/office/powerpoint/2010/main" val="4269111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startAt="5"/>
            </a:pPr>
            <a:r>
              <a:rPr lang="id-ID" dirty="0" smtClean="0"/>
              <a:t>Pendekatan sosisosistem dan ekosistem</a:t>
            </a:r>
            <a:r>
              <a:rPr lang="id-ID" dirty="0" smtClean="0">
                <a:sym typeface="Wingdings" pitchFamily="2" charset="2"/>
              </a:rPr>
              <a:t> berupaya memisahkan LH ke dalam sistem sosisal dan sistem alami dari keduanya akan menghasilkan proses seleksi dan adaptasi</a:t>
            </a:r>
          </a:p>
          <a:p>
            <a:pPr marL="514350" indent="-514350">
              <a:buFont typeface="+mj-lt"/>
              <a:buAutoNum type="arabicPeriod" startAt="5"/>
            </a:pPr>
            <a:r>
              <a:rPr lang="id-ID" dirty="0" smtClean="0">
                <a:sym typeface="Wingdings" pitchFamily="2" charset="2"/>
              </a:rPr>
              <a:t>Pendekatan peranan dan prilaku manusia pendekatan ini berupaya mempelajari peranan manusia dalam pemanfaatan LH</a:t>
            </a:r>
          </a:p>
          <a:p>
            <a:pPr marL="0" indent="0">
              <a:buNone/>
            </a:pPr>
            <a:endParaRPr lang="id-ID" dirty="0"/>
          </a:p>
        </p:txBody>
      </p:sp>
      <p:sp>
        <p:nvSpPr>
          <p:cNvPr id="2" name="Title 1"/>
          <p:cNvSpPr>
            <a:spLocks noGrp="1"/>
          </p:cNvSpPr>
          <p:nvPr>
            <p:ph type="title"/>
          </p:nvPr>
        </p:nvSpPr>
        <p:spPr/>
        <p:txBody>
          <a:bodyPr/>
          <a:lstStyle/>
          <a:p>
            <a:endParaRPr lang="id-ID"/>
          </a:p>
        </p:txBody>
      </p:sp>
    </p:spTree>
    <p:extLst>
      <p:ext uri="{BB962C8B-B14F-4D97-AF65-F5344CB8AC3E}">
        <p14:creationId xmlns:p14="http://schemas.microsoft.com/office/powerpoint/2010/main" val="1168195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514350" indent="-514350">
              <a:buFont typeface="+mj-lt"/>
              <a:buAutoNum type="arabicPeriod" startAt="7"/>
            </a:pPr>
            <a:r>
              <a:rPr lang="id-ID" dirty="0" smtClean="0">
                <a:sym typeface="Wingdings" pitchFamily="2" charset="2"/>
              </a:rPr>
              <a:t>Pendekatan kontektualisasi progresif pendekatan ini bersifat interdisipliner dan dapat ditelusuri secara progressif sehingga setiap permasalahan dapat dimengerti dgn baik</a:t>
            </a:r>
          </a:p>
          <a:p>
            <a:pPr marL="514350" indent="-514350">
              <a:buFont typeface="+mj-lt"/>
              <a:buAutoNum type="arabicPeriod" startAt="7"/>
            </a:pPr>
            <a:r>
              <a:rPr lang="id-ID" dirty="0" smtClean="0">
                <a:sym typeface="Wingdings" pitchFamily="2" charset="2"/>
              </a:rPr>
              <a:t>Pendekatan kualitas lingkungan pendekatan ini merupakan kelanjutan pendekatan kontektualisasi progressif yg kemudian dikembangkan dgn penyusunana AMDAL</a:t>
            </a:r>
          </a:p>
          <a:p>
            <a:pPr marL="0" indent="0">
              <a:buNone/>
            </a:pPr>
            <a:endParaRPr lang="id-ID" dirty="0"/>
          </a:p>
        </p:txBody>
      </p:sp>
      <p:sp>
        <p:nvSpPr>
          <p:cNvPr id="2" name="Title 1"/>
          <p:cNvSpPr>
            <a:spLocks noGrp="1"/>
          </p:cNvSpPr>
          <p:nvPr>
            <p:ph type="title"/>
          </p:nvPr>
        </p:nvSpPr>
        <p:spPr/>
        <p:txBody>
          <a:bodyPr/>
          <a:lstStyle/>
          <a:p>
            <a:endParaRPr lang="id-ID"/>
          </a:p>
        </p:txBody>
      </p:sp>
    </p:spTree>
    <p:extLst>
      <p:ext uri="{BB962C8B-B14F-4D97-AF65-F5344CB8AC3E}">
        <p14:creationId xmlns:p14="http://schemas.microsoft.com/office/powerpoint/2010/main" val="22611238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961</TotalTime>
  <Words>425</Words>
  <Application>Microsoft Office PowerPoint</Application>
  <PresentationFormat>On-screen Show (4:3)</PresentationFormat>
  <Paragraphs>37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Pendekatan Sistem Kesehatan Lingkungan</vt:lpstr>
      <vt:lpstr>Pengertian </vt:lpstr>
      <vt:lpstr>Batasan sistem</vt:lpstr>
      <vt:lpstr>PowerPoint Presentation</vt:lpstr>
      <vt:lpstr>PowerPoint Presentation</vt:lpstr>
      <vt:lpstr>Ciri-ciri sistem</vt:lpstr>
      <vt:lpstr>Pendekatan dan metodologi dalam prinsip dan hubungan ekologi</vt:lpstr>
      <vt:lpstr>PowerPoint Presentation</vt:lpstr>
      <vt:lpstr>PowerPoint Presentation</vt:lpstr>
      <vt:lpstr>Kegiatan Program Kesehatan Lingkungan</vt:lpstr>
      <vt:lpstr>PowerPoint Presentation</vt:lpstr>
      <vt:lpstr>TERIMAKASIH</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Pendekatan Sistem Kesehatan Lingkungan</dc:title>
  <dc:creator>HP PC</dc:creator>
  <cp:lastModifiedBy>HP PC</cp:lastModifiedBy>
  <cp:revision>7</cp:revision>
  <dcterms:created xsi:type="dcterms:W3CDTF">2018-04-11T04:24:03Z</dcterms:created>
  <dcterms:modified xsi:type="dcterms:W3CDTF">2018-04-11T20:25:48Z</dcterms:modified>
</cp:coreProperties>
</file>