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2" autoAdjust="0"/>
    <p:restoredTop sz="94660"/>
  </p:normalViewPr>
  <p:slideViewPr>
    <p:cSldViewPr>
      <p:cViewPr>
        <p:scale>
          <a:sx n="66" d="100"/>
          <a:sy n="66" d="100"/>
        </p:scale>
        <p:origin x="3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4001"/>
            <a:ext cx="6934200" cy="207645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Pencegahan</a:t>
            </a:r>
            <a:r>
              <a:rPr lang="en-US" b="1" dirty="0"/>
              <a:t> 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Demam</a:t>
            </a:r>
            <a:r>
              <a:rPr lang="en-US" b="1" dirty="0"/>
              <a:t> </a:t>
            </a:r>
            <a:r>
              <a:rPr lang="en-US" b="1" dirty="0" err="1"/>
              <a:t>Berdarah</a:t>
            </a:r>
            <a:r>
              <a:rPr lang="en-US" b="1" dirty="0"/>
              <a:t> Dengue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50292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algn="ctr"/>
            <a:r>
              <a:rPr lang="en-US" dirty="0" smtClean="0"/>
              <a:t>Emi </a:t>
            </a:r>
            <a:r>
              <a:rPr lang="en-US" dirty="0" err="1" smtClean="0"/>
              <a:t>Ayu</a:t>
            </a:r>
            <a:r>
              <a:rPr lang="en-US" dirty="0" smtClean="0"/>
              <a:t> Lestari 201531199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5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/>
              <a:t>sarang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(PSN)/ 3M </a:t>
            </a:r>
            <a:r>
              <a:rPr lang="en-US" dirty="0" smtClean="0"/>
              <a:t>Plus</a:t>
            </a:r>
          </a:p>
          <a:p>
            <a:pPr marL="0" indent="0">
              <a:buNone/>
            </a:pP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sarang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swadaya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Aedes</a:t>
            </a:r>
            <a:r>
              <a:rPr lang="en-US" dirty="0"/>
              <a:t> </a:t>
            </a:r>
            <a:r>
              <a:rPr lang="en-US" dirty="0" err="1"/>
              <a:t>Aegepty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PSN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–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perindukan</a:t>
            </a:r>
            <a:r>
              <a:rPr lang="en-US" dirty="0"/>
              <a:t>/</a:t>
            </a:r>
            <a:r>
              <a:rPr lang="en-US" dirty="0" err="1"/>
              <a:t>sarang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dicegah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. </a:t>
            </a:r>
            <a:r>
              <a:rPr lang="en-US" dirty="0" err="1"/>
              <a:t>Pelaksana</a:t>
            </a:r>
            <a:r>
              <a:rPr lang="en-US" dirty="0"/>
              <a:t> PSN-DBD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29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5945707" cy="341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98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066800"/>
            <a:ext cx="8381999" cy="481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42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990600"/>
            <a:ext cx="7086227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62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8000" dirty="0" smtClean="0"/>
          </a:p>
          <a:p>
            <a:pPr marL="82296" indent="0" algn="ctr">
              <a:buNone/>
            </a:pPr>
            <a:r>
              <a:rPr lang="en-US" sz="8000" dirty="0" err="1" smtClean="0">
                <a:latin typeface="Monotype Corsiva" pitchFamily="66" charset="0"/>
              </a:rPr>
              <a:t>Terimakasih</a:t>
            </a:r>
            <a:endParaRPr lang="en-US" sz="8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Data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DKI Jakarta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2016,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1.337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berdarah</a:t>
            </a:r>
            <a:r>
              <a:rPr lang="en-US" dirty="0"/>
              <a:t> dengue (DBD).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DBD </a:t>
            </a:r>
            <a:r>
              <a:rPr lang="en-US" dirty="0" err="1"/>
              <a:t>tertinggi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Cengkareng</a:t>
            </a:r>
            <a:r>
              <a:rPr lang="en-US" dirty="0"/>
              <a:t> di Jakarta Barat </a:t>
            </a:r>
            <a:r>
              <a:rPr lang="en-US" dirty="0" err="1"/>
              <a:t>dengan</a:t>
            </a:r>
            <a:r>
              <a:rPr lang="en-US" dirty="0"/>
              <a:t> 84 </a:t>
            </a:r>
            <a:r>
              <a:rPr lang="en-US" dirty="0" err="1"/>
              <a:t>kasus</a:t>
            </a:r>
            <a:r>
              <a:rPr lang="en-US" dirty="0"/>
              <a:t>, Duren </a:t>
            </a:r>
            <a:r>
              <a:rPr lang="en-US" dirty="0" err="1"/>
              <a:t>Sawit</a:t>
            </a:r>
            <a:r>
              <a:rPr lang="en-US" dirty="0"/>
              <a:t> di Jakarta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77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di Jakarta Selatan </a:t>
            </a:r>
            <a:r>
              <a:rPr lang="en-US" dirty="0" err="1"/>
              <a:t>dengan</a:t>
            </a:r>
            <a:r>
              <a:rPr lang="en-US" dirty="0"/>
              <a:t> 68 </a:t>
            </a:r>
            <a:r>
              <a:rPr lang="en-US" dirty="0" err="1"/>
              <a:t>kasus</a:t>
            </a:r>
            <a:r>
              <a:rPr lang="en-US" dirty="0"/>
              <a:t>. Jakarta Barat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DBD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245 </a:t>
            </a:r>
            <a:r>
              <a:rPr lang="en-US" dirty="0" err="1"/>
              <a:t>kasus</a:t>
            </a:r>
            <a:r>
              <a:rPr lang="en-US" dirty="0"/>
              <a:t>.</a:t>
            </a:r>
          </a:p>
          <a:p>
            <a:r>
              <a:rPr lang="en-US" dirty="0"/>
              <a:t>Di </a:t>
            </a:r>
            <a:r>
              <a:rPr lang="en-US" dirty="0" err="1"/>
              <a:t>wilayah</a:t>
            </a:r>
            <a:r>
              <a:rPr lang="en-US" dirty="0"/>
              <a:t> Jakarta Barat,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Cengkareng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84 </a:t>
            </a:r>
            <a:r>
              <a:rPr lang="en-US" dirty="0" err="1"/>
              <a:t>kasus</a:t>
            </a:r>
            <a:r>
              <a:rPr lang="en-US" dirty="0"/>
              <a:t>. </a:t>
            </a:r>
            <a:r>
              <a:rPr lang="en-US" dirty="0" err="1"/>
              <a:t>Menyusul</a:t>
            </a:r>
            <a:r>
              <a:rPr lang="en-US" dirty="0"/>
              <a:t> </a:t>
            </a:r>
            <a:r>
              <a:rPr lang="en-US" dirty="0" err="1"/>
              <a:t>Grogol</a:t>
            </a:r>
            <a:r>
              <a:rPr lang="en-US" dirty="0"/>
              <a:t> </a:t>
            </a:r>
            <a:r>
              <a:rPr lang="en-US" dirty="0" err="1"/>
              <a:t>Petamburan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47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Kalideres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35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Palmerah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23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program agar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DBD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Cengkareng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DBD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SMART yang </a:t>
            </a:r>
            <a:r>
              <a:rPr lang="en-US" dirty="0" err="1"/>
              <a:t>berujuan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DBD di </a:t>
            </a:r>
            <a:r>
              <a:rPr lang="en-US" dirty="0" err="1"/>
              <a:t>Cengkareng</a:t>
            </a:r>
            <a:r>
              <a:rPr lang="en-US" dirty="0"/>
              <a:t> Jakarta Barat. 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8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Kebon</a:t>
            </a:r>
            <a:r>
              <a:rPr lang="en-US" dirty="0"/>
              <a:t> </a:t>
            </a:r>
            <a:r>
              <a:rPr lang="en-US" dirty="0" err="1"/>
              <a:t>Jeruk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</a:t>
            </a:r>
            <a:r>
              <a:rPr lang="en-US" dirty="0" err="1"/>
              <a:t>Pengubahan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.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3M (</a:t>
            </a:r>
            <a:r>
              <a:rPr lang="en-US" dirty="0" err="1"/>
              <a:t>Menguras</a:t>
            </a:r>
            <a:r>
              <a:rPr lang="en-US" dirty="0"/>
              <a:t>, </a:t>
            </a:r>
            <a:r>
              <a:rPr lang="en-US" dirty="0" err="1"/>
              <a:t>Menutup</a:t>
            </a:r>
            <a:r>
              <a:rPr lang="en-US" dirty="0"/>
              <a:t>, </a:t>
            </a:r>
            <a:r>
              <a:rPr lang="en-US" dirty="0" err="1"/>
              <a:t>Mengubur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Berdarah</a:t>
            </a:r>
            <a:r>
              <a:rPr lang="en-US" dirty="0"/>
              <a:t> Dengue.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 </a:t>
            </a:r>
            <a:r>
              <a:rPr lang="en-US" dirty="0" err="1"/>
              <a:t>nyamuk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946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028546"/>
              </p:ext>
            </p:extLst>
          </p:nvPr>
        </p:nvGraphicFramePr>
        <p:xfrm>
          <a:off x="1830075" y="2133600"/>
          <a:ext cx="5438771" cy="3017520"/>
        </p:xfrm>
        <a:graphic>
          <a:graphicData uri="http://schemas.openxmlformats.org/drawingml/2006/table">
            <a:tbl>
              <a:tblPr/>
              <a:tblGrid>
                <a:gridCol w="1334277"/>
                <a:gridCol w="443123"/>
                <a:gridCol w="103769"/>
                <a:gridCol w="103769"/>
                <a:gridCol w="103769"/>
                <a:gridCol w="103769"/>
                <a:gridCol w="103769"/>
                <a:gridCol w="103769"/>
                <a:gridCol w="103769"/>
                <a:gridCol w="103769"/>
                <a:gridCol w="103769"/>
                <a:gridCol w="103769"/>
                <a:gridCol w="103769"/>
                <a:gridCol w="103769"/>
                <a:gridCol w="273446"/>
                <a:gridCol w="791592"/>
                <a:gridCol w="1351105"/>
              </a:tblGrid>
              <a:tr h="285750"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>
                          <a:effectLst/>
                        </a:rPr>
                        <a:t>PENENTUAN PRIORITAS MASALAH KESEHATAN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22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effectLst/>
                        </a:rPr>
                        <a:t>METHODE</a:t>
                      </a:r>
                      <a:r>
                        <a:rPr lang="en-US" b="1" baseline="0" dirty="0" smtClean="0">
                          <a:effectLst/>
                        </a:rPr>
                        <a:t> </a:t>
                      </a:r>
                      <a:r>
                        <a:rPr lang="en-US" b="1" dirty="0" smtClean="0">
                          <a:effectLst/>
                        </a:rPr>
                        <a:t>DELBECQ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MASALAH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KRITERIA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TOTAL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PRIORITAS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effectLst/>
                        </a:rPr>
                        <a:t>KESEHATAN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effectLst/>
                        </a:rPr>
                        <a:t>DBD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>
                          <a:effectLst/>
                        </a:rPr>
                        <a:t>4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>
                          <a:effectLst/>
                        </a:rPr>
                        <a:t>51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>
                          <a:effectLst/>
                        </a:rPr>
                        <a:t>DIARE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9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9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>
                          <a:effectLst/>
                        </a:rPr>
                        <a:t>7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40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III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effectLst/>
                        </a:rPr>
                        <a:t>KUSTA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10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effectLst/>
                        </a:rPr>
                        <a:t>1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</a:rPr>
                        <a:t>46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>
                          <a:effectLst/>
                        </a:rPr>
                        <a:t>II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52613" y="262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4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system </a:t>
            </a:r>
            <a:r>
              <a:rPr lang="en-US" dirty="0" err="1"/>
              <a:t>penanggulangan</a:t>
            </a:r>
            <a:r>
              <a:rPr lang="en-US" dirty="0"/>
              <a:t> DBD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mencatata</a:t>
            </a:r>
            <a:r>
              <a:rPr lang="en-US" dirty="0"/>
              <a:t>,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DBD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.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unit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sitem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yang </a:t>
            </a:r>
            <a:r>
              <a:rPr lang="en-US" dirty="0" err="1"/>
              <a:t>baku</a:t>
            </a:r>
            <a:r>
              <a:rPr lang="en-US" dirty="0"/>
              <a:t>.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berjenjang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secra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bulanan</a:t>
            </a:r>
            <a:r>
              <a:rPr lang="en-US" dirty="0"/>
              <a:t>, </a:t>
            </a:r>
            <a:r>
              <a:rPr lang="en-US" dirty="0" err="1"/>
              <a:t>triwulan</a:t>
            </a:r>
            <a:r>
              <a:rPr lang="en-US" dirty="0"/>
              <a:t>, semester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/>
              <a:t>Epidemiologi</a:t>
            </a:r>
            <a:r>
              <a:rPr lang="en-US" dirty="0"/>
              <a:t> (PE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Epidemiologi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1 </a:t>
            </a:r>
            <a:r>
              <a:rPr lang="en-US" dirty="0" err="1"/>
              <a:t>minggu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jentik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DBD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radius 100m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20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,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DBD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epidemiologi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yaitu</a:t>
            </a:r>
            <a:r>
              <a:rPr lang="en-US" dirty="0"/>
              <a:t> PE (+) </a:t>
            </a:r>
            <a:r>
              <a:rPr lang="en-US" dirty="0" err="1"/>
              <a:t>atau</a:t>
            </a:r>
            <a:r>
              <a:rPr lang="en-US" dirty="0"/>
              <a:t> PE (-)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0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epidemiologi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3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1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meninggal</a:t>
            </a:r>
            <a:r>
              <a:rPr lang="en-US" dirty="0"/>
              <a:t>  </a:t>
            </a:r>
            <a:r>
              <a:rPr lang="en-US" dirty="0" err="1"/>
              <a:t>sedangkan</a:t>
            </a:r>
            <a:r>
              <a:rPr lang="en-US" dirty="0"/>
              <a:t> PE negative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padaPE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peneyelidikan</a:t>
            </a:r>
            <a:r>
              <a:rPr lang="en-US" dirty="0"/>
              <a:t> </a:t>
            </a:r>
            <a:r>
              <a:rPr lang="en-US" dirty="0" err="1"/>
              <a:t>epidemiologi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/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DBD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penyebarluasan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DPD </a:t>
            </a:r>
            <a:r>
              <a:rPr lang="en-US" dirty="0" err="1"/>
              <a:t>lanjut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73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Penyuluhan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kesadaran,kemauan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DBD. </a:t>
            </a: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oelh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paramedic,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terlatih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DBD. </a:t>
            </a:r>
            <a:r>
              <a:rPr lang="en-US" dirty="0" err="1"/>
              <a:t>Materinya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sarang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, </a:t>
            </a:r>
            <a:r>
              <a:rPr lang="en-US" dirty="0" err="1"/>
              <a:t>abatisasi</a:t>
            </a:r>
            <a:r>
              <a:rPr lang="en-US" dirty="0"/>
              <a:t> </a:t>
            </a:r>
            <a:r>
              <a:rPr lang="en-US" dirty="0" err="1"/>
              <a:t>selektif</a:t>
            </a:r>
            <a:r>
              <a:rPr lang="en-US" dirty="0"/>
              <a:t>,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 di </a:t>
            </a:r>
            <a:r>
              <a:rPr lang="en-US" dirty="0" err="1"/>
              <a:t>rumah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10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4. Fogging </a:t>
            </a:r>
            <a:r>
              <a:rPr lang="en-US" dirty="0"/>
              <a:t>focus </a:t>
            </a:r>
            <a:r>
              <a:rPr lang="en-US" dirty="0" err="1"/>
              <a:t>dan</a:t>
            </a:r>
            <a:r>
              <a:rPr lang="en-US" dirty="0"/>
              <a:t> fogging </a:t>
            </a:r>
            <a:r>
              <a:rPr lang="en-US" dirty="0" err="1" smtClean="0"/>
              <a:t>massal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i="1" dirty="0" err="1"/>
              <a:t>Aedes</a:t>
            </a:r>
            <a:r>
              <a:rPr lang="en-US" i="1" dirty="0"/>
              <a:t> </a:t>
            </a:r>
            <a:r>
              <a:rPr lang="en-US" i="1" dirty="0" err="1"/>
              <a:t>Aegypti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. Fogging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–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PE </a:t>
            </a:r>
            <a:r>
              <a:rPr lang="en-US" dirty="0" err="1"/>
              <a:t>positif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09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677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Perencanaan Kesehatan Pencegahan  Penyakit Demam Berdarah Dengue </vt:lpstr>
      <vt:lpstr>Latar Belakang</vt:lpstr>
      <vt:lpstr>Tujuan</vt:lpstr>
      <vt:lpstr>Prioritas Masalah</vt:lpstr>
      <vt:lpstr>Rencana Kegiatan </vt:lpstr>
      <vt:lpstr> </vt:lpstr>
      <vt:lpstr> </vt:lpstr>
      <vt:lpstr> </vt:lpstr>
      <vt:lpstr>PowerPoint Presentation</vt:lpstr>
      <vt:lpstr>PowerPoint Presentation</vt:lpstr>
      <vt:lpstr>Waktu kegiatan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Kesehatan Pencegahan  Penyakit Demam Berdarah Dengue</dc:title>
  <dc:creator>Baby bububu</dc:creator>
  <cp:lastModifiedBy>HP PC</cp:lastModifiedBy>
  <cp:revision>6</cp:revision>
  <dcterms:created xsi:type="dcterms:W3CDTF">2006-08-16T00:00:00Z</dcterms:created>
  <dcterms:modified xsi:type="dcterms:W3CDTF">2018-06-06T16:25:57Z</dcterms:modified>
</cp:coreProperties>
</file>