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5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Teknik Analisis Jalur Pajanan &amp; Perhitungan Asupan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</a:t>
            </a:r>
            <a:r>
              <a:rPr kumimoji="0" lang="id-ID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 10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Analisis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</a:t>
            </a:r>
            <a:r>
              <a:rPr lang="fi-FI" dirty="0" smtClean="0"/>
              <a:t>elanjutnya </a:t>
            </a:r>
            <a:r>
              <a:rPr lang="fi-FI" dirty="0" smtClean="0"/>
              <a:t>dilakukan </a:t>
            </a:r>
            <a:r>
              <a:rPr lang="fi-FI" b="1" dirty="0" smtClean="0"/>
              <a:t>Analisis pemajanan </a:t>
            </a:r>
            <a:r>
              <a:rPr lang="fi-FI" b="1" dirty="0" smtClean="0"/>
              <a:t>yaitu</a:t>
            </a:r>
            <a:r>
              <a:rPr lang="id-ID" b="1" dirty="0" smtClean="0"/>
              <a:t> </a:t>
            </a:r>
            <a:r>
              <a:rPr lang="id-ID" dirty="0" smtClean="0"/>
              <a:t>dengan  </a:t>
            </a:r>
            <a:r>
              <a:rPr lang="id-ID" b="1" dirty="0" smtClean="0"/>
              <a:t>mengukur  </a:t>
            </a:r>
            <a:r>
              <a:rPr lang="id-ID" b="1" dirty="0" smtClean="0"/>
              <a:t>atau  menghitung  intake  / asupan  dari agen  risiko. Untuk  </a:t>
            </a:r>
            <a:r>
              <a:rPr lang="id-ID" b="1" dirty="0" smtClean="0"/>
              <a:t>menghitung </a:t>
            </a:r>
            <a:r>
              <a:rPr lang="id-ID" dirty="0" smtClean="0"/>
              <a:t>intake </a:t>
            </a:r>
            <a:r>
              <a:rPr lang="id-ID" dirty="0" smtClean="0"/>
              <a:t>digunakan  persamaan  atau  rumus  yang  berbeda.  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Analisis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b="1" dirty="0" smtClean="0"/>
              <a:t>Data  </a:t>
            </a:r>
            <a:r>
              <a:rPr lang="id-ID" b="1" dirty="0" smtClean="0"/>
              <a:t>yang  digunakan  untuk </a:t>
            </a:r>
            <a:r>
              <a:rPr lang="id-ID" b="1" dirty="0" smtClean="0"/>
              <a:t> </a:t>
            </a:r>
            <a:r>
              <a:rPr lang="id-ID" dirty="0" smtClean="0"/>
              <a:t>melakukan </a:t>
            </a:r>
            <a:r>
              <a:rPr lang="id-ID" b="1" dirty="0" smtClean="0"/>
              <a:t>perhitungan dapat berupa data primer (hasil pengukuran konsentrasi </a:t>
            </a:r>
            <a:r>
              <a:rPr lang="id-ID" b="1" dirty="0" smtClean="0"/>
              <a:t>agen </a:t>
            </a:r>
            <a:r>
              <a:rPr lang="id-ID" dirty="0" smtClean="0"/>
              <a:t>risiko </a:t>
            </a:r>
            <a:r>
              <a:rPr lang="id-ID" dirty="0" smtClean="0"/>
              <a:t>pada media lingkungan yang dilakukan sendiri)  </a:t>
            </a:r>
            <a:r>
              <a:rPr lang="id-ID" b="1" dirty="0" smtClean="0"/>
              <a:t>atau data sekunder (</a:t>
            </a:r>
            <a:r>
              <a:rPr lang="id-ID" b="1" dirty="0" smtClean="0"/>
              <a:t>pengukuran </a:t>
            </a:r>
            <a:r>
              <a:rPr lang="id-ID" dirty="0" smtClean="0"/>
              <a:t>konsentrasi </a:t>
            </a:r>
            <a:r>
              <a:rPr lang="id-ID" dirty="0" smtClean="0"/>
              <a:t>agen risiko pada  media  lingkungan  yang  dilakukan  oleh  pihak  lain  yang </a:t>
            </a:r>
            <a:r>
              <a:rPr lang="id-ID" dirty="0" smtClean="0"/>
              <a:t>dipercaya  </a:t>
            </a:r>
            <a:r>
              <a:rPr lang="id-ID" dirty="0" smtClean="0"/>
              <a:t>seperti BLH, Dinas Kesehatan,   LSM,   dll),   </a:t>
            </a:r>
            <a:r>
              <a:rPr lang="id-ID" b="1" dirty="0" smtClean="0"/>
              <a:t>dan   asumsi   yang   didasarkan  </a:t>
            </a:r>
            <a:r>
              <a:rPr lang="id-ID" b="1" dirty="0" smtClean="0"/>
              <a:t> </a:t>
            </a:r>
            <a:r>
              <a:rPr lang="id-ID" dirty="0" smtClean="0"/>
              <a:t>pertimbangan   </a:t>
            </a:r>
            <a:r>
              <a:rPr lang="id-ID" dirty="0" smtClean="0"/>
              <a:t>yang   logis  </a:t>
            </a:r>
            <a:r>
              <a:rPr lang="id-ID" b="1" dirty="0" smtClean="0"/>
              <a:t> atau menggunakan nilai default yang tersedia. </a:t>
            </a:r>
            <a:endParaRPr lang="id-ID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Contoh Analisis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Analisis pajanan dilakukan dengan memasukkan nilai dari masing – masing variabel ke dalam rumus 1. Pada </a:t>
            </a:r>
            <a:r>
              <a:rPr lang="id-ID" dirty="0" smtClean="0"/>
              <a:t>soal di </a:t>
            </a:r>
            <a:r>
              <a:rPr lang="id-ID" dirty="0" smtClean="0"/>
              <a:t>atas diketahui konsentrasi minimal, rata - rata, dan maksimal dari agen risiko Pb. Untuk </a:t>
            </a:r>
            <a:r>
              <a:rPr lang="id-ID" dirty="0" smtClean="0"/>
              <a:t>itu, analisis pajanan dilakukan </a:t>
            </a:r>
            <a:r>
              <a:rPr lang="id-ID" dirty="0" smtClean="0"/>
              <a:t>berdasarkan konsentrasi minimal, rata - rata, dan maksimal Pb.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Contoh Analisis Pajanan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8704" t="14844" r="34627" b="24609"/>
          <a:stretch>
            <a:fillRect/>
          </a:stretch>
        </p:blipFill>
        <p:spPr bwMode="auto">
          <a:xfrm>
            <a:off x="1714480" y="1643050"/>
            <a:ext cx="60722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229600" cy="1143000"/>
          </a:xfrm>
        </p:spPr>
        <p:txBody>
          <a:bodyPr/>
          <a:lstStyle/>
          <a:p>
            <a:pPr algn="r"/>
            <a:r>
              <a:rPr lang="id-ID" smtClean="0"/>
              <a:t>Terima Kasih 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04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Analisis Jalur Pajanan dan Perhitungan Asupan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/>
          <a:lstStyle/>
          <a:p>
            <a:r>
              <a:rPr lang="id-ID" dirty="0" smtClean="0"/>
              <a:t>Setelah melakukan identifikasi bahaya, maka tahap selanjtunya adalah melakukan analisis dosis respon yaitu untuk mengetahui jumlah asupan yang masuk ke dalam tubuh dengan menggunakan nilai RfD, RfC atau SF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Tahapan Analisis Asupan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Mengetahui jalur pajanan dari suatu agen risiko masuk ke dalam tubuh manusia</a:t>
            </a:r>
          </a:p>
          <a:p>
            <a:pPr marL="914400" lvl="1" indent="-514350"/>
            <a:r>
              <a:rPr lang="id-ID" dirty="0" smtClean="0"/>
              <a:t>Jalur pajanan dapat masuk melalui saluran pencernaan, saluran pernapasan, dan indra peraba (kulit) </a:t>
            </a:r>
          </a:p>
          <a:p>
            <a:pPr marL="914400" lvl="1" indent="-514350"/>
            <a:r>
              <a:rPr lang="id-ID" dirty="0" smtClean="0"/>
              <a:t>Tentukan agen risiko dan jalur pajanannya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Tahapan Analisis Asupan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id-ID" dirty="0" smtClean="0"/>
              <a:t>Memahai perubahan gejala atau efek kesehatan yang terjadi akibat peningkatan kosentrasi atau dosis agen risiko yangmasuk ke dalam tubuh</a:t>
            </a:r>
            <a:endParaRPr lang="id-ID" dirty="0" smtClean="0"/>
          </a:p>
          <a:p>
            <a:pPr marL="914400" lvl="1" indent="-514350"/>
            <a:r>
              <a:rPr lang="id-ID" dirty="0" smtClean="0"/>
              <a:t>Tanyakan gejala-gejala yang dirasakan berdasarkan efek yang mungkin ditimbulkan oleh pajanan.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Tahapan Analisis Asupan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id-ID" dirty="0" smtClean="0"/>
              <a:t>Mengetahui dosis referensi (RfD), konsentrasi referensi (RfC) atau Slope factor (SF) menurut standar yang telah ditetapkan</a:t>
            </a:r>
          </a:p>
          <a:p>
            <a:pPr marL="914400" lvl="1" indent="-514350"/>
            <a:r>
              <a:rPr lang="id-ID" dirty="0" smtClean="0"/>
              <a:t>Fungsi untuk mengetahui dosis referensi ini agar bisa membandingkan dosis pajanan yg masuk ke dalam tubuh dengan perhitungan asupan pajanan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Tahapan Analisis Asupan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id-ID" dirty="0" smtClean="0"/>
              <a:t>Mengetahui dosis referensi (RfD), konsentrasi referensi (RfC) atau Slope factor (SF) menurut standar yang telah ditetapkan</a:t>
            </a:r>
          </a:p>
          <a:p>
            <a:pPr marL="914400" lvl="1" indent="-514350"/>
            <a:r>
              <a:rPr lang="id-ID" dirty="0" smtClean="0"/>
              <a:t>Nilai referensi dapat diperoleh dari hasil penelitian, nilai integrated risk information syste (IRIS), atau NOAEL, LOAEL, MRL, NAAQS.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Analisis Dosis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Berdasarkan berbagai literatur diketahui Pb dapat masuk ke dalam tubuh manusia baik melalui jalur </a:t>
            </a:r>
            <a:r>
              <a:rPr lang="id-ID" dirty="0" smtClean="0"/>
              <a:t>inhalasi ataupun </a:t>
            </a:r>
            <a:r>
              <a:rPr lang="id-ID" dirty="0" smtClean="0"/>
              <a:t>ingesti. Akan tetapi dari soal di atas, Pb di udara ambien masuk ke dalam tubuh manusia melalui </a:t>
            </a:r>
            <a:r>
              <a:rPr lang="id-ID" dirty="0" smtClean="0"/>
              <a:t>jalur inhalasi </a:t>
            </a:r>
            <a:r>
              <a:rPr lang="id-ID" dirty="0" smtClean="0"/>
              <a:t>(</a:t>
            </a:r>
            <a:r>
              <a:rPr lang="id-ID" dirty="0" smtClean="0"/>
              <a:t>sistem pernafasan</a:t>
            </a:r>
            <a:r>
              <a:rPr lang="id-ID" dirty="0" smtClean="0"/>
              <a:t>).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Analisis Dosis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Diketahui </a:t>
            </a:r>
            <a:r>
              <a:rPr lang="id-ID" dirty="0" smtClean="0"/>
              <a:t>bahwa Pb tidak memiliki implikasi terhadap kasus kanker sehingga </a:t>
            </a:r>
            <a:r>
              <a:rPr lang="id-ID" dirty="0" smtClean="0"/>
              <a:t>efek yang </a:t>
            </a:r>
            <a:r>
              <a:rPr lang="id-ID" dirty="0" smtClean="0"/>
              <a:t>akan digunakan dalam analisis adalah efek sistemik atau efek non karsinogenik</a:t>
            </a:r>
            <a:r>
              <a:rPr lang="id-ID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Analisis Dosis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Analisis dosis – respon </a:t>
            </a:r>
            <a:r>
              <a:rPr lang="it-IT" dirty="0" smtClean="0"/>
              <a:t>diketahui dari tabel di bawah ini 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2857496"/>
          <a:ext cx="6500860" cy="162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857256"/>
                <a:gridCol w="1500198"/>
                <a:gridCol w="3571902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Dosis Respon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Efek Kritis dan Referensi</a:t>
                      </a:r>
                      <a:endParaRPr lang="id-ID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4,93E-4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Perubahan tingkat enzim dan perkembangan neurobehavioral anak-anak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653</TotalTime>
  <Words>489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esa unggul</vt:lpstr>
      <vt:lpstr>Teknik Analisis Jalur Pajanan &amp; Perhitungan Asupan</vt:lpstr>
      <vt:lpstr>Analisis Jalur Pajanan dan Perhitungan Asupan</vt:lpstr>
      <vt:lpstr>Tahapan Analisis Asupan</vt:lpstr>
      <vt:lpstr>Tahapan Analisis Asupan</vt:lpstr>
      <vt:lpstr>Tahapan Analisis Asupan</vt:lpstr>
      <vt:lpstr>Tahapan Analisis Asupan</vt:lpstr>
      <vt:lpstr>Contoh Analisis Dosis</vt:lpstr>
      <vt:lpstr>Contoh Analisis Dosis  </vt:lpstr>
      <vt:lpstr>Contoh Analisis Dosis  </vt:lpstr>
      <vt:lpstr>Analisis Pajanan</vt:lpstr>
      <vt:lpstr>Analisis Pajanan</vt:lpstr>
      <vt:lpstr>Contoh Analisis Pajanan</vt:lpstr>
      <vt:lpstr>Contoh Analisis Pajanan</vt:lpstr>
      <vt:lpstr>Terima Kasih 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26</cp:revision>
  <dcterms:created xsi:type="dcterms:W3CDTF">2010-09-30T03:26:50Z</dcterms:created>
  <dcterms:modified xsi:type="dcterms:W3CDTF">2018-06-30T08:30:55Z</dcterms:modified>
</cp:coreProperties>
</file>