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5" autoAdjust="0"/>
    <p:restoredTop sz="94624" autoAdjust="0"/>
  </p:normalViewPr>
  <p:slideViewPr>
    <p:cSldViewPr>
      <p:cViewPr varScale="1">
        <p:scale>
          <a:sx n="48" d="100"/>
          <a:sy n="48" d="100"/>
        </p:scale>
        <p:origin x="-102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28CD34-EF0E-478D-9B2E-6C239433EE87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5F4B619-2941-4866-9DD5-060464D1E5BE}">
      <dgm:prSet phldrT="[Text]"/>
      <dgm:spPr/>
      <dgm:t>
        <a:bodyPr/>
        <a:lstStyle/>
        <a:p>
          <a:r>
            <a:rPr lang="en-US" dirty="0" err="1" smtClean="0"/>
            <a:t>Mn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alami</a:t>
          </a:r>
          <a:r>
            <a:rPr lang="en-US" dirty="0" smtClean="0"/>
            <a:t> </a:t>
          </a:r>
          <a:r>
            <a:rPr lang="en-US" dirty="0" smtClean="0">
              <a:sym typeface="Wingdings" pitchFamily="2" charset="2"/>
            </a:rPr>
            <a:t> air, </a:t>
          </a:r>
          <a:r>
            <a:rPr lang="en-US" dirty="0" err="1" smtClean="0">
              <a:sym typeface="Wingdings" pitchFamily="2" charset="2"/>
            </a:rPr>
            <a:t>udara</a:t>
          </a:r>
          <a:r>
            <a:rPr lang="en-US" dirty="0" smtClean="0">
              <a:sym typeface="Wingdings" pitchFamily="2" charset="2"/>
            </a:rPr>
            <a:t>, </a:t>
          </a:r>
          <a:r>
            <a:rPr lang="en-US" dirty="0" err="1" smtClean="0">
              <a:sym typeface="Wingdings" pitchFamily="2" charset="2"/>
            </a:rPr>
            <a:t>tanah</a:t>
          </a:r>
          <a:r>
            <a:rPr lang="en-US" dirty="0" smtClean="0">
              <a:sym typeface="Wingdings" pitchFamily="2" charset="2"/>
            </a:rPr>
            <a:t> (</a:t>
          </a:r>
          <a:r>
            <a:rPr lang="en-US" dirty="0" err="1" smtClean="0">
              <a:sym typeface="Wingdings" pitchFamily="2" charset="2"/>
            </a:rPr>
            <a:t>sekitar</a:t>
          </a:r>
          <a:r>
            <a:rPr lang="en-US" dirty="0" smtClean="0">
              <a:sym typeface="Wingdings" pitchFamily="2" charset="2"/>
            </a:rPr>
            <a:t> 0,1% </a:t>
          </a:r>
          <a:r>
            <a:rPr lang="en-US" dirty="0" err="1" smtClean="0">
              <a:sym typeface="Wingdings" pitchFamily="2" charset="2"/>
            </a:rPr>
            <a:t>terdapat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di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kerak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bumi</a:t>
          </a:r>
          <a:r>
            <a:rPr lang="en-US" dirty="0" smtClean="0">
              <a:sym typeface="Wingdings" pitchFamily="2" charset="2"/>
            </a:rPr>
            <a:t>)  </a:t>
          </a:r>
          <a:endParaRPr lang="en-US" dirty="0"/>
        </a:p>
      </dgm:t>
    </dgm:pt>
    <dgm:pt modelId="{9061DAAD-9301-4A28-A0B4-2B38F8B69E57}" type="parTrans" cxnId="{8640C28D-D6E6-45BD-A97B-37F8F1E8336F}">
      <dgm:prSet/>
      <dgm:spPr/>
      <dgm:t>
        <a:bodyPr/>
        <a:lstStyle/>
        <a:p>
          <a:endParaRPr lang="en-US"/>
        </a:p>
      </dgm:t>
    </dgm:pt>
    <dgm:pt modelId="{71310C9A-FB04-4758-B558-28EB3C5C9E9A}" type="sibTrans" cxnId="{8640C28D-D6E6-45BD-A97B-37F8F1E8336F}">
      <dgm:prSet/>
      <dgm:spPr/>
      <dgm:t>
        <a:bodyPr/>
        <a:lstStyle/>
        <a:p>
          <a:endParaRPr lang="en-US"/>
        </a:p>
      </dgm:t>
    </dgm:pt>
    <dgm:pt modelId="{109A47E3-0361-476F-B71A-F91173651EB5}">
      <dgm:prSet phldrT="[Text]"/>
      <dgm:spPr/>
      <dgm:t>
        <a:bodyPr/>
        <a:lstStyle/>
        <a:p>
          <a:r>
            <a:rPr lang="en-US" dirty="0" err="1" smtClean="0">
              <a:sym typeface="Wingdings" pitchFamily="2" charset="2"/>
            </a:rPr>
            <a:t>Mn</a:t>
          </a:r>
          <a:r>
            <a:rPr lang="en-US" dirty="0" smtClean="0">
              <a:sym typeface="Wingdings" pitchFamily="2" charset="2"/>
            </a:rPr>
            <a:t>, </a:t>
          </a:r>
          <a:r>
            <a:rPr lang="en-US" dirty="0" err="1" smtClean="0">
              <a:sym typeface="Wingdings" pitchFamily="2" charset="2"/>
            </a:rPr>
            <a:t>unsur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esensial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yg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dibutuhkan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oleh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tubuh</a:t>
          </a:r>
          <a:r>
            <a:rPr lang="en-US" dirty="0" smtClean="0">
              <a:sym typeface="Wingdings" pitchFamily="2" charset="2"/>
            </a:rPr>
            <a:t>  </a:t>
          </a:r>
          <a:r>
            <a:rPr lang="en-US" dirty="0" err="1" smtClean="0">
              <a:sym typeface="Wingdings" pitchFamily="2" charset="2"/>
            </a:rPr>
            <a:t>jika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terpapar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dosis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tinggi</a:t>
          </a:r>
          <a:r>
            <a:rPr lang="en-US" dirty="0" smtClean="0">
              <a:sym typeface="Wingdings" pitchFamily="2" charset="2"/>
            </a:rPr>
            <a:t>  </a:t>
          </a:r>
          <a:r>
            <a:rPr lang="en-US" dirty="0" err="1" smtClean="0">
              <a:sym typeface="Wingdings" pitchFamily="2" charset="2"/>
            </a:rPr>
            <a:t>gangguan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kesehatan</a:t>
          </a:r>
          <a:endParaRPr lang="en-US" dirty="0"/>
        </a:p>
      </dgm:t>
    </dgm:pt>
    <dgm:pt modelId="{ABBC46A6-80DA-4993-BEEE-BE7B37A01876}" type="parTrans" cxnId="{E0C1027B-CDB9-4DC6-B032-69CFC6DCAAD1}">
      <dgm:prSet/>
      <dgm:spPr/>
      <dgm:t>
        <a:bodyPr/>
        <a:lstStyle/>
        <a:p>
          <a:endParaRPr lang="en-US"/>
        </a:p>
      </dgm:t>
    </dgm:pt>
    <dgm:pt modelId="{9332ECDC-8D7A-451F-9A25-6A5C21ED6B84}" type="sibTrans" cxnId="{E0C1027B-CDB9-4DC6-B032-69CFC6DCAAD1}">
      <dgm:prSet/>
      <dgm:spPr/>
      <dgm:t>
        <a:bodyPr/>
        <a:lstStyle/>
        <a:p>
          <a:endParaRPr lang="en-US"/>
        </a:p>
      </dgm:t>
    </dgm:pt>
    <dgm:pt modelId="{AF2773D8-5E57-46F9-95E8-45082178427A}">
      <dgm:prSet phldrT="[Text]"/>
      <dgm:spPr/>
      <dgm:t>
        <a:bodyPr/>
        <a:lstStyle/>
        <a:p>
          <a:r>
            <a:rPr lang="en-US" dirty="0" err="1" smtClean="0">
              <a:sym typeface="Wingdings" pitchFamily="2" charset="2"/>
            </a:rPr>
            <a:t>Berdasarkan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studi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Epidemiologi</a:t>
          </a:r>
          <a:r>
            <a:rPr lang="en-US" dirty="0" smtClean="0">
              <a:sym typeface="Wingdings" pitchFamily="2" charset="2"/>
            </a:rPr>
            <a:t>, </a:t>
          </a:r>
          <a:r>
            <a:rPr lang="en-US" dirty="0" err="1" smtClean="0">
              <a:sym typeface="Wingdings" pitchFamily="2" charset="2"/>
            </a:rPr>
            <a:t>ada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hubungan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pajanan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Mn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lewat</a:t>
          </a:r>
          <a:r>
            <a:rPr lang="en-US" dirty="0" smtClean="0">
              <a:sym typeface="Wingdings" pitchFamily="2" charset="2"/>
            </a:rPr>
            <a:t> air </a:t>
          </a:r>
          <a:r>
            <a:rPr lang="en-US" dirty="0" err="1" smtClean="0">
              <a:sym typeface="Wingdings" pitchFamily="2" charset="2"/>
            </a:rPr>
            <a:t>minum</a:t>
          </a:r>
          <a:r>
            <a:rPr lang="en-US" dirty="0" smtClean="0">
              <a:sym typeface="Wingdings" pitchFamily="2" charset="2"/>
            </a:rPr>
            <a:t> dg </a:t>
          </a:r>
          <a:r>
            <a:rPr lang="en-US" dirty="0" err="1" smtClean="0">
              <a:sym typeface="Wingdings" pitchFamily="2" charset="2"/>
            </a:rPr>
            <a:t>gejala-gejala</a:t>
          </a:r>
          <a:r>
            <a:rPr lang="en-US" dirty="0" smtClean="0">
              <a:sym typeface="Wingdings" pitchFamily="2" charset="2"/>
            </a:rPr>
            <a:t> yang </a:t>
          </a:r>
          <a:r>
            <a:rPr lang="en-US" dirty="0" err="1" smtClean="0">
              <a:sym typeface="Wingdings" pitchFamily="2" charset="2"/>
            </a:rPr>
            <a:t>melibatkan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gangguan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kesehatan</a:t>
          </a:r>
          <a:r>
            <a:rPr lang="en-US" dirty="0" smtClean="0">
              <a:sym typeface="Wingdings" pitchFamily="2" charset="2"/>
            </a:rPr>
            <a:t>  </a:t>
          </a:r>
          <a:r>
            <a:rPr lang="en-US" dirty="0" err="1" smtClean="0">
              <a:sym typeface="Wingdings" pitchFamily="2" charset="2"/>
            </a:rPr>
            <a:t>gejala-gejala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neurologi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dan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peningkatan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retensi</a:t>
          </a:r>
          <a:r>
            <a:rPr lang="en-US" dirty="0" smtClean="0">
              <a:sym typeface="Wingdings" pitchFamily="2" charset="2"/>
            </a:rPr>
            <a:t> </a:t>
          </a:r>
          <a:r>
            <a:rPr lang="en-US" dirty="0" err="1" smtClean="0">
              <a:sym typeface="Wingdings" pitchFamily="2" charset="2"/>
            </a:rPr>
            <a:t>Mn</a:t>
          </a:r>
          <a:r>
            <a:rPr lang="en-US" dirty="0" smtClean="0">
              <a:sym typeface="Wingdings" pitchFamily="2" charset="2"/>
            </a:rPr>
            <a:t> (</a:t>
          </a:r>
          <a:r>
            <a:rPr lang="en-US" dirty="0" err="1" smtClean="0"/>
            <a:t>Kondakis</a:t>
          </a:r>
          <a:r>
            <a:rPr lang="en-US" dirty="0" smtClean="0"/>
            <a:t>, et. Al, 1989).</a:t>
          </a:r>
          <a:endParaRPr lang="en-US" dirty="0"/>
        </a:p>
      </dgm:t>
    </dgm:pt>
    <dgm:pt modelId="{6A9E6F11-F73F-48BC-BE5D-FB208D1D0315}" type="parTrans" cxnId="{C9EE9CF2-599F-4189-BC14-A0ED1302CB83}">
      <dgm:prSet/>
      <dgm:spPr/>
      <dgm:t>
        <a:bodyPr/>
        <a:lstStyle/>
        <a:p>
          <a:endParaRPr lang="en-US"/>
        </a:p>
      </dgm:t>
    </dgm:pt>
    <dgm:pt modelId="{8F8E904F-2721-4E34-BB54-CEB70438B853}" type="sibTrans" cxnId="{C9EE9CF2-599F-4189-BC14-A0ED1302CB83}">
      <dgm:prSet/>
      <dgm:spPr/>
      <dgm:t>
        <a:bodyPr/>
        <a:lstStyle/>
        <a:p>
          <a:endParaRPr lang="en-US"/>
        </a:p>
      </dgm:t>
    </dgm:pt>
    <dgm:pt modelId="{5B633436-DCC5-4F86-9614-AA46B97C9F2C}" type="pres">
      <dgm:prSet presAssocID="{0528CD34-EF0E-478D-9B2E-6C239433EE8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61F972-336C-48E8-827E-77C380E0279E}" type="pres">
      <dgm:prSet presAssocID="{0528CD34-EF0E-478D-9B2E-6C239433EE87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6CD0E2EC-E06C-4981-8928-9691D05FCCC5}" type="pres">
      <dgm:prSet presAssocID="{0528CD34-EF0E-478D-9B2E-6C239433EE8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430BE-F6FC-4EC5-A86C-F15DBB4F6DAD}" type="pres">
      <dgm:prSet presAssocID="{0528CD34-EF0E-478D-9B2E-6C239433EE8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7477C-50A6-4E7F-804A-C01BB6120AD4}" type="pres">
      <dgm:prSet presAssocID="{0528CD34-EF0E-478D-9B2E-6C239433EE8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A3238-32BB-4CF8-88FE-3C50D254A9EA}" type="pres">
      <dgm:prSet presAssocID="{0528CD34-EF0E-478D-9B2E-6C239433EE8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7386B-CE35-4CAE-9660-7632FBB1DF59}" type="pres">
      <dgm:prSet presAssocID="{0528CD34-EF0E-478D-9B2E-6C239433EE8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2A973-480E-4270-A34A-F0A54441FD04}" type="pres">
      <dgm:prSet presAssocID="{0528CD34-EF0E-478D-9B2E-6C239433EE8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230FC-EA83-49EF-9EC5-F57104F4E4CC}" type="pres">
      <dgm:prSet presAssocID="{0528CD34-EF0E-478D-9B2E-6C239433EE8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08CDA-B076-46F3-9AE5-47F91ABE9EA7}" type="pres">
      <dgm:prSet presAssocID="{0528CD34-EF0E-478D-9B2E-6C239433EE8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2BD91D-52FE-49E9-BF59-72D01D4BA9BD}" type="presOf" srcId="{05F4B619-2941-4866-9DD5-060464D1E5BE}" destId="{4132A973-480E-4270-A34A-F0A54441FD04}" srcOrd="1" destOrd="0" presId="urn:microsoft.com/office/officeart/2005/8/layout/vProcess5"/>
    <dgm:cxn modelId="{D1983BB3-F497-429F-A0E9-C73D153E98C3}" type="presOf" srcId="{9332ECDC-8D7A-451F-9A25-6A5C21ED6B84}" destId="{9117386B-CE35-4CAE-9660-7632FBB1DF59}" srcOrd="0" destOrd="0" presId="urn:microsoft.com/office/officeart/2005/8/layout/vProcess5"/>
    <dgm:cxn modelId="{231FE6EB-E7E4-44CA-8861-5B80D6B979A6}" type="presOf" srcId="{71310C9A-FB04-4758-B558-28EB3C5C9E9A}" destId="{F88A3238-32BB-4CF8-88FE-3C50D254A9EA}" srcOrd="0" destOrd="0" presId="urn:microsoft.com/office/officeart/2005/8/layout/vProcess5"/>
    <dgm:cxn modelId="{8640C28D-D6E6-45BD-A97B-37F8F1E8336F}" srcId="{0528CD34-EF0E-478D-9B2E-6C239433EE87}" destId="{05F4B619-2941-4866-9DD5-060464D1E5BE}" srcOrd="0" destOrd="0" parTransId="{9061DAAD-9301-4A28-A0B4-2B38F8B69E57}" sibTransId="{71310C9A-FB04-4758-B558-28EB3C5C9E9A}"/>
    <dgm:cxn modelId="{DA0A15C0-7D30-40E2-BB87-EA5039A514E8}" type="presOf" srcId="{109A47E3-0361-476F-B71A-F91173651EB5}" destId="{261230FC-EA83-49EF-9EC5-F57104F4E4CC}" srcOrd="1" destOrd="0" presId="urn:microsoft.com/office/officeart/2005/8/layout/vProcess5"/>
    <dgm:cxn modelId="{6722A0D3-2860-43C2-8A0E-ED37646AE7FF}" type="presOf" srcId="{0528CD34-EF0E-478D-9B2E-6C239433EE87}" destId="{5B633436-DCC5-4F86-9614-AA46B97C9F2C}" srcOrd="0" destOrd="0" presId="urn:microsoft.com/office/officeart/2005/8/layout/vProcess5"/>
    <dgm:cxn modelId="{29BCEFC2-AB5C-4EFA-87A0-2789A8494EF2}" type="presOf" srcId="{AF2773D8-5E57-46F9-95E8-45082178427A}" destId="{2BD08CDA-B076-46F3-9AE5-47F91ABE9EA7}" srcOrd="1" destOrd="0" presId="urn:microsoft.com/office/officeart/2005/8/layout/vProcess5"/>
    <dgm:cxn modelId="{7A121D53-DCAE-482A-95F8-1BD73FA2C8EC}" type="presOf" srcId="{05F4B619-2941-4866-9DD5-060464D1E5BE}" destId="{6CD0E2EC-E06C-4981-8928-9691D05FCCC5}" srcOrd="0" destOrd="0" presId="urn:microsoft.com/office/officeart/2005/8/layout/vProcess5"/>
    <dgm:cxn modelId="{E0C1027B-CDB9-4DC6-B032-69CFC6DCAAD1}" srcId="{0528CD34-EF0E-478D-9B2E-6C239433EE87}" destId="{109A47E3-0361-476F-B71A-F91173651EB5}" srcOrd="1" destOrd="0" parTransId="{ABBC46A6-80DA-4993-BEEE-BE7B37A01876}" sibTransId="{9332ECDC-8D7A-451F-9A25-6A5C21ED6B84}"/>
    <dgm:cxn modelId="{BE5FE3BB-A1A6-4634-AB5B-4DAE40370005}" type="presOf" srcId="{AF2773D8-5E57-46F9-95E8-45082178427A}" destId="{0A47477C-50A6-4E7F-804A-C01BB6120AD4}" srcOrd="0" destOrd="0" presId="urn:microsoft.com/office/officeart/2005/8/layout/vProcess5"/>
    <dgm:cxn modelId="{63B9F508-8695-4CEA-9DE9-4065DCFD890D}" type="presOf" srcId="{109A47E3-0361-476F-B71A-F91173651EB5}" destId="{0B8430BE-F6FC-4EC5-A86C-F15DBB4F6DAD}" srcOrd="0" destOrd="0" presId="urn:microsoft.com/office/officeart/2005/8/layout/vProcess5"/>
    <dgm:cxn modelId="{C9EE9CF2-599F-4189-BC14-A0ED1302CB83}" srcId="{0528CD34-EF0E-478D-9B2E-6C239433EE87}" destId="{AF2773D8-5E57-46F9-95E8-45082178427A}" srcOrd="2" destOrd="0" parTransId="{6A9E6F11-F73F-48BC-BE5D-FB208D1D0315}" sibTransId="{8F8E904F-2721-4E34-BB54-CEB70438B853}"/>
    <dgm:cxn modelId="{3C5E7254-466D-443A-8673-F5881EE94EEC}" type="presParOf" srcId="{5B633436-DCC5-4F86-9614-AA46B97C9F2C}" destId="{5661F972-336C-48E8-827E-77C380E0279E}" srcOrd="0" destOrd="0" presId="urn:microsoft.com/office/officeart/2005/8/layout/vProcess5"/>
    <dgm:cxn modelId="{234581A1-B904-4146-BB32-B974C908C653}" type="presParOf" srcId="{5B633436-DCC5-4F86-9614-AA46B97C9F2C}" destId="{6CD0E2EC-E06C-4981-8928-9691D05FCCC5}" srcOrd="1" destOrd="0" presId="urn:microsoft.com/office/officeart/2005/8/layout/vProcess5"/>
    <dgm:cxn modelId="{AE6F8484-A984-41F8-86B7-8C4A1BEE1AE0}" type="presParOf" srcId="{5B633436-DCC5-4F86-9614-AA46B97C9F2C}" destId="{0B8430BE-F6FC-4EC5-A86C-F15DBB4F6DAD}" srcOrd="2" destOrd="0" presId="urn:microsoft.com/office/officeart/2005/8/layout/vProcess5"/>
    <dgm:cxn modelId="{5B31F24D-02C8-4B35-ACFC-9EFEEAF22EE4}" type="presParOf" srcId="{5B633436-DCC5-4F86-9614-AA46B97C9F2C}" destId="{0A47477C-50A6-4E7F-804A-C01BB6120AD4}" srcOrd="3" destOrd="0" presId="urn:microsoft.com/office/officeart/2005/8/layout/vProcess5"/>
    <dgm:cxn modelId="{FAD5B348-50EC-48F0-9548-F8322BCD3474}" type="presParOf" srcId="{5B633436-DCC5-4F86-9614-AA46B97C9F2C}" destId="{F88A3238-32BB-4CF8-88FE-3C50D254A9EA}" srcOrd="4" destOrd="0" presId="urn:microsoft.com/office/officeart/2005/8/layout/vProcess5"/>
    <dgm:cxn modelId="{764A7A82-F859-4856-84AC-AE9206F96F81}" type="presParOf" srcId="{5B633436-DCC5-4F86-9614-AA46B97C9F2C}" destId="{9117386B-CE35-4CAE-9660-7632FBB1DF59}" srcOrd="5" destOrd="0" presId="urn:microsoft.com/office/officeart/2005/8/layout/vProcess5"/>
    <dgm:cxn modelId="{55067DDE-85F2-4A24-872A-4FC64E00B357}" type="presParOf" srcId="{5B633436-DCC5-4F86-9614-AA46B97C9F2C}" destId="{4132A973-480E-4270-A34A-F0A54441FD04}" srcOrd="6" destOrd="0" presId="urn:microsoft.com/office/officeart/2005/8/layout/vProcess5"/>
    <dgm:cxn modelId="{695E017E-FA81-4D1B-B479-FE0E8B20D4B3}" type="presParOf" srcId="{5B633436-DCC5-4F86-9614-AA46B97C9F2C}" destId="{261230FC-EA83-49EF-9EC5-F57104F4E4CC}" srcOrd="7" destOrd="0" presId="urn:microsoft.com/office/officeart/2005/8/layout/vProcess5"/>
    <dgm:cxn modelId="{CC509983-BC8A-474C-A099-205905BFBBB2}" type="presParOf" srcId="{5B633436-DCC5-4F86-9614-AA46B97C9F2C}" destId="{2BD08CDA-B076-46F3-9AE5-47F91ABE9EA7}" srcOrd="8" destOrd="0" presId="urn:microsoft.com/office/officeart/2005/8/layout/vProcess5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1E7FAA-EFCB-4F33-AE2D-E8950604D293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135073-57E8-43AD-B942-FEE412474A62}">
      <dgm:prSet phldrT="[Text]"/>
      <dgm:spPr/>
      <dgm:t>
        <a:bodyPr/>
        <a:lstStyle/>
        <a:p>
          <a:r>
            <a:rPr lang="en-US" dirty="0" smtClean="0"/>
            <a:t>Air </a:t>
          </a:r>
          <a:r>
            <a:rPr lang="en-US" dirty="0" err="1" smtClean="0"/>
            <a:t>minum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mangan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makanan</a:t>
          </a:r>
          <a:r>
            <a:rPr lang="en-US" dirty="0" smtClean="0"/>
            <a:t> </a:t>
          </a:r>
          <a:r>
            <a:rPr lang="en-US" dirty="0" err="1" smtClean="0"/>
            <a:t>memiliki</a:t>
          </a:r>
          <a:r>
            <a:rPr lang="en-US" dirty="0" smtClean="0"/>
            <a:t> RQ&lt;1</a:t>
          </a:r>
          <a:endParaRPr lang="en-US" dirty="0"/>
        </a:p>
      </dgm:t>
    </dgm:pt>
    <dgm:pt modelId="{4DBCA125-113D-4073-9029-FE2186F6144A}" type="parTrans" cxnId="{1F7264E6-578C-4DA3-98F8-71D25E11E829}">
      <dgm:prSet/>
      <dgm:spPr/>
      <dgm:t>
        <a:bodyPr/>
        <a:lstStyle/>
        <a:p>
          <a:endParaRPr lang="en-US"/>
        </a:p>
      </dgm:t>
    </dgm:pt>
    <dgm:pt modelId="{EBF329DA-29D5-4CCF-BA57-1B7DA7ADBE16}" type="sibTrans" cxnId="{1F7264E6-578C-4DA3-98F8-71D25E11E829}">
      <dgm:prSet/>
      <dgm:spPr/>
      <dgm:t>
        <a:bodyPr/>
        <a:lstStyle/>
        <a:p>
          <a:endParaRPr lang="en-US"/>
        </a:p>
      </dgm:t>
    </dgm:pt>
    <dgm:pt modelId="{E8D12CB9-66C9-48DD-8EA6-E92930A30242}">
      <dgm:prSet phldrT="[Text]"/>
      <dgm:spPr/>
      <dgm:t>
        <a:bodyPr/>
        <a:lstStyle/>
        <a:p>
          <a:r>
            <a:rPr lang="en-US" dirty="0" err="1" smtClean="0"/>
            <a:t>artinya</a:t>
          </a:r>
          <a:r>
            <a:rPr lang="en-US" dirty="0" smtClean="0"/>
            <a:t> air </a:t>
          </a:r>
          <a:r>
            <a:rPr lang="en-US" dirty="0" err="1" smtClean="0"/>
            <a:t>minum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jenis</a:t>
          </a:r>
          <a:r>
            <a:rPr lang="en-US" dirty="0" smtClean="0"/>
            <a:t> </a:t>
          </a:r>
          <a:r>
            <a:rPr lang="en-US" dirty="0" err="1" smtClean="0"/>
            <a:t>makanan</a:t>
          </a:r>
          <a:r>
            <a:rPr lang="en-US" dirty="0" smtClean="0"/>
            <a:t> </a:t>
          </a:r>
          <a:r>
            <a:rPr lang="en-US" dirty="0" err="1" smtClean="0"/>
            <a:t>terpilih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kimiawi</a:t>
          </a:r>
          <a:r>
            <a:rPr lang="en-US" dirty="0" smtClean="0"/>
            <a:t> </a:t>
          </a:r>
          <a:r>
            <a:rPr lang="en-US" dirty="0" err="1" smtClean="0"/>
            <a:t>aman</a:t>
          </a:r>
          <a:r>
            <a:rPr lang="en-US" dirty="0" smtClean="0"/>
            <a:t> </a:t>
          </a:r>
          <a:r>
            <a:rPr lang="en-US" dirty="0" err="1" smtClean="0"/>
            <a:t>dikonsumsi</a:t>
          </a:r>
          <a:r>
            <a:rPr lang="en-US" dirty="0" smtClean="0"/>
            <a:t> </a:t>
          </a:r>
          <a:r>
            <a:rPr lang="en-US" dirty="0" err="1" smtClean="0"/>
            <a:t>sepanjang</a:t>
          </a:r>
          <a:r>
            <a:rPr lang="en-US" dirty="0" smtClean="0"/>
            <a:t> </a:t>
          </a:r>
          <a:r>
            <a:rPr lang="en-US" dirty="0" err="1" smtClean="0"/>
            <a:t>hidup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konsentrasi</a:t>
          </a:r>
          <a:r>
            <a:rPr lang="en-US" dirty="0" smtClean="0"/>
            <a:t> mineral </a:t>
          </a:r>
          <a:r>
            <a:rPr lang="en-US" dirty="0" err="1" smtClean="0"/>
            <a:t>saat</a:t>
          </a:r>
          <a:r>
            <a:rPr lang="en-US" dirty="0" smtClean="0"/>
            <a:t> </a:t>
          </a:r>
          <a:r>
            <a:rPr lang="en-US" dirty="0" err="1" smtClean="0"/>
            <a:t>ini</a:t>
          </a:r>
          <a:r>
            <a:rPr lang="en-US" dirty="0" smtClean="0"/>
            <a:t> </a:t>
          </a:r>
          <a:r>
            <a:rPr lang="en-US" dirty="0" smtClean="0">
              <a:sym typeface="Wingdings" pitchFamily="2" charset="2"/>
            </a:rPr>
            <a:t> 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efek</a:t>
          </a:r>
          <a:r>
            <a:rPr lang="en-US" dirty="0" smtClean="0"/>
            <a:t> </a:t>
          </a:r>
          <a:r>
            <a:rPr lang="en-US" dirty="0" err="1" smtClean="0"/>
            <a:t>kesehatan</a:t>
          </a:r>
          <a:r>
            <a:rPr lang="en-US" dirty="0" smtClean="0"/>
            <a:t> </a:t>
          </a:r>
          <a:r>
            <a:rPr lang="en-US" dirty="0" err="1" smtClean="0"/>
            <a:t>terhadap</a:t>
          </a:r>
          <a:r>
            <a:rPr lang="en-US" dirty="0" smtClean="0"/>
            <a:t> </a:t>
          </a:r>
          <a:r>
            <a:rPr lang="en-US" dirty="0" err="1" smtClean="0"/>
            <a:t>masyarakat</a:t>
          </a:r>
          <a:r>
            <a:rPr lang="en-US" dirty="0" smtClean="0"/>
            <a:t> </a:t>
          </a:r>
          <a:r>
            <a:rPr lang="en-US" dirty="0" err="1" smtClean="0"/>
            <a:t>setempat</a:t>
          </a:r>
          <a:r>
            <a:rPr lang="en-US" dirty="0" smtClean="0"/>
            <a:t>.</a:t>
          </a:r>
          <a:endParaRPr lang="en-US" dirty="0"/>
        </a:p>
      </dgm:t>
    </dgm:pt>
    <dgm:pt modelId="{5F393B15-3E43-46E0-BF8E-3F90865B626D}" type="parTrans" cxnId="{EFB2836A-5532-407E-8806-5A94C53C432C}">
      <dgm:prSet/>
      <dgm:spPr/>
      <dgm:t>
        <a:bodyPr/>
        <a:lstStyle/>
        <a:p>
          <a:endParaRPr lang="en-US"/>
        </a:p>
      </dgm:t>
    </dgm:pt>
    <dgm:pt modelId="{9A08C59A-7E93-45FF-A233-D4FC92A427B4}" type="sibTrans" cxnId="{EFB2836A-5532-407E-8806-5A94C53C432C}">
      <dgm:prSet/>
      <dgm:spPr/>
      <dgm:t>
        <a:bodyPr/>
        <a:lstStyle/>
        <a:p>
          <a:endParaRPr lang="en-US"/>
        </a:p>
      </dgm:t>
    </dgm:pt>
    <dgm:pt modelId="{34563D1F-DD58-47F0-A162-67E4FD245A57}">
      <dgm:prSet phldrT="[Text]"/>
      <dgm:spPr/>
      <dgm:t>
        <a:bodyPr/>
        <a:lstStyle/>
        <a:p>
          <a:r>
            <a:rPr lang="en-US" dirty="0" err="1" smtClean="0"/>
            <a:t>dewasa</a:t>
          </a:r>
          <a:r>
            <a:rPr lang="en-US" dirty="0" smtClean="0"/>
            <a:t> </a:t>
          </a:r>
          <a:r>
            <a:rPr lang="en-US" dirty="0" err="1" smtClean="0"/>
            <a:t>yaitu</a:t>
          </a:r>
          <a:r>
            <a:rPr lang="en-US" dirty="0" smtClean="0"/>
            <a:t> </a:t>
          </a:r>
          <a:r>
            <a:rPr lang="en-US" dirty="0" err="1" smtClean="0"/>
            <a:t>gangguan</a:t>
          </a:r>
          <a:r>
            <a:rPr lang="en-US" dirty="0" smtClean="0"/>
            <a:t> </a:t>
          </a:r>
          <a:r>
            <a:rPr lang="en-US" dirty="0" err="1" smtClean="0"/>
            <a:t>mata</a:t>
          </a:r>
          <a:r>
            <a:rPr lang="en-US" dirty="0" smtClean="0"/>
            <a:t> </a:t>
          </a:r>
          <a:endParaRPr lang="en-US" dirty="0"/>
        </a:p>
      </dgm:t>
    </dgm:pt>
    <dgm:pt modelId="{05D8A876-D4CE-4D04-866B-92D7B5BDC1A3}" type="parTrans" cxnId="{BFFCEBF3-9906-490B-8AD4-7E9DDB35F336}">
      <dgm:prSet/>
      <dgm:spPr/>
      <dgm:t>
        <a:bodyPr/>
        <a:lstStyle/>
        <a:p>
          <a:endParaRPr lang="en-US"/>
        </a:p>
      </dgm:t>
    </dgm:pt>
    <dgm:pt modelId="{C627F47C-3FD0-4A05-ACF5-2275A7310518}" type="sibTrans" cxnId="{BFFCEBF3-9906-490B-8AD4-7E9DDB35F336}">
      <dgm:prSet/>
      <dgm:spPr/>
      <dgm:t>
        <a:bodyPr/>
        <a:lstStyle/>
        <a:p>
          <a:endParaRPr lang="en-US"/>
        </a:p>
      </dgm:t>
    </dgm:pt>
    <dgm:pt modelId="{B793C20C-77E8-45B4-8AEE-047B4FEE6292}">
      <dgm:prSet phldrT="[Text]"/>
      <dgm:spPr/>
      <dgm:t>
        <a:bodyPr/>
        <a:lstStyle/>
        <a:p>
          <a:r>
            <a:rPr lang="en-US" dirty="0" err="1" smtClean="0"/>
            <a:t>Gangguan</a:t>
          </a:r>
          <a:r>
            <a:rPr lang="en-US" dirty="0" smtClean="0"/>
            <a:t> </a:t>
          </a:r>
          <a:r>
            <a:rPr lang="en-US" dirty="0" err="1" smtClean="0"/>
            <a:t>Kesehatan</a:t>
          </a:r>
          <a:r>
            <a:rPr lang="en-US" dirty="0" smtClean="0"/>
            <a:t> </a:t>
          </a:r>
          <a:endParaRPr lang="en-US" dirty="0"/>
        </a:p>
      </dgm:t>
    </dgm:pt>
    <dgm:pt modelId="{2F1B535A-69CF-48E2-A326-EE14DD53BDA1}" type="sibTrans" cxnId="{927698B2-69EE-4269-AD1D-83E45BFBDEA7}">
      <dgm:prSet/>
      <dgm:spPr/>
      <dgm:t>
        <a:bodyPr/>
        <a:lstStyle/>
        <a:p>
          <a:endParaRPr lang="en-US"/>
        </a:p>
      </dgm:t>
    </dgm:pt>
    <dgm:pt modelId="{EDF5CF67-4A31-493A-BA44-DE732D2F3F08}" type="parTrans" cxnId="{927698B2-69EE-4269-AD1D-83E45BFBDEA7}">
      <dgm:prSet/>
      <dgm:spPr/>
      <dgm:t>
        <a:bodyPr/>
        <a:lstStyle/>
        <a:p>
          <a:endParaRPr lang="en-US"/>
        </a:p>
      </dgm:t>
    </dgm:pt>
    <dgm:pt modelId="{4225E0ED-7282-4735-BDF9-0E5957CCD616}">
      <dgm:prSet phldrT="[Text]"/>
      <dgm:spPr/>
      <dgm:t>
        <a:bodyPr/>
        <a:lstStyle/>
        <a:p>
          <a:r>
            <a:rPr lang="en-US" dirty="0" err="1" smtClean="0"/>
            <a:t>remaja</a:t>
          </a:r>
          <a:r>
            <a:rPr lang="en-US" dirty="0" smtClean="0"/>
            <a:t> </a:t>
          </a:r>
          <a:r>
            <a:rPr lang="en-US" dirty="0" err="1" smtClean="0"/>
            <a:t>yaitu</a:t>
          </a:r>
          <a:r>
            <a:rPr lang="en-US" dirty="0" smtClean="0"/>
            <a:t> </a:t>
          </a:r>
          <a:r>
            <a:rPr lang="en-US" dirty="0" err="1" smtClean="0"/>
            <a:t>batuk</a:t>
          </a:r>
          <a:r>
            <a:rPr lang="en-US" dirty="0" smtClean="0"/>
            <a:t>, </a:t>
          </a:r>
          <a:r>
            <a:rPr lang="en-US" dirty="0" err="1" smtClean="0"/>
            <a:t>pilek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sesak</a:t>
          </a:r>
          <a:r>
            <a:rPr lang="en-US" dirty="0" smtClean="0"/>
            <a:t> </a:t>
          </a:r>
          <a:r>
            <a:rPr lang="en-US" dirty="0" err="1" smtClean="0"/>
            <a:t>napas</a:t>
          </a:r>
          <a:r>
            <a:rPr lang="en-US" dirty="0" smtClean="0"/>
            <a:t>.</a:t>
          </a:r>
          <a:endParaRPr lang="en-US" dirty="0"/>
        </a:p>
      </dgm:t>
    </dgm:pt>
    <dgm:pt modelId="{5AD4EE44-954B-4B8B-89EB-56F192A5DCA2}" type="parTrans" cxnId="{0FE2F6C5-326D-4EBD-B03C-DAD931C8C6A7}">
      <dgm:prSet/>
      <dgm:spPr/>
      <dgm:t>
        <a:bodyPr/>
        <a:lstStyle/>
        <a:p>
          <a:endParaRPr lang="en-US"/>
        </a:p>
      </dgm:t>
    </dgm:pt>
    <dgm:pt modelId="{16088856-4BE7-4927-903C-224614252ECE}" type="sibTrans" cxnId="{0FE2F6C5-326D-4EBD-B03C-DAD931C8C6A7}">
      <dgm:prSet/>
      <dgm:spPr/>
      <dgm:t>
        <a:bodyPr/>
        <a:lstStyle/>
        <a:p>
          <a:endParaRPr lang="en-US"/>
        </a:p>
      </dgm:t>
    </dgm:pt>
    <dgm:pt modelId="{D7AA42E6-78C8-462A-910C-9B89C303480A}">
      <dgm:prSet phldrT="[Text]"/>
      <dgm:spPr/>
      <dgm:t>
        <a:bodyPr/>
        <a:lstStyle/>
        <a:p>
          <a:r>
            <a:rPr lang="en-US" dirty="0" smtClean="0"/>
            <a:t>BUKAN </a:t>
          </a:r>
          <a:r>
            <a:rPr lang="en-US" dirty="0" err="1" smtClean="0"/>
            <a:t>merupakan</a:t>
          </a:r>
          <a:r>
            <a:rPr lang="en-US" dirty="0" smtClean="0"/>
            <a:t> </a:t>
          </a:r>
          <a:r>
            <a:rPr lang="en-US" dirty="0" err="1" smtClean="0"/>
            <a:t>dampak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pajanan</a:t>
          </a:r>
          <a:r>
            <a:rPr lang="en-US" dirty="0" smtClean="0"/>
            <a:t> mineral </a:t>
          </a:r>
          <a:r>
            <a:rPr lang="en-US" dirty="0" err="1" smtClean="0"/>
            <a:t>dalam</a:t>
          </a:r>
          <a:r>
            <a:rPr lang="en-US" dirty="0" smtClean="0"/>
            <a:t> air </a:t>
          </a:r>
          <a:r>
            <a:rPr lang="en-US" dirty="0" err="1" smtClean="0"/>
            <a:t>minum</a:t>
          </a:r>
          <a:r>
            <a:rPr lang="en-US" dirty="0" smtClean="0"/>
            <a:t> </a:t>
          </a:r>
          <a:r>
            <a:rPr lang="en-US" dirty="0" err="1" smtClean="0"/>
            <a:t>maupun</a:t>
          </a:r>
          <a:r>
            <a:rPr lang="en-US" dirty="0" smtClean="0"/>
            <a:t> </a:t>
          </a:r>
          <a:r>
            <a:rPr lang="en-US" dirty="0" err="1" smtClean="0"/>
            <a:t>makanan</a:t>
          </a:r>
          <a:r>
            <a:rPr lang="en-US" dirty="0" smtClean="0"/>
            <a:t>.</a:t>
          </a:r>
          <a:endParaRPr lang="en-US" dirty="0"/>
        </a:p>
      </dgm:t>
    </dgm:pt>
    <dgm:pt modelId="{83DC73CC-DE62-4364-AA76-BDB1C8BDE57E}" type="parTrans" cxnId="{EC9FFD98-1841-4BE5-9BEC-13EC6CE4E8B4}">
      <dgm:prSet/>
      <dgm:spPr/>
      <dgm:t>
        <a:bodyPr/>
        <a:lstStyle/>
        <a:p>
          <a:endParaRPr lang="en-US"/>
        </a:p>
      </dgm:t>
    </dgm:pt>
    <dgm:pt modelId="{F3F49627-AC99-49F1-B7F5-FC237580BF75}" type="sibTrans" cxnId="{EC9FFD98-1841-4BE5-9BEC-13EC6CE4E8B4}">
      <dgm:prSet/>
      <dgm:spPr/>
      <dgm:t>
        <a:bodyPr/>
        <a:lstStyle/>
        <a:p>
          <a:endParaRPr lang="en-US"/>
        </a:p>
      </dgm:t>
    </dgm:pt>
    <dgm:pt modelId="{7795F511-BB54-4963-9969-CBC0506993D6}">
      <dgm:prSet phldrT="[Text]"/>
      <dgm:spPr/>
      <dgm:t>
        <a:bodyPr/>
        <a:lstStyle/>
        <a:p>
          <a:endParaRPr lang="en-US" dirty="0"/>
        </a:p>
      </dgm:t>
    </dgm:pt>
    <dgm:pt modelId="{5CFEB88B-B414-4D4D-A41C-9024D0104A8F}" type="parTrans" cxnId="{FD8B543C-D350-443B-8FE3-BB958D73089D}">
      <dgm:prSet/>
      <dgm:spPr/>
      <dgm:t>
        <a:bodyPr/>
        <a:lstStyle/>
        <a:p>
          <a:endParaRPr lang="en-US"/>
        </a:p>
      </dgm:t>
    </dgm:pt>
    <dgm:pt modelId="{4885C69D-5D93-4C39-AFA5-484D88806989}" type="sibTrans" cxnId="{FD8B543C-D350-443B-8FE3-BB958D73089D}">
      <dgm:prSet/>
      <dgm:spPr/>
      <dgm:t>
        <a:bodyPr/>
        <a:lstStyle/>
        <a:p>
          <a:endParaRPr lang="en-US"/>
        </a:p>
      </dgm:t>
    </dgm:pt>
    <dgm:pt modelId="{D44A42BF-EB61-46B5-A8CB-CB46920E684C}" type="pres">
      <dgm:prSet presAssocID="{711E7FAA-EFCB-4F33-AE2D-E8950604D2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5071052-E4ED-40D7-9F9E-A20FC5B74F80}" type="pres">
      <dgm:prSet presAssocID="{8A135073-57E8-43AD-B942-FEE412474A62}" presName="composite" presStyleCnt="0"/>
      <dgm:spPr/>
    </dgm:pt>
    <dgm:pt modelId="{2D495C06-FE77-4C67-B2D7-9F4C2FF6D37B}" type="pres">
      <dgm:prSet presAssocID="{8A135073-57E8-43AD-B942-FEE412474A6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D9588-68CC-4FB1-8183-58BE7C7493F7}" type="pres">
      <dgm:prSet presAssocID="{8A135073-57E8-43AD-B942-FEE412474A6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78ED2-FE0E-40AA-92A1-D367FBB6B3D4}" type="pres">
      <dgm:prSet presAssocID="{EBF329DA-29D5-4CCF-BA57-1B7DA7ADBE16}" presName="space" presStyleCnt="0"/>
      <dgm:spPr/>
    </dgm:pt>
    <dgm:pt modelId="{E7B6827D-46C6-444E-94A3-3C18AC6C6306}" type="pres">
      <dgm:prSet presAssocID="{B793C20C-77E8-45B4-8AEE-047B4FEE6292}" presName="composite" presStyleCnt="0"/>
      <dgm:spPr/>
    </dgm:pt>
    <dgm:pt modelId="{7CDAA8FF-2413-499E-87A8-B41A6FC2BCBD}" type="pres">
      <dgm:prSet presAssocID="{B793C20C-77E8-45B4-8AEE-047B4FEE629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709C3-A751-4E19-A560-8D0629F6F760}" type="pres">
      <dgm:prSet presAssocID="{B793C20C-77E8-45B4-8AEE-047B4FEE629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7264E6-578C-4DA3-98F8-71D25E11E829}" srcId="{711E7FAA-EFCB-4F33-AE2D-E8950604D293}" destId="{8A135073-57E8-43AD-B942-FEE412474A62}" srcOrd="0" destOrd="0" parTransId="{4DBCA125-113D-4073-9029-FE2186F6144A}" sibTransId="{EBF329DA-29D5-4CCF-BA57-1B7DA7ADBE16}"/>
    <dgm:cxn modelId="{BFFCEBF3-9906-490B-8AD4-7E9DDB35F336}" srcId="{B793C20C-77E8-45B4-8AEE-047B4FEE6292}" destId="{34563D1F-DD58-47F0-A162-67E4FD245A57}" srcOrd="0" destOrd="0" parTransId="{05D8A876-D4CE-4D04-866B-92D7B5BDC1A3}" sibTransId="{C627F47C-3FD0-4A05-ACF5-2275A7310518}"/>
    <dgm:cxn modelId="{927698B2-69EE-4269-AD1D-83E45BFBDEA7}" srcId="{711E7FAA-EFCB-4F33-AE2D-E8950604D293}" destId="{B793C20C-77E8-45B4-8AEE-047B4FEE6292}" srcOrd="1" destOrd="0" parTransId="{EDF5CF67-4A31-493A-BA44-DE732D2F3F08}" sibTransId="{2F1B535A-69CF-48E2-A326-EE14DD53BDA1}"/>
    <dgm:cxn modelId="{0D0C053B-8088-4C89-8E3A-B3593E1CDCD1}" type="presOf" srcId="{B793C20C-77E8-45B4-8AEE-047B4FEE6292}" destId="{7CDAA8FF-2413-499E-87A8-B41A6FC2BCBD}" srcOrd="0" destOrd="0" presId="urn:microsoft.com/office/officeart/2005/8/layout/hList1"/>
    <dgm:cxn modelId="{2B1CE62B-8EFA-42DC-9762-1ECC82068D9B}" type="presOf" srcId="{711E7FAA-EFCB-4F33-AE2D-E8950604D293}" destId="{D44A42BF-EB61-46B5-A8CB-CB46920E684C}" srcOrd="0" destOrd="0" presId="urn:microsoft.com/office/officeart/2005/8/layout/hList1"/>
    <dgm:cxn modelId="{B08C8708-AF5E-4931-947E-5D086DD77DFA}" type="presOf" srcId="{8A135073-57E8-43AD-B942-FEE412474A62}" destId="{2D495C06-FE77-4C67-B2D7-9F4C2FF6D37B}" srcOrd="0" destOrd="0" presId="urn:microsoft.com/office/officeart/2005/8/layout/hList1"/>
    <dgm:cxn modelId="{8993DF43-AAF5-4A6F-A2A2-45A84AAC8041}" type="presOf" srcId="{D7AA42E6-78C8-462A-910C-9B89C303480A}" destId="{0F8709C3-A751-4E19-A560-8D0629F6F760}" srcOrd="0" destOrd="3" presId="urn:microsoft.com/office/officeart/2005/8/layout/hList1"/>
    <dgm:cxn modelId="{7BA1831A-50E0-4CB8-8A21-24F79AB2BB08}" type="presOf" srcId="{E8D12CB9-66C9-48DD-8EA6-E92930A30242}" destId="{A85D9588-68CC-4FB1-8183-58BE7C7493F7}" srcOrd="0" destOrd="0" presId="urn:microsoft.com/office/officeart/2005/8/layout/hList1"/>
    <dgm:cxn modelId="{EB16C0FF-8727-49CC-B182-9756D6C7F94D}" type="presOf" srcId="{34563D1F-DD58-47F0-A162-67E4FD245A57}" destId="{0F8709C3-A751-4E19-A560-8D0629F6F760}" srcOrd="0" destOrd="0" presId="urn:microsoft.com/office/officeart/2005/8/layout/hList1"/>
    <dgm:cxn modelId="{255B0C01-E69E-4B9E-8AAE-D88412873420}" type="presOf" srcId="{7795F511-BB54-4963-9969-CBC0506993D6}" destId="{0F8709C3-A751-4E19-A560-8D0629F6F760}" srcOrd="0" destOrd="2" presId="urn:microsoft.com/office/officeart/2005/8/layout/hList1"/>
    <dgm:cxn modelId="{0FE2F6C5-326D-4EBD-B03C-DAD931C8C6A7}" srcId="{B793C20C-77E8-45B4-8AEE-047B4FEE6292}" destId="{4225E0ED-7282-4735-BDF9-0E5957CCD616}" srcOrd="1" destOrd="0" parTransId="{5AD4EE44-954B-4B8B-89EB-56F192A5DCA2}" sibTransId="{16088856-4BE7-4927-903C-224614252ECE}"/>
    <dgm:cxn modelId="{69B24D58-39E5-4018-A865-9F531C7848A3}" type="presOf" srcId="{4225E0ED-7282-4735-BDF9-0E5957CCD616}" destId="{0F8709C3-A751-4E19-A560-8D0629F6F760}" srcOrd="0" destOrd="1" presId="urn:microsoft.com/office/officeart/2005/8/layout/hList1"/>
    <dgm:cxn modelId="{EC9FFD98-1841-4BE5-9BEC-13EC6CE4E8B4}" srcId="{B793C20C-77E8-45B4-8AEE-047B4FEE6292}" destId="{D7AA42E6-78C8-462A-910C-9B89C303480A}" srcOrd="3" destOrd="0" parTransId="{83DC73CC-DE62-4364-AA76-BDB1C8BDE57E}" sibTransId="{F3F49627-AC99-49F1-B7F5-FC237580BF75}"/>
    <dgm:cxn modelId="{EFB2836A-5532-407E-8806-5A94C53C432C}" srcId="{8A135073-57E8-43AD-B942-FEE412474A62}" destId="{E8D12CB9-66C9-48DD-8EA6-E92930A30242}" srcOrd="0" destOrd="0" parTransId="{5F393B15-3E43-46E0-BF8E-3F90865B626D}" sibTransId="{9A08C59A-7E93-45FF-A233-D4FC92A427B4}"/>
    <dgm:cxn modelId="{FD8B543C-D350-443B-8FE3-BB958D73089D}" srcId="{B793C20C-77E8-45B4-8AEE-047B4FEE6292}" destId="{7795F511-BB54-4963-9969-CBC0506993D6}" srcOrd="2" destOrd="0" parTransId="{5CFEB88B-B414-4D4D-A41C-9024D0104A8F}" sibTransId="{4885C69D-5D93-4C39-AFA5-484D88806989}"/>
    <dgm:cxn modelId="{DB84921C-86C7-40CC-8445-DB10616D05B1}" type="presParOf" srcId="{D44A42BF-EB61-46B5-A8CB-CB46920E684C}" destId="{85071052-E4ED-40D7-9F9E-A20FC5B74F80}" srcOrd="0" destOrd="0" presId="urn:microsoft.com/office/officeart/2005/8/layout/hList1"/>
    <dgm:cxn modelId="{6DE2BF89-A126-44D5-8D35-87D1ADD3A0FD}" type="presParOf" srcId="{85071052-E4ED-40D7-9F9E-A20FC5B74F80}" destId="{2D495C06-FE77-4C67-B2D7-9F4C2FF6D37B}" srcOrd="0" destOrd="0" presId="urn:microsoft.com/office/officeart/2005/8/layout/hList1"/>
    <dgm:cxn modelId="{CE8FCB21-C32F-4132-9134-512758ACABE1}" type="presParOf" srcId="{85071052-E4ED-40D7-9F9E-A20FC5B74F80}" destId="{A85D9588-68CC-4FB1-8183-58BE7C7493F7}" srcOrd="1" destOrd="0" presId="urn:microsoft.com/office/officeart/2005/8/layout/hList1"/>
    <dgm:cxn modelId="{B9014A67-1853-4F80-86E0-1E1EF571E531}" type="presParOf" srcId="{D44A42BF-EB61-46B5-A8CB-CB46920E684C}" destId="{0D878ED2-FE0E-40AA-92A1-D367FBB6B3D4}" srcOrd="1" destOrd="0" presId="urn:microsoft.com/office/officeart/2005/8/layout/hList1"/>
    <dgm:cxn modelId="{B37DC7D5-1001-45B2-A8CC-D496BE733218}" type="presParOf" srcId="{D44A42BF-EB61-46B5-A8CB-CB46920E684C}" destId="{E7B6827D-46C6-444E-94A3-3C18AC6C6306}" srcOrd="2" destOrd="0" presId="urn:microsoft.com/office/officeart/2005/8/layout/hList1"/>
    <dgm:cxn modelId="{387FA93D-7DF1-4604-82C8-0C07C9A90814}" type="presParOf" srcId="{E7B6827D-46C6-444E-94A3-3C18AC6C6306}" destId="{7CDAA8FF-2413-499E-87A8-B41A6FC2BCBD}" srcOrd="0" destOrd="0" presId="urn:microsoft.com/office/officeart/2005/8/layout/hList1"/>
    <dgm:cxn modelId="{C1B85B8F-DCF9-43E9-B8EB-C0C826BABC81}" type="presParOf" srcId="{E7B6827D-46C6-444E-94A3-3C18AC6C6306}" destId="{0F8709C3-A751-4E19-A560-8D0629F6F760}" srcOrd="1" destOrd="0" presId="urn:microsoft.com/office/officeart/2005/8/layout/hList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ADCFB8-38E0-4A38-9B32-0B670B0D7BA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717E343-5238-40D6-A0DC-8BC8E5ACBC24}">
      <dgm:prSet phldrT="[Text]"/>
      <dgm:spPr/>
      <dgm:t>
        <a:bodyPr/>
        <a:lstStyle/>
        <a:p>
          <a:pPr algn="just"/>
          <a:r>
            <a:rPr lang="en-US" dirty="0" smtClean="0"/>
            <a:t>Data </a:t>
          </a:r>
          <a:r>
            <a:rPr lang="en-US" dirty="0" err="1" smtClean="0"/>
            <a:t>saat</a:t>
          </a:r>
          <a:r>
            <a:rPr lang="en-US" dirty="0" smtClean="0"/>
            <a:t> </a:t>
          </a:r>
          <a:r>
            <a:rPr lang="en-US" dirty="0" err="1" smtClean="0"/>
            <a:t>ini</a:t>
          </a:r>
          <a:r>
            <a:rPr lang="en-US" dirty="0" smtClean="0"/>
            <a:t> TIDAK </a:t>
          </a:r>
          <a:r>
            <a:rPr lang="en-US" dirty="0" err="1" smtClean="0"/>
            <a:t>menunjukkan</a:t>
          </a:r>
          <a:r>
            <a:rPr lang="en-US" dirty="0" smtClean="0"/>
            <a:t> </a:t>
          </a:r>
          <a:r>
            <a:rPr lang="en-US" dirty="0" err="1" smtClean="0"/>
            <a:t>adanya</a:t>
          </a:r>
          <a:r>
            <a:rPr lang="en-US" dirty="0" smtClean="0"/>
            <a:t> </a:t>
          </a:r>
          <a:r>
            <a:rPr lang="en-US" dirty="0" err="1" smtClean="0"/>
            <a:t>pajanan</a:t>
          </a:r>
          <a:r>
            <a:rPr lang="en-US" dirty="0" smtClean="0"/>
            <a:t> mineral yang </a:t>
          </a:r>
          <a:r>
            <a:rPr lang="en-US" dirty="0" err="1" smtClean="0"/>
            <a:t>mempengaruhi</a:t>
          </a:r>
          <a:r>
            <a:rPr lang="en-US" dirty="0" smtClean="0"/>
            <a:t> </a:t>
          </a:r>
          <a:r>
            <a:rPr lang="en-US" dirty="0" err="1" smtClean="0"/>
            <a:t>gangguan</a:t>
          </a:r>
          <a:r>
            <a:rPr lang="en-US" dirty="0" smtClean="0"/>
            <a:t> </a:t>
          </a:r>
          <a:r>
            <a:rPr lang="en-US" dirty="0" err="1" smtClean="0"/>
            <a:t>kesehatan</a:t>
          </a:r>
          <a:r>
            <a:rPr lang="en-US" dirty="0" smtClean="0"/>
            <a:t> </a:t>
          </a:r>
          <a:r>
            <a:rPr lang="en-US" dirty="0" smtClean="0">
              <a:sym typeface="Wingdings" pitchFamily="2" charset="2"/>
            </a:rPr>
            <a:t> TIDAK </a:t>
          </a:r>
          <a:r>
            <a:rPr lang="en-US" dirty="0" smtClean="0"/>
            <a:t> </a:t>
          </a:r>
          <a:r>
            <a:rPr lang="en-US" dirty="0" err="1" smtClean="0"/>
            <a:t>mencapai</a:t>
          </a:r>
          <a:r>
            <a:rPr lang="en-US" dirty="0" smtClean="0"/>
            <a:t> </a:t>
          </a:r>
          <a:r>
            <a:rPr lang="en-US" dirty="0" err="1" smtClean="0"/>
            <a:t>tujuan</a:t>
          </a:r>
          <a:r>
            <a:rPr lang="en-US" dirty="0" smtClean="0"/>
            <a:t> </a:t>
          </a:r>
          <a:r>
            <a:rPr lang="en-US" dirty="0" err="1" smtClean="0"/>
            <a:t>praktek</a:t>
          </a:r>
          <a:r>
            <a:rPr lang="en-US" dirty="0" smtClean="0"/>
            <a:t> </a:t>
          </a:r>
          <a:r>
            <a:rPr lang="en-US" dirty="0" err="1" smtClean="0"/>
            <a:t>lapangan</a:t>
          </a:r>
          <a:r>
            <a:rPr lang="en-US" dirty="0" smtClean="0"/>
            <a:t> yang </a:t>
          </a:r>
          <a:r>
            <a:rPr lang="en-US" dirty="0" err="1" smtClean="0"/>
            <a:t>diinginkan</a:t>
          </a:r>
          <a:r>
            <a:rPr lang="en-US" dirty="0" smtClean="0"/>
            <a:t>. </a:t>
          </a:r>
          <a:endParaRPr lang="en-US" dirty="0"/>
        </a:p>
      </dgm:t>
    </dgm:pt>
    <dgm:pt modelId="{41E51727-29D0-4545-A0D0-DFABB126047D}" type="parTrans" cxnId="{21924BAC-4F35-4A56-B88A-94875125965E}">
      <dgm:prSet/>
      <dgm:spPr/>
      <dgm:t>
        <a:bodyPr/>
        <a:lstStyle/>
        <a:p>
          <a:endParaRPr lang="en-US"/>
        </a:p>
      </dgm:t>
    </dgm:pt>
    <dgm:pt modelId="{A1E4ED3C-D080-4ED0-9ACD-A56055BF9411}" type="sibTrans" cxnId="{21924BAC-4F35-4A56-B88A-94875125965E}">
      <dgm:prSet/>
      <dgm:spPr/>
      <dgm:t>
        <a:bodyPr/>
        <a:lstStyle/>
        <a:p>
          <a:endParaRPr lang="en-US"/>
        </a:p>
      </dgm:t>
    </dgm:pt>
    <dgm:pt modelId="{E678D0F8-4FDA-40F4-AA78-AF1D3C103DEF}">
      <dgm:prSet phldrT="[Text]"/>
      <dgm:spPr/>
      <dgm:t>
        <a:bodyPr/>
        <a:lstStyle/>
        <a:p>
          <a:pPr algn="ctr"/>
          <a:r>
            <a:rPr lang="en-US" dirty="0" err="1" smtClean="0"/>
            <a:t>Kekurangan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r>
            <a:rPr lang="en-US" dirty="0" smtClean="0"/>
            <a:t> :</a:t>
          </a:r>
        </a:p>
        <a:p>
          <a:pPr algn="just"/>
          <a:r>
            <a:rPr lang="en-US" dirty="0" smtClean="0"/>
            <a:t>1.Bias </a:t>
          </a:r>
          <a:r>
            <a:rPr lang="en-US" dirty="0" err="1" smtClean="0"/>
            <a:t>Informasi</a:t>
          </a:r>
          <a:r>
            <a:rPr lang="en-US" dirty="0" smtClean="0"/>
            <a:t> </a:t>
          </a:r>
        </a:p>
        <a:p>
          <a:pPr algn="just"/>
          <a:r>
            <a:rPr lang="en-US" dirty="0" smtClean="0"/>
            <a:t>2.Bias </a:t>
          </a:r>
          <a:r>
            <a:rPr lang="en-US" dirty="0" err="1" smtClean="0"/>
            <a:t>Seleksi</a:t>
          </a:r>
          <a:r>
            <a:rPr lang="en-US" dirty="0" smtClean="0"/>
            <a:t> </a:t>
          </a:r>
        </a:p>
        <a:p>
          <a:pPr algn="just"/>
          <a:r>
            <a:rPr lang="en-US" dirty="0" err="1" smtClean="0"/>
            <a:t>sehingga</a:t>
          </a:r>
          <a:r>
            <a:rPr lang="en-US" dirty="0" smtClean="0"/>
            <a:t> </a:t>
          </a:r>
          <a:r>
            <a:rPr lang="en-US" dirty="0" err="1" smtClean="0"/>
            <a:t>mengakibatkan</a:t>
          </a:r>
          <a:r>
            <a:rPr lang="en-US" dirty="0" smtClean="0"/>
            <a:t> data yang </a:t>
          </a:r>
          <a:r>
            <a:rPr lang="en-US" dirty="0" err="1" smtClean="0"/>
            <a:t>dibutuhkan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analisa</a:t>
          </a:r>
          <a:r>
            <a:rPr lang="en-US" dirty="0" smtClean="0"/>
            <a:t> </a:t>
          </a:r>
          <a:r>
            <a:rPr lang="en-US" dirty="0" err="1" smtClean="0"/>
            <a:t>pajanan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mencukupi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mendukung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r>
            <a:rPr lang="en-US" dirty="0" smtClean="0"/>
            <a:t> </a:t>
          </a:r>
          <a:r>
            <a:rPr lang="en-US" dirty="0" err="1" smtClean="0"/>
            <a:t>ini</a:t>
          </a:r>
          <a:endParaRPr lang="en-US" dirty="0"/>
        </a:p>
      </dgm:t>
    </dgm:pt>
    <dgm:pt modelId="{269EB9AF-5C90-4318-BFB5-066398D7054A}" type="parTrans" cxnId="{F29FE84F-2B8F-47AD-878A-64F076516C43}">
      <dgm:prSet/>
      <dgm:spPr/>
      <dgm:t>
        <a:bodyPr/>
        <a:lstStyle/>
        <a:p>
          <a:endParaRPr lang="en-US"/>
        </a:p>
      </dgm:t>
    </dgm:pt>
    <dgm:pt modelId="{E839B8D9-F0F0-45A2-BDA6-0145F45172D2}" type="sibTrans" cxnId="{F29FE84F-2B8F-47AD-878A-64F076516C43}">
      <dgm:prSet/>
      <dgm:spPr/>
      <dgm:t>
        <a:bodyPr/>
        <a:lstStyle/>
        <a:p>
          <a:endParaRPr lang="en-US"/>
        </a:p>
      </dgm:t>
    </dgm:pt>
    <dgm:pt modelId="{0625BFCF-E08C-402B-8A67-05466C8509E0}" type="pres">
      <dgm:prSet presAssocID="{C4ADCFB8-38E0-4A38-9B32-0B670B0D7B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C5B589A-B03C-403A-AFFF-9DA2F89DAB1C}" type="pres">
      <dgm:prSet presAssocID="{2717E343-5238-40D6-A0DC-8BC8E5ACBC2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0155C-7019-49F3-BE5D-7263CA4CEB96}" type="pres">
      <dgm:prSet presAssocID="{A1E4ED3C-D080-4ED0-9ACD-A56055BF9411}" presName="spacer" presStyleCnt="0"/>
      <dgm:spPr/>
    </dgm:pt>
    <dgm:pt modelId="{39256D90-233F-40FD-A4AE-9CA2F1BD6CEE}" type="pres">
      <dgm:prSet presAssocID="{E678D0F8-4FDA-40F4-AA78-AF1D3C103DE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9FE84F-2B8F-47AD-878A-64F076516C43}" srcId="{C4ADCFB8-38E0-4A38-9B32-0B670B0D7BA3}" destId="{E678D0F8-4FDA-40F4-AA78-AF1D3C103DEF}" srcOrd="1" destOrd="0" parTransId="{269EB9AF-5C90-4318-BFB5-066398D7054A}" sibTransId="{E839B8D9-F0F0-45A2-BDA6-0145F45172D2}"/>
    <dgm:cxn modelId="{21924BAC-4F35-4A56-B88A-94875125965E}" srcId="{C4ADCFB8-38E0-4A38-9B32-0B670B0D7BA3}" destId="{2717E343-5238-40D6-A0DC-8BC8E5ACBC24}" srcOrd="0" destOrd="0" parTransId="{41E51727-29D0-4545-A0D0-DFABB126047D}" sibTransId="{A1E4ED3C-D080-4ED0-9ACD-A56055BF9411}"/>
    <dgm:cxn modelId="{0C0137FC-21CA-4710-9093-9700183484A8}" type="presOf" srcId="{C4ADCFB8-38E0-4A38-9B32-0B670B0D7BA3}" destId="{0625BFCF-E08C-402B-8A67-05466C8509E0}" srcOrd="0" destOrd="0" presId="urn:microsoft.com/office/officeart/2005/8/layout/vList2"/>
    <dgm:cxn modelId="{36971BB2-A934-4FB5-953C-702C293CF483}" type="presOf" srcId="{2717E343-5238-40D6-A0DC-8BC8E5ACBC24}" destId="{7C5B589A-B03C-403A-AFFF-9DA2F89DAB1C}" srcOrd="0" destOrd="0" presId="urn:microsoft.com/office/officeart/2005/8/layout/vList2"/>
    <dgm:cxn modelId="{098D8723-9601-48D8-9295-2E0BA5577F90}" type="presOf" srcId="{E678D0F8-4FDA-40F4-AA78-AF1D3C103DEF}" destId="{39256D90-233F-40FD-A4AE-9CA2F1BD6CEE}" srcOrd="0" destOrd="0" presId="urn:microsoft.com/office/officeart/2005/8/layout/vList2"/>
    <dgm:cxn modelId="{3A960FAF-6AE1-4B54-9760-14B58E0EF98C}" type="presParOf" srcId="{0625BFCF-E08C-402B-8A67-05466C8509E0}" destId="{7C5B589A-B03C-403A-AFFF-9DA2F89DAB1C}" srcOrd="0" destOrd="0" presId="urn:microsoft.com/office/officeart/2005/8/layout/vList2"/>
    <dgm:cxn modelId="{8DBCECBD-EED7-46EC-9875-F7FF646DC045}" type="presParOf" srcId="{0625BFCF-E08C-402B-8A67-05466C8509E0}" destId="{BF60155C-7019-49F3-BE5D-7263CA4CEB96}" srcOrd="1" destOrd="0" presId="urn:microsoft.com/office/officeart/2005/8/layout/vList2"/>
    <dgm:cxn modelId="{7444C3FD-3822-4A9A-B51E-14C9C79E1ACF}" type="presParOf" srcId="{0625BFCF-E08C-402B-8A67-05466C8509E0}" destId="{39256D90-233F-40FD-A4AE-9CA2F1BD6CEE}" srcOrd="2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6C0F048-19E8-4533-B892-A101C7895657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C9AACD-06C5-459E-BFB5-1221AA4BFD82}">
      <dgm:prSet phldrT="[Text]"/>
      <dgm:spPr/>
      <dgm:t>
        <a:bodyPr/>
        <a:lstStyle/>
        <a:p>
          <a:r>
            <a:rPr lang="en-US" dirty="0" smtClean="0"/>
            <a:t>1.</a:t>
          </a:r>
          <a:endParaRPr lang="en-US" dirty="0"/>
        </a:p>
      </dgm:t>
    </dgm:pt>
    <dgm:pt modelId="{BEC8EAE4-2177-43CA-8D6C-27A867E6D5C8}" type="parTrans" cxnId="{5B47E6ED-BFA5-4369-9A67-C2EA2249AD1A}">
      <dgm:prSet/>
      <dgm:spPr/>
      <dgm:t>
        <a:bodyPr/>
        <a:lstStyle/>
        <a:p>
          <a:endParaRPr lang="en-US"/>
        </a:p>
      </dgm:t>
    </dgm:pt>
    <dgm:pt modelId="{777D658F-85B0-48A0-B5B9-4FA710D2BD3B}" type="sibTrans" cxnId="{5B47E6ED-BFA5-4369-9A67-C2EA2249AD1A}">
      <dgm:prSet/>
      <dgm:spPr/>
      <dgm:t>
        <a:bodyPr/>
        <a:lstStyle/>
        <a:p>
          <a:endParaRPr lang="en-US"/>
        </a:p>
      </dgm:t>
    </dgm:pt>
    <dgm:pt modelId="{5A2776D4-32E9-45BA-8FD5-63BDA680323D}">
      <dgm:prSet phldrT="[Text]"/>
      <dgm:spPr/>
      <dgm:t>
        <a:bodyPr/>
        <a:lstStyle/>
        <a:p>
          <a:r>
            <a:rPr lang="en-US" dirty="0" smtClean="0"/>
            <a:t>K</a:t>
          </a:r>
          <a:r>
            <a:rPr lang="id-ID" dirty="0" smtClean="0"/>
            <a:t>andungan mineral seperti Mn, Fe, Cr, NO</a:t>
          </a:r>
          <a:r>
            <a:rPr lang="id-ID" baseline="-25000" dirty="0" smtClean="0"/>
            <a:t>3 </a:t>
          </a:r>
          <a:r>
            <a:rPr lang="id-ID" dirty="0" smtClean="0"/>
            <a:t>dan NO</a:t>
          </a:r>
          <a:r>
            <a:rPr lang="id-ID" baseline="-25000" dirty="0" smtClean="0"/>
            <a:t>2 </a:t>
          </a:r>
          <a:r>
            <a:rPr lang="id-ID" dirty="0" smtClean="0"/>
            <a:t>pada sampel air minum dan Mn pada bahan makanan masyarakat di desa Ketenger Kecamatan Baturraden Kabupaten Banyumas Jawa Tengah</a:t>
          </a:r>
          <a:r>
            <a:rPr lang="en-US" dirty="0" smtClean="0"/>
            <a:t> </a:t>
          </a:r>
          <a:r>
            <a:rPr lang="id-ID" dirty="0" smtClean="0"/>
            <a:t>dalam kosentrasi yang rendah dan tidak melewati baku mutu yang telah ditetapkan oleh Peraturan Pemerintah. </a:t>
          </a:r>
          <a:endParaRPr lang="en-US" dirty="0"/>
        </a:p>
      </dgm:t>
    </dgm:pt>
    <dgm:pt modelId="{DA8DD0A0-A18C-47C9-A41D-88447E233295}" type="parTrans" cxnId="{A584AD39-4770-4EB7-BD96-5D7A6BA05381}">
      <dgm:prSet/>
      <dgm:spPr/>
      <dgm:t>
        <a:bodyPr/>
        <a:lstStyle/>
        <a:p>
          <a:endParaRPr lang="en-US"/>
        </a:p>
      </dgm:t>
    </dgm:pt>
    <dgm:pt modelId="{C5A466E9-66D1-4B1F-8997-B0F6342ED09D}" type="sibTrans" cxnId="{A584AD39-4770-4EB7-BD96-5D7A6BA05381}">
      <dgm:prSet/>
      <dgm:spPr/>
      <dgm:t>
        <a:bodyPr/>
        <a:lstStyle/>
        <a:p>
          <a:endParaRPr lang="en-US"/>
        </a:p>
      </dgm:t>
    </dgm:pt>
    <dgm:pt modelId="{8F97DE69-BF42-4C8A-85A9-E50E63FE44B4}">
      <dgm:prSet phldrT="[Text]"/>
      <dgm:spPr/>
      <dgm:t>
        <a:bodyPr/>
        <a:lstStyle/>
        <a:p>
          <a:r>
            <a:rPr lang="en-US" dirty="0" smtClean="0"/>
            <a:t>2. </a:t>
          </a:r>
          <a:endParaRPr lang="en-US" dirty="0"/>
        </a:p>
      </dgm:t>
    </dgm:pt>
    <dgm:pt modelId="{7067534A-0D2E-475F-9C81-1DC9A7513B73}" type="parTrans" cxnId="{570E535E-2981-4614-895C-963202E79413}">
      <dgm:prSet/>
      <dgm:spPr/>
      <dgm:t>
        <a:bodyPr/>
        <a:lstStyle/>
        <a:p>
          <a:endParaRPr lang="en-US"/>
        </a:p>
      </dgm:t>
    </dgm:pt>
    <dgm:pt modelId="{5866484F-B472-4F80-8B78-FE5D38F857D0}" type="sibTrans" cxnId="{570E535E-2981-4614-895C-963202E79413}">
      <dgm:prSet/>
      <dgm:spPr/>
      <dgm:t>
        <a:bodyPr/>
        <a:lstStyle/>
        <a:p>
          <a:endParaRPr lang="en-US"/>
        </a:p>
      </dgm:t>
    </dgm:pt>
    <dgm:pt modelId="{4BAE2424-B4E9-43A2-9815-884647FB77DA}">
      <dgm:prSet phldrT="[Text]"/>
      <dgm:spPr/>
      <dgm:t>
        <a:bodyPr/>
        <a:lstStyle/>
        <a:p>
          <a:r>
            <a:rPr lang="id-ID" dirty="0" smtClean="0"/>
            <a:t>Gangguan kesehatan yang muncul merupakan gejala yang diakibatkan oleh pajanan mineral yang berlebihan, karena hasil dari perhitungan menunjukkan nilai RQ &lt; 1 sehingga gangguan kesehatan tersebut bukan disebabkan oleh pajanan mineral.</a:t>
          </a:r>
          <a:endParaRPr lang="en-US" dirty="0"/>
        </a:p>
      </dgm:t>
    </dgm:pt>
    <dgm:pt modelId="{92783F9F-3F25-41BE-973C-73B0C6A442B2}" type="parTrans" cxnId="{B4B37968-AE44-4460-9E1C-7E2FE6DE3B62}">
      <dgm:prSet/>
      <dgm:spPr/>
      <dgm:t>
        <a:bodyPr/>
        <a:lstStyle/>
        <a:p>
          <a:endParaRPr lang="en-US"/>
        </a:p>
      </dgm:t>
    </dgm:pt>
    <dgm:pt modelId="{35223465-4E82-4DCB-B522-CAF558533F8E}" type="sibTrans" cxnId="{B4B37968-AE44-4460-9E1C-7E2FE6DE3B62}">
      <dgm:prSet/>
      <dgm:spPr/>
      <dgm:t>
        <a:bodyPr/>
        <a:lstStyle/>
        <a:p>
          <a:endParaRPr lang="en-US"/>
        </a:p>
      </dgm:t>
    </dgm:pt>
    <dgm:pt modelId="{35A1905F-0C73-444D-B384-F5057454AA8F}" type="pres">
      <dgm:prSet presAssocID="{76C0F048-19E8-4533-B892-A101C78956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51757DA-714F-425D-8201-39CB4964CA79}" type="pres">
      <dgm:prSet presAssocID="{2BC9AACD-06C5-459E-BFB5-1221AA4BFD82}" presName="linNode" presStyleCnt="0"/>
      <dgm:spPr/>
    </dgm:pt>
    <dgm:pt modelId="{C0EE6513-9064-4CD9-BFA1-25D53B9E4B39}" type="pres">
      <dgm:prSet presAssocID="{2BC9AACD-06C5-459E-BFB5-1221AA4BFD82}" presName="parentText" presStyleLbl="node1" presStyleIdx="0" presStyleCnt="2" custScaleX="34503" custScaleY="3704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152B7D6-F25B-4961-A69A-2C006AFA87F5}" type="pres">
      <dgm:prSet presAssocID="{2BC9AACD-06C5-459E-BFB5-1221AA4BFD82}" presName="descendantText" presStyleLbl="alignAccFollowNode1" presStyleIdx="0" presStyleCnt="2" custScaleX="136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729ED-5EB4-4B8E-9E7E-5BFFCE6B57C5}" type="pres">
      <dgm:prSet presAssocID="{777D658F-85B0-48A0-B5B9-4FA710D2BD3B}" presName="sp" presStyleCnt="0"/>
      <dgm:spPr/>
    </dgm:pt>
    <dgm:pt modelId="{EF0055B8-091F-46A3-8936-8A4DE42CF1BE}" type="pres">
      <dgm:prSet presAssocID="{8F97DE69-BF42-4C8A-85A9-E50E63FE44B4}" presName="linNode" presStyleCnt="0"/>
      <dgm:spPr/>
    </dgm:pt>
    <dgm:pt modelId="{0516E07D-EC08-45A5-8197-A1CACC872C6E}" type="pres">
      <dgm:prSet presAssocID="{8F97DE69-BF42-4C8A-85A9-E50E63FE44B4}" presName="parentText" presStyleLbl="node1" presStyleIdx="1" presStyleCnt="2" custScaleX="34503" custScaleY="34827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FFC7257-2551-4C3D-BEE3-50A2189697AF}" type="pres">
      <dgm:prSet presAssocID="{8F97DE69-BF42-4C8A-85A9-E50E63FE44B4}" presName="descendantText" presStyleLbl="alignAccFollowNode1" presStyleIdx="1" presStyleCnt="2" custScaleX="135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FF76F2-37DE-467F-9A4F-F1FEC6F61850}" type="presOf" srcId="{8F97DE69-BF42-4C8A-85A9-E50E63FE44B4}" destId="{0516E07D-EC08-45A5-8197-A1CACC872C6E}" srcOrd="0" destOrd="0" presId="urn:microsoft.com/office/officeart/2005/8/layout/vList5"/>
    <dgm:cxn modelId="{A584AD39-4770-4EB7-BD96-5D7A6BA05381}" srcId="{2BC9AACD-06C5-459E-BFB5-1221AA4BFD82}" destId="{5A2776D4-32E9-45BA-8FD5-63BDA680323D}" srcOrd="0" destOrd="0" parTransId="{DA8DD0A0-A18C-47C9-A41D-88447E233295}" sibTransId="{C5A466E9-66D1-4B1F-8997-B0F6342ED09D}"/>
    <dgm:cxn modelId="{67FDE737-C733-4347-AE35-0694DD7E7427}" type="presOf" srcId="{2BC9AACD-06C5-459E-BFB5-1221AA4BFD82}" destId="{C0EE6513-9064-4CD9-BFA1-25D53B9E4B39}" srcOrd="0" destOrd="0" presId="urn:microsoft.com/office/officeart/2005/8/layout/vList5"/>
    <dgm:cxn modelId="{570E535E-2981-4614-895C-963202E79413}" srcId="{76C0F048-19E8-4533-B892-A101C7895657}" destId="{8F97DE69-BF42-4C8A-85A9-E50E63FE44B4}" srcOrd="1" destOrd="0" parTransId="{7067534A-0D2E-475F-9C81-1DC9A7513B73}" sibTransId="{5866484F-B472-4F80-8B78-FE5D38F857D0}"/>
    <dgm:cxn modelId="{B4B37968-AE44-4460-9E1C-7E2FE6DE3B62}" srcId="{8F97DE69-BF42-4C8A-85A9-E50E63FE44B4}" destId="{4BAE2424-B4E9-43A2-9815-884647FB77DA}" srcOrd="0" destOrd="0" parTransId="{92783F9F-3F25-41BE-973C-73B0C6A442B2}" sibTransId="{35223465-4E82-4DCB-B522-CAF558533F8E}"/>
    <dgm:cxn modelId="{2CCBA69F-7430-4D22-B8E0-4AD10243F52D}" type="presOf" srcId="{76C0F048-19E8-4533-B892-A101C7895657}" destId="{35A1905F-0C73-444D-B384-F5057454AA8F}" srcOrd="0" destOrd="0" presId="urn:microsoft.com/office/officeart/2005/8/layout/vList5"/>
    <dgm:cxn modelId="{5C789660-D834-495E-94B1-A7B853069C3F}" type="presOf" srcId="{4BAE2424-B4E9-43A2-9815-884647FB77DA}" destId="{4FFC7257-2551-4C3D-BEE3-50A2189697AF}" srcOrd="0" destOrd="0" presId="urn:microsoft.com/office/officeart/2005/8/layout/vList5"/>
    <dgm:cxn modelId="{0496F25A-70E4-4B98-9EC8-E52C2F1C0120}" type="presOf" srcId="{5A2776D4-32E9-45BA-8FD5-63BDA680323D}" destId="{3152B7D6-F25B-4961-A69A-2C006AFA87F5}" srcOrd="0" destOrd="0" presId="urn:microsoft.com/office/officeart/2005/8/layout/vList5"/>
    <dgm:cxn modelId="{5B47E6ED-BFA5-4369-9A67-C2EA2249AD1A}" srcId="{76C0F048-19E8-4533-B892-A101C7895657}" destId="{2BC9AACD-06C5-459E-BFB5-1221AA4BFD82}" srcOrd="0" destOrd="0" parTransId="{BEC8EAE4-2177-43CA-8D6C-27A867E6D5C8}" sibTransId="{777D658F-85B0-48A0-B5B9-4FA710D2BD3B}"/>
    <dgm:cxn modelId="{6B74763D-AA03-4C05-BB5F-9FDD820D324B}" type="presParOf" srcId="{35A1905F-0C73-444D-B384-F5057454AA8F}" destId="{151757DA-714F-425D-8201-39CB4964CA79}" srcOrd="0" destOrd="0" presId="urn:microsoft.com/office/officeart/2005/8/layout/vList5"/>
    <dgm:cxn modelId="{2794BA84-B9CE-4373-9599-2305FC5E3F2D}" type="presParOf" srcId="{151757DA-714F-425D-8201-39CB4964CA79}" destId="{C0EE6513-9064-4CD9-BFA1-25D53B9E4B39}" srcOrd="0" destOrd="0" presId="urn:microsoft.com/office/officeart/2005/8/layout/vList5"/>
    <dgm:cxn modelId="{FB3EA953-EC32-4B6C-A5BD-1010C50069BF}" type="presParOf" srcId="{151757DA-714F-425D-8201-39CB4964CA79}" destId="{3152B7D6-F25B-4961-A69A-2C006AFA87F5}" srcOrd="1" destOrd="0" presId="urn:microsoft.com/office/officeart/2005/8/layout/vList5"/>
    <dgm:cxn modelId="{5FCAA2F8-80A7-449D-8E93-3B68C1019106}" type="presParOf" srcId="{35A1905F-0C73-444D-B384-F5057454AA8F}" destId="{C05729ED-5EB4-4B8E-9E7E-5BFFCE6B57C5}" srcOrd="1" destOrd="0" presId="urn:microsoft.com/office/officeart/2005/8/layout/vList5"/>
    <dgm:cxn modelId="{3E438647-F4EF-467C-A4EE-C4371A69B75E}" type="presParOf" srcId="{35A1905F-0C73-444D-B384-F5057454AA8F}" destId="{EF0055B8-091F-46A3-8936-8A4DE42CF1BE}" srcOrd="2" destOrd="0" presId="urn:microsoft.com/office/officeart/2005/8/layout/vList5"/>
    <dgm:cxn modelId="{D956E387-1556-4707-BDA1-80621EDE10DA}" type="presParOf" srcId="{EF0055B8-091F-46A3-8936-8A4DE42CF1BE}" destId="{0516E07D-EC08-45A5-8197-A1CACC872C6E}" srcOrd="0" destOrd="0" presId="urn:microsoft.com/office/officeart/2005/8/layout/vList5"/>
    <dgm:cxn modelId="{773841C0-9DC9-418C-9BEF-0EB9383A334B}" type="presParOf" srcId="{EF0055B8-091F-46A3-8936-8A4DE42CF1BE}" destId="{4FFC7257-2551-4C3D-BEE3-50A2189697AF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69829C-5E9C-49F4-9813-0EFA913EA29A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5081964-9CB8-4D80-BDDE-AA08EEB14881}">
      <dgm:prSet phldrT="[Text]"/>
      <dgm:spPr/>
      <dgm:t>
        <a:bodyPr/>
        <a:lstStyle/>
        <a:p>
          <a:r>
            <a:rPr lang="en-US" dirty="0" smtClean="0"/>
            <a:t>Bouchard et al (2011) </a:t>
          </a:r>
          <a:endParaRPr lang="en-US" dirty="0"/>
        </a:p>
      </dgm:t>
    </dgm:pt>
    <dgm:pt modelId="{BB45B90F-05C2-48C7-B734-726A4C9C39AD}" type="parTrans" cxnId="{AE087F17-A01A-4085-A942-CD49A2892510}">
      <dgm:prSet/>
      <dgm:spPr/>
      <dgm:t>
        <a:bodyPr/>
        <a:lstStyle/>
        <a:p>
          <a:endParaRPr lang="en-US"/>
        </a:p>
      </dgm:t>
    </dgm:pt>
    <dgm:pt modelId="{CEF79BCF-F288-42D8-8477-D0546DCF5103}" type="sibTrans" cxnId="{AE087F17-A01A-4085-A942-CD49A2892510}">
      <dgm:prSet/>
      <dgm:spPr/>
      <dgm:t>
        <a:bodyPr/>
        <a:lstStyle/>
        <a:p>
          <a:endParaRPr lang="en-US"/>
        </a:p>
      </dgm:t>
    </dgm:pt>
    <dgm:pt modelId="{121C5C2F-F21E-4BC5-9DA5-EF94D65E5046}">
      <dgm:prSet phldrT="[Text]"/>
      <dgm:spPr/>
      <dgm:t>
        <a:bodyPr/>
        <a:lstStyle/>
        <a:p>
          <a:r>
            <a:rPr lang="en-US" dirty="0" err="1" smtClean="0"/>
            <a:t>di</a:t>
          </a:r>
          <a:r>
            <a:rPr lang="en-US" dirty="0" smtClean="0"/>
            <a:t> AS  </a:t>
          </a:r>
          <a:r>
            <a:rPr lang="en-US" dirty="0" smtClean="0">
              <a:sym typeface="Wingdings" pitchFamily="2" charset="2"/>
            </a:rPr>
            <a:t> </a:t>
          </a:r>
          <a:r>
            <a:rPr lang="en-US" dirty="0" err="1" smtClean="0"/>
            <a:t>konsentrasi</a:t>
          </a:r>
          <a:r>
            <a:rPr lang="en-US" dirty="0" smtClean="0"/>
            <a:t> </a:t>
          </a:r>
          <a:r>
            <a:rPr lang="en-US" dirty="0" err="1" smtClean="0"/>
            <a:t>mangan</a:t>
          </a:r>
          <a:r>
            <a:rPr lang="en-US" dirty="0" smtClean="0"/>
            <a:t> </a:t>
          </a:r>
          <a:r>
            <a:rPr lang="en-US" dirty="0" err="1" smtClean="0"/>
            <a:t>di</a:t>
          </a:r>
          <a:r>
            <a:rPr lang="en-US" dirty="0" smtClean="0"/>
            <a:t> air </a:t>
          </a:r>
          <a:r>
            <a:rPr lang="en-US" dirty="0" err="1" smtClean="0"/>
            <a:t>minum</a:t>
          </a:r>
          <a:r>
            <a:rPr lang="en-US" dirty="0" smtClean="0"/>
            <a:t> </a:t>
          </a:r>
          <a:r>
            <a:rPr lang="en-US" dirty="0" err="1" smtClean="0"/>
            <a:t>sebesar</a:t>
          </a:r>
          <a:r>
            <a:rPr lang="en-US" dirty="0" smtClean="0"/>
            <a:t> 34 µg/L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konsentrasi</a:t>
          </a:r>
          <a:r>
            <a:rPr lang="en-US" dirty="0" smtClean="0"/>
            <a:t> </a:t>
          </a:r>
          <a:r>
            <a:rPr lang="en-US" dirty="0" err="1" smtClean="0"/>
            <a:t>mangan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rambut</a:t>
          </a:r>
          <a:r>
            <a:rPr lang="en-US" dirty="0" smtClean="0"/>
            <a:t> </a:t>
          </a:r>
          <a:r>
            <a:rPr lang="en-US" dirty="0" err="1" smtClean="0"/>
            <a:t>anak</a:t>
          </a:r>
          <a:r>
            <a:rPr lang="en-US" dirty="0" smtClean="0"/>
            <a:t> </a:t>
          </a:r>
          <a:r>
            <a:rPr lang="en-US" dirty="0" err="1" smtClean="0"/>
            <a:t>meningkat</a:t>
          </a:r>
          <a:r>
            <a:rPr lang="en-US" dirty="0" smtClean="0"/>
            <a:t> </a:t>
          </a:r>
          <a:r>
            <a:rPr lang="en-US" dirty="0" err="1" smtClean="0"/>
            <a:t>seiring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konsumsi</a:t>
          </a:r>
          <a:r>
            <a:rPr lang="en-US" dirty="0" smtClean="0"/>
            <a:t> air </a:t>
          </a:r>
          <a:r>
            <a:rPr lang="en-US" dirty="0" err="1" smtClean="0"/>
            <a:t>minum</a:t>
          </a:r>
          <a:r>
            <a:rPr lang="en-US" dirty="0" smtClean="0"/>
            <a:t> yang </a:t>
          </a:r>
          <a:r>
            <a:rPr lang="en-US" dirty="0" err="1" smtClean="0"/>
            <a:t>mengandung</a:t>
          </a:r>
          <a:r>
            <a:rPr lang="en-US" dirty="0" smtClean="0"/>
            <a:t> </a:t>
          </a:r>
          <a:r>
            <a:rPr lang="en-US" dirty="0" err="1" smtClean="0"/>
            <a:t>mangan</a:t>
          </a:r>
          <a:r>
            <a:rPr lang="en-US" dirty="0" smtClean="0"/>
            <a:t>.</a:t>
          </a:r>
          <a:endParaRPr lang="en-US" dirty="0"/>
        </a:p>
      </dgm:t>
    </dgm:pt>
    <dgm:pt modelId="{A04D87CA-4E24-486F-A809-B740202FD36C}" type="parTrans" cxnId="{5E8F8124-DFE7-4BB1-9CFA-F6A2FC9B6A68}">
      <dgm:prSet/>
      <dgm:spPr/>
      <dgm:t>
        <a:bodyPr/>
        <a:lstStyle/>
        <a:p>
          <a:endParaRPr lang="en-US"/>
        </a:p>
      </dgm:t>
    </dgm:pt>
    <dgm:pt modelId="{C9F8D4F2-0F4B-40D0-8C8A-7EF60AB4FEAF}" type="sibTrans" cxnId="{5E8F8124-DFE7-4BB1-9CFA-F6A2FC9B6A68}">
      <dgm:prSet/>
      <dgm:spPr/>
      <dgm:t>
        <a:bodyPr/>
        <a:lstStyle/>
        <a:p>
          <a:endParaRPr lang="en-US"/>
        </a:p>
      </dgm:t>
    </dgm:pt>
    <dgm:pt modelId="{E2D50FCA-A84C-4278-A48E-B4A89D1AF8DC}">
      <dgm:prSet phldrT="[Text]"/>
      <dgm:spPr/>
      <dgm:t>
        <a:bodyPr/>
        <a:lstStyle/>
        <a:p>
          <a:r>
            <a:rPr lang="en-US" dirty="0" err="1" smtClean="0"/>
            <a:t>Hafeman</a:t>
          </a:r>
          <a:r>
            <a:rPr lang="en-US" dirty="0" smtClean="0"/>
            <a:t> (2007) </a:t>
          </a:r>
          <a:endParaRPr lang="en-US" dirty="0"/>
        </a:p>
      </dgm:t>
    </dgm:pt>
    <dgm:pt modelId="{7C9EC2C5-BCB7-4FDF-8CEA-6B5796FB5CCB}" type="parTrans" cxnId="{A2845A0E-4180-433A-AEC2-E64DD2CAF594}">
      <dgm:prSet/>
      <dgm:spPr/>
      <dgm:t>
        <a:bodyPr/>
        <a:lstStyle/>
        <a:p>
          <a:endParaRPr lang="en-US"/>
        </a:p>
      </dgm:t>
    </dgm:pt>
    <dgm:pt modelId="{FAE834D2-5030-46BD-81E7-ACF4E5724E4C}" type="sibTrans" cxnId="{A2845A0E-4180-433A-AEC2-E64DD2CAF594}">
      <dgm:prSet/>
      <dgm:spPr/>
      <dgm:t>
        <a:bodyPr/>
        <a:lstStyle/>
        <a:p>
          <a:endParaRPr lang="en-US"/>
        </a:p>
      </dgm:t>
    </dgm:pt>
    <dgm:pt modelId="{1AC68457-0B48-4BE2-A6B4-7BC66D705E6D}">
      <dgm:prSet phldrT="[Text]"/>
      <dgm:spPr/>
      <dgm:t>
        <a:bodyPr/>
        <a:lstStyle/>
        <a:p>
          <a:r>
            <a:rPr lang="en-US" dirty="0" err="1" smtClean="0"/>
            <a:t>konsentrasi</a:t>
          </a:r>
          <a:r>
            <a:rPr lang="en-US" dirty="0" smtClean="0"/>
            <a:t> </a:t>
          </a:r>
          <a:r>
            <a:rPr lang="en-US" dirty="0" err="1" smtClean="0"/>
            <a:t>mangan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air </a:t>
          </a:r>
          <a:r>
            <a:rPr lang="en-US" dirty="0" err="1" smtClean="0"/>
            <a:t>minum</a:t>
          </a:r>
          <a:r>
            <a:rPr lang="en-US" dirty="0" smtClean="0"/>
            <a:t> yang </a:t>
          </a:r>
          <a:r>
            <a:rPr lang="en-US" dirty="0" err="1" smtClean="0"/>
            <a:t>dikonsumsi</a:t>
          </a:r>
          <a:r>
            <a:rPr lang="en-US" dirty="0" smtClean="0"/>
            <a:t> </a:t>
          </a:r>
          <a:r>
            <a:rPr lang="en-US" dirty="0" err="1" smtClean="0"/>
            <a:t>ibu</a:t>
          </a:r>
          <a:r>
            <a:rPr lang="en-US" dirty="0" smtClean="0"/>
            <a:t> </a:t>
          </a:r>
          <a:r>
            <a:rPr lang="en-US" dirty="0" err="1" smtClean="0"/>
            <a:t>melebihi</a:t>
          </a:r>
          <a:r>
            <a:rPr lang="en-US" dirty="0" smtClean="0"/>
            <a:t> </a:t>
          </a:r>
          <a:r>
            <a:rPr lang="en-US" dirty="0" err="1" smtClean="0"/>
            <a:t>baku</a:t>
          </a:r>
          <a:r>
            <a:rPr lang="en-US" dirty="0" smtClean="0"/>
            <a:t> </a:t>
          </a:r>
          <a:r>
            <a:rPr lang="en-US" dirty="0" err="1" smtClean="0"/>
            <a:t>mutu</a:t>
          </a:r>
          <a:r>
            <a:rPr lang="en-US" dirty="0" smtClean="0"/>
            <a:t> yang </a:t>
          </a:r>
          <a:r>
            <a:rPr lang="en-US" dirty="0" err="1" smtClean="0"/>
            <a:t>ditetapkan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WHO </a:t>
          </a:r>
          <a:r>
            <a:rPr lang="en-US" dirty="0" err="1" smtClean="0"/>
            <a:t>yaitu</a:t>
          </a:r>
          <a:r>
            <a:rPr lang="en-US" dirty="0" smtClean="0"/>
            <a:t> </a:t>
          </a:r>
          <a:r>
            <a:rPr lang="en-US" dirty="0" err="1" smtClean="0"/>
            <a:t>sebesar</a:t>
          </a:r>
          <a:r>
            <a:rPr lang="en-US" dirty="0" smtClean="0"/>
            <a:t> 0,4 mg/L </a:t>
          </a:r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risiko</a:t>
          </a:r>
          <a:r>
            <a:rPr lang="en-US" dirty="0" smtClean="0"/>
            <a:t> yang </a:t>
          </a:r>
          <a:r>
            <a:rPr lang="en-US" dirty="0" err="1" smtClean="0"/>
            <a:t>tinggi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terjadinya</a:t>
          </a:r>
          <a:r>
            <a:rPr lang="en-US" dirty="0" smtClean="0"/>
            <a:t> </a:t>
          </a:r>
          <a:r>
            <a:rPr lang="en-US" dirty="0" err="1" smtClean="0"/>
            <a:t>kematian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anak</a:t>
          </a:r>
          <a:r>
            <a:rPr lang="en-US" dirty="0" smtClean="0"/>
            <a:t> </a:t>
          </a:r>
          <a:r>
            <a:rPr lang="en-US" dirty="0" err="1" smtClean="0"/>
            <a:t>dibandingkan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anak</a:t>
          </a:r>
          <a:r>
            <a:rPr lang="en-US" dirty="0" smtClean="0"/>
            <a:t> yang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terpajan</a:t>
          </a:r>
          <a:r>
            <a:rPr lang="en-US" dirty="0" smtClean="0"/>
            <a:t> </a:t>
          </a:r>
          <a:r>
            <a:rPr lang="en-US" dirty="0" err="1" smtClean="0"/>
            <a:t>mangan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air </a:t>
          </a:r>
          <a:r>
            <a:rPr lang="en-US" dirty="0" err="1" smtClean="0"/>
            <a:t>minum</a:t>
          </a:r>
          <a:endParaRPr lang="en-US" dirty="0"/>
        </a:p>
      </dgm:t>
    </dgm:pt>
    <dgm:pt modelId="{84C0965D-2943-423D-9F41-6B9E2A8C3A26}" type="parTrans" cxnId="{98492B1F-DF1D-42E8-BEE2-7968701A05CE}">
      <dgm:prSet/>
      <dgm:spPr/>
      <dgm:t>
        <a:bodyPr/>
        <a:lstStyle/>
        <a:p>
          <a:endParaRPr lang="en-US"/>
        </a:p>
      </dgm:t>
    </dgm:pt>
    <dgm:pt modelId="{437E7C1B-81AE-458A-AFBB-F1312AE8DA1F}" type="sibTrans" cxnId="{98492B1F-DF1D-42E8-BEE2-7968701A05CE}">
      <dgm:prSet/>
      <dgm:spPr/>
      <dgm:t>
        <a:bodyPr/>
        <a:lstStyle/>
        <a:p>
          <a:endParaRPr lang="en-US"/>
        </a:p>
      </dgm:t>
    </dgm:pt>
    <dgm:pt modelId="{2668D54D-BC37-4FA9-ADD4-A535B3424516}">
      <dgm:prSet phldrT="[Text]"/>
      <dgm:spPr/>
      <dgm:t>
        <a:bodyPr/>
        <a:lstStyle/>
        <a:p>
          <a:r>
            <a:rPr lang="en-US" dirty="0" err="1" smtClean="0"/>
            <a:t>Holzgraefe</a:t>
          </a:r>
          <a:r>
            <a:rPr lang="en-US" dirty="0" smtClean="0"/>
            <a:t> et al (1986) </a:t>
          </a:r>
          <a:endParaRPr lang="en-US" dirty="0"/>
        </a:p>
      </dgm:t>
    </dgm:pt>
    <dgm:pt modelId="{E2648C6B-339A-473C-B6D4-3B9B22895F0A}" type="parTrans" cxnId="{69E6F54E-C435-48A7-9F0E-912CE5FABC67}">
      <dgm:prSet/>
      <dgm:spPr/>
      <dgm:t>
        <a:bodyPr/>
        <a:lstStyle/>
        <a:p>
          <a:endParaRPr lang="en-US"/>
        </a:p>
      </dgm:t>
    </dgm:pt>
    <dgm:pt modelId="{1FC15D13-A820-40D6-B2B6-919425D78815}" type="sibTrans" cxnId="{69E6F54E-C435-48A7-9F0E-912CE5FABC67}">
      <dgm:prSet/>
      <dgm:spPr/>
      <dgm:t>
        <a:bodyPr/>
        <a:lstStyle/>
        <a:p>
          <a:endParaRPr lang="en-US"/>
        </a:p>
      </dgm:t>
    </dgm:pt>
    <dgm:pt modelId="{F79CF986-57D6-4F83-B976-07E41AA10557}">
      <dgm:prSet phldrT="[Text]"/>
      <dgm:spPr/>
      <dgm:t>
        <a:bodyPr/>
        <a:lstStyle/>
        <a:p>
          <a:r>
            <a:rPr lang="en-US" dirty="0" err="1" smtClean="0"/>
            <a:t>juga</a:t>
          </a:r>
          <a:r>
            <a:rPr lang="en-US" dirty="0" smtClean="0"/>
            <a:t> </a:t>
          </a:r>
          <a:r>
            <a:rPr lang="en-US" dirty="0" err="1" smtClean="0"/>
            <a:t>melaporkan</a:t>
          </a:r>
          <a:r>
            <a:rPr lang="en-US" dirty="0" smtClean="0"/>
            <a:t> </a:t>
          </a:r>
          <a:r>
            <a:rPr lang="en-US" dirty="0" err="1" smtClean="0"/>
            <a:t>lelaki</a:t>
          </a:r>
          <a:r>
            <a:rPr lang="en-US" dirty="0" smtClean="0"/>
            <a:t> </a:t>
          </a:r>
          <a:r>
            <a:rPr lang="en-US" dirty="0" err="1" smtClean="0"/>
            <a:t>dewasa</a:t>
          </a:r>
          <a:r>
            <a:rPr lang="en-US" dirty="0" smtClean="0"/>
            <a:t> yang </a:t>
          </a:r>
          <a:r>
            <a:rPr lang="en-US" dirty="0" err="1" smtClean="0"/>
            <a:t>menelan</a:t>
          </a:r>
          <a:r>
            <a:rPr lang="en-US" dirty="0" smtClean="0"/>
            <a:t> </a:t>
          </a:r>
          <a:r>
            <a:rPr lang="en-US" dirty="0" err="1" smtClean="0"/>
            <a:t>sekitar</a:t>
          </a:r>
          <a:r>
            <a:rPr lang="en-US" dirty="0" smtClean="0"/>
            <a:t> 1,8 mg/kg-</a:t>
          </a:r>
          <a:r>
            <a:rPr lang="en-US" dirty="0" err="1" smtClean="0"/>
            <a:t>hari</a:t>
          </a:r>
          <a:r>
            <a:rPr lang="en-US" dirty="0" smtClean="0"/>
            <a:t> </a:t>
          </a:r>
          <a:r>
            <a:rPr lang="en-US" dirty="0" err="1" smtClean="0"/>
            <a:t>kalium</a:t>
          </a:r>
          <a:r>
            <a:rPr lang="en-US" dirty="0" smtClean="0"/>
            <a:t> permanganate (0,62 mg </a:t>
          </a:r>
          <a:r>
            <a:rPr lang="en-US" dirty="0" err="1" smtClean="0"/>
            <a:t>Mn</a:t>
          </a:r>
          <a:r>
            <a:rPr lang="en-US" dirty="0" smtClean="0"/>
            <a:t>) </a:t>
          </a:r>
          <a:r>
            <a:rPr lang="en-US" dirty="0" err="1" smtClean="0"/>
            <a:t>selama</a:t>
          </a:r>
          <a:r>
            <a:rPr lang="en-US" dirty="0" smtClean="0"/>
            <a:t> 4 </a:t>
          </a:r>
          <a:r>
            <a:rPr lang="en-US" dirty="0" err="1" smtClean="0"/>
            <a:t>minggu</a:t>
          </a:r>
          <a:r>
            <a:rPr lang="en-US" dirty="0" smtClean="0"/>
            <a:t> </a:t>
          </a:r>
          <a:r>
            <a:rPr lang="en-US" dirty="0" smtClean="0">
              <a:sym typeface="Wingdings" pitchFamily="2" charset="2"/>
            </a:rPr>
            <a:t> </a:t>
          </a:r>
          <a:r>
            <a:rPr lang="en-US" dirty="0" err="1" smtClean="0"/>
            <a:t>efek</a:t>
          </a:r>
          <a:r>
            <a:rPr lang="en-US" dirty="0" smtClean="0"/>
            <a:t> </a:t>
          </a:r>
          <a:r>
            <a:rPr lang="en-US" dirty="0" err="1" smtClean="0"/>
            <a:t>neurologi</a:t>
          </a:r>
          <a:endParaRPr lang="en-US" dirty="0"/>
        </a:p>
      </dgm:t>
    </dgm:pt>
    <dgm:pt modelId="{DD12EA3A-1D4F-4F9B-9074-58F73694E214}" type="parTrans" cxnId="{D72F07A5-7793-44D6-8FDF-9168EE13C286}">
      <dgm:prSet/>
      <dgm:spPr/>
      <dgm:t>
        <a:bodyPr/>
        <a:lstStyle/>
        <a:p>
          <a:endParaRPr lang="en-US"/>
        </a:p>
      </dgm:t>
    </dgm:pt>
    <dgm:pt modelId="{9B287FC5-FEA6-48B0-B220-CBEC48216B64}" type="sibTrans" cxnId="{D72F07A5-7793-44D6-8FDF-9168EE13C286}">
      <dgm:prSet/>
      <dgm:spPr/>
      <dgm:t>
        <a:bodyPr/>
        <a:lstStyle/>
        <a:p>
          <a:endParaRPr lang="en-US"/>
        </a:p>
      </dgm:t>
    </dgm:pt>
    <dgm:pt modelId="{ACD944CC-7936-4C34-838F-536B6C3319D1}">
      <dgm:prSet phldrT="[Text]"/>
      <dgm:spPr/>
      <dgm:t>
        <a:bodyPr/>
        <a:lstStyle/>
        <a:p>
          <a:r>
            <a:rPr lang="en-US" dirty="0" smtClean="0"/>
            <a:t>UNSOED (2007)</a:t>
          </a:r>
          <a:endParaRPr lang="en-US" dirty="0"/>
        </a:p>
      </dgm:t>
    </dgm:pt>
    <dgm:pt modelId="{82A9B651-5168-45E3-A762-8DA60AD9E587}" type="parTrans" cxnId="{8E77C72C-CBE0-49BA-993F-034613965D18}">
      <dgm:prSet/>
      <dgm:spPr/>
    </dgm:pt>
    <dgm:pt modelId="{27BA9C96-4D06-4CC0-8BCF-B6B1201E26A0}" type="sibTrans" cxnId="{8E77C72C-CBE0-49BA-993F-034613965D18}">
      <dgm:prSet/>
      <dgm:spPr/>
    </dgm:pt>
    <dgm:pt modelId="{BECB2AB9-1670-4340-9A63-8E4219207DD7}">
      <dgm:prSet phldrT="[Text]"/>
      <dgm:spPr/>
      <dgm:t>
        <a:bodyPr/>
        <a:lstStyle/>
        <a:p>
          <a:r>
            <a:rPr lang="en-US" dirty="0" smtClean="0"/>
            <a:t>Di Terminal </a:t>
          </a:r>
          <a:r>
            <a:rPr lang="en-US" dirty="0" err="1" smtClean="0"/>
            <a:t>Purwokerto</a:t>
          </a:r>
          <a:r>
            <a:rPr lang="en-US" dirty="0" smtClean="0"/>
            <a:t> </a:t>
          </a:r>
          <a:r>
            <a:rPr lang="en-US" dirty="0" smtClean="0">
              <a:sym typeface="Wingdings" pitchFamily="2" charset="2"/>
            </a:rPr>
            <a:t></a:t>
          </a:r>
          <a:r>
            <a:rPr lang="en-US" dirty="0" smtClean="0"/>
            <a:t> </a:t>
          </a:r>
          <a:r>
            <a:rPr lang="en-US" dirty="0" err="1" smtClean="0"/>
            <a:t>kadar</a:t>
          </a:r>
          <a:r>
            <a:rPr lang="en-US" dirty="0" smtClean="0"/>
            <a:t> </a:t>
          </a:r>
          <a:r>
            <a:rPr lang="en-US" dirty="0" err="1" smtClean="0"/>
            <a:t>Mn</a:t>
          </a:r>
          <a:r>
            <a:rPr lang="en-US" dirty="0" smtClean="0"/>
            <a:t> </a:t>
          </a:r>
          <a:r>
            <a:rPr lang="en-US" dirty="0" err="1" smtClean="0"/>
            <a:t>di</a:t>
          </a:r>
          <a:r>
            <a:rPr lang="en-US" dirty="0" smtClean="0"/>
            <a:t> </a:t>
          </a:r>
          <a:r>
            <a:rPr lang="en-US" dirty="0" err="1" smtClean="0"/>
            <a:t>daerah</a:t>
          </a:r>
          <a:r>
            <a:rPr lang="en-US" dirty="0" smtClean="0"/>
            <a:t> </a:t>
          </a:r>
          <a:r>
            <a:rPr lang="en-US" dirty="0" err="1" smtClean="0"/>
            <a:t>tersebut</a:t>
          </a:r>
          <a:r>
            <a:rPr lang="en-US" dirty="0" smtClean="0"/>
            <a:t> </a:t>
          </a:r>
          <a:r>
            <a:rPr lang="en-US" dirty="0" err="1" smtClean="0"/>
            <a:t>telah</a:t>
          </a:r>
          <a:r>
            <a:rPr lang="en-US" dirty="0" smtClean="0"/>
            <a:t> </a:t>
          </a:r>
          <a:r>
            <a:rPr lang="en-US" dirty="0" err="1" smtClean="0"/>
            <a:t>melebihi</a:t>
          </a:r>
          <a:r>
            <a:rPr lang="en-US" dirty="0" smtClean="0"/>
            <a:t> </a:t>
          </a:r>
          <a:r>
            <a:rPr lang="en-US" dirty="0" err="1" smtClean="0"/>
            <a:t>baku</a:t>
          </a:r>
          <a:r>
            <a:rPr lang="en-US" dirty="0" smtClean="0"/>
            <a:t> </a:t>
          </a:r>
          <a:r>
            <a:rPr lang="en-US" dirty="0" err="1" smtClean="0"/>
            <a:t>mutu</a:t>
          </a:r>
          <a:r>
            <a:rPr lang="en-US" dirty="0" smtClean="0"/>
            <a:t>.</a:t>
          </a:r>
          <a:endParaRPr lang="en-US" dirty="0"/>
        </a:p>
      </dgm:t>
    </dgm:pt>
    <dgm:pt modelId="{F75EE946-8AD2-44B8-BF68-EE396CCCE64C}" type="parTrans" cxnId="{3DA01590-FF96-4B9C-A337-AF0EBAD054ED}">
      <dgm:prSet/>
      <dgm:spPr/>
    </dgm:pt>
    <dgm:pt modelId="{A048B12D-E532-49F1-9964-6F612507647B}" type="sibTrans" cxnId="{3DA01590-FF96-4B9C-A337-AF0EBAD054ED}">
      <dgm:prSet/>
      <dgm:spPr/>
    </dgm:pt>
    <dgm:pt modelId="{8C3017AB-8B06-422D-BCF4-61DCB45AD894}" type="pres">
      <dgm:prSet presAssocID="{1E69829C-5E9C-49F4-9813-0EFA913EA2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C9653C8-FD7C-475E-A15E-0418C3C35630}" type="pres">
      <dgm:prSet presAssocID="{B5081964-9CB8-4D80-BDDE-AA08EEB14881}" presName="linNode" presStyleCnt="0"/>
      <dgm:spPr/>
    </dgm:pt>
    <dgm:pt modelId="{BC502520-42CF-40AE-9096-3F496F70C515}" type="pres">
      <dgm:prSet presAssocID="{B5081964-9CB8-4D80-BDDE-AA08EEB1488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55723-6A55-41A4-9C18-132355D2952D}" type="pres">
      <dgm:prSet presAssocID="{B5081964-9CB8-4D80-BDDE-AA08EEB1488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8B448-16BB-4137-AB54-E1DA4749CFF9}" type="pres">
      <dgm:prSet presAssocID="{CEF79BCF-F288-42D8-8477-D0546DCF5103}" presName="sp" presStyleCnt="0"/>
      <dgm:spPr/>
    </dgm:pt>
    <dgm:pt modelId="{411F5609-9B79-4F8A-A62A-7122A0881D46}" type="pres">
      <dgm:prSet presAssocID="{E2D50FCA-A84C-4278-A48E-B4A89D1AF8DC}" presName="linNode" presStyleCnt="0"/>
      <dgm:spPr/>
    </dgm:pt>
    <dgm:pt modelId="{D060D93F-6F2D-4966-B1F9-F366210D7E86}" type="pres">
      <dgm:prSet presAssocID="{E2D50FCA-A84C-4278-A48E-B4A89D1AF8DC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CB11C-4B5C-4592-9D2E-E5BA8024878B}" type="pres">
      <dgm:prSet presAssocID="{E2D50FCA-A84C-4278-A48E-B4A89D1AF8DC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CC580B-5FE3-4128-B424-5DD5BD715653}" type="pres">
      <dgm:prSet presAssocID="{FAE834D2-5030-46BD-81E7-ACF4E5724E4C}" presName="sp" presStyleCnt="0"/>
      <dgm:spPr/>
    </dgm:pt>
    <dgm:pt modelId="{35B9E8F8-8FC8-47FA-BDEF-BF0133CEE33F}" type="pres">
      <dgm:prSet presAssocID="{2668D54D-BC37-4FA9-ADD4-A535B3424516}" presName="linNode" presStyleCnt="0"/>
      <dgm:spPr/>
    </dgm:pt>
    <dgm:pt modelId="{9FAD7BCA-3EF9-4B06-BF44-6BCC0D363DA7}" type="pres">
      <dgm:prSet presAssocID="{2668D54D-BC37-4FA9-ADD4-A535B342451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AFDF45-823F-4B06-9A9E-4E1B40E8BD19}" type="pres">
      <dgm:prSet presAssocID="{2668D54D-BC37-4FA9-ADD4-A535B3424516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1C2FF-6FE8-4B03-BD7C-E80EF24E0D4A}" type="pres">
      <dgm:prSet presAssocID="{1FC15D13-A820-40D6-B2B6-919425D78815}" presName="sp" presStyleCnt="0"/>
      <dgm:spPr/>
    </dgm:pt>
    <dgm:pt modelId="{8943F547-C549-4DBC-BA0A-38EFEE5E0E9A}" type="pres">
      <dgm:prSet presAssocID="{ACD944CC-7936-4C34-838F-536B6C3319D1}" presName="linNode" presStyleCnt="0"/>
      <dgm:spPr/>
    </dgm:pt>
    <dgm:pt modelId="{06860E6D-D321-45C2-AD3C-F0E73339A048}" type="pres">
      <dgm:prSet presAssocID="{ACD944CC-7936-4C34-838F-536B6C3319D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CC98CF3-E768-439A-9316-210B45D8D1A5}" type="pres">
      <dgm:prSet presAssocID="{ACD944CC-7936-4C34-838F-536B6C3319D1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F3D549-F590-4EE5-B468-4D2AA1E447E0}" type="presOf" srcId="{121C5C2F-F21E-4BC5-9DA5-EF94D65E5046}" destId="{9EA55723-6A55-41A4-9C18-132355D2952D}" srcOrd="0" destOrd="0" presId="urn:microsoft.com/office/officeart/2005/8/layout/vList5"/>
    <dgm:cxn modelId="{8E77C72C-CBE0-49BA-993F-034613965D18}" srcId="{1E69829C-5E9C-49F4-9813-0EFA913EA29A}" destId="{ACD944CC-7936-4C34-838F-536B6C3319D1}" srcOrd="3" destOrd="0" parTransId="{82A9B651-5168-45E3-A762-8DA60AD9E587}" sibTransId="{27BA9C96-4D06-4CC0-8BCF-B6B1201E26A0}"/>
    <dgm:cxn modelId="{344DA26D-2B94-4BA8-B4D2-3915FE578566}" type="presOf" srcId="{1E69829C-5E9C-49F4-9813-0EFA913EA29A}" destId="{8C3017AB-8B06-422D-BCF4-61DCB45AD894}" srcOrd="0" destOrd="0" presId="urn:microsoft.com/office/officeart/2005/8/layout/vList5"/>
    <dgm:cxn modelId="{D72F07A5-7793-44D6-8FDF-9168EE13C286}" srcId="{2668D54D-BC37-4FA9-ADD4-A535B3424516}" destId="{F79CF986-57D6-4F83-B976-07E41AA10557}" srcOrd="0" destOrd="0" parTransId="{DD12EA3A-1D4F-4F9B-9074-58F73694E214}" sibTransId="{9B287FC5-FEA6-48B0-B220-CBEC48216B64}"/>
    <dgm:cxn modelId="{32D2BE33-2005-4B07-9FA7-6A04440CE0C3}" type="presOf" srcId="{BECB2AB9-1670-4340-9A63-8E4219207DD7}" destId="{3CC98CF3-E768-439A-9316-210B45D8D1A5}" srcOrd="0" destOrd="0" presId="urn:microsoft.com/office/officeart/2005/8/layout/vList5"/>
    <dgm:cxn modelId="{5D218890-9685-4E0C-9A2B-A26EED8D9CB5}" type="presOf" srcId="{1AC68457-0B48-4BE2-A6B4-7BC66D705E6D}" destId="{A84CB11C-4B5C-4592-9D2E-E5BA8024878B}" srcOrd="0" destOrd="0" presId="urn:microsoft.com/office/officeart/2005/8/layout/vList5"/>
    <dgm:cxn modelId="{A2845A0E-4180-433A-AEC2-E64DD2CAF594}" srcId="{1E69829C-5E9C-49F4-9813-0EFA913EA29A}" destId="{E2D50FCA-A84C-4278-A48E-B4A89D1AF8DC}" srcOrd="1" destOrd="0" parTransId="{7C9EC2C5-BCB7-4FDF-8CEA-6B5796FB5CCB}" sibTransId="{FAE834D2-5030-46BD-81E7-ACF4E5724E4C}"/>
    <dgm:cxn modelId="{DD7D337B-FC39-4AD1-A29B-993217A6C076}" type="presOf" srcId="{E2D50FCA-A84C-4278-A48E-B4A89D1AF8DC}" destId="{D060D93F-6F2D-4966-B1F9-F366210D7E86}" srcOrd="0" destOrd="0" presId="urn:microsoft.com/office/officeart/2005/8/layout/vList5"/>
    <dgm:cxn modelId="{69E6F54E-C435-48A7-9F0E-912CE5FABC67}" srcId="{1E69829C-5E9C-49F4-9813-0EFA913EA29A}" destId="{2668D54D-BC37-4FA9-ADD4-A535B3424516}" srcOrd="2" destOrd="0" parTransId="{E2648C6B-339A-473C-B6D4-3B9B22895F0A}" sibTransId="{1FC15D13-A820-40D6-B2B6-919425D78815}"/>
    <dgm:cxn modelId="{98492B1F-DF1D-42E8-BEE2-7968701A05CE}" srcId="{E2D50FCA-A84C-4278-A48E-B4A89D1AF8DC}" destId="{1AC68457-0B48-4BE2-A6B4-7BC66D705E6D}" srcOrd="0" destOrd="0" parTransId="{84C0965D-2943-423D-9F41-6B9E2A8C3A26}" sibTransId="{437E7C1B-81AE-458A-AFBB-F1312AE8DA1F}"/>
    <dgm:cxn modelId="{3DA01590-FF96-4B9C-A337-AF0EBAD054ED}" srcId="{ACD944CC-7936-4C34-838F-536B6C3319D1}" destId="{BECB2AB9-1670-4340-9A63-8E4219207DD7}" srcOrd="0" destOrd="0" parTransId="{F75EE946-8AD2-44B8-BF68-EE396CCCE64C}" sibTransId="{A048B12D-E532-49F1-9964-6F612507647B}"/>
    <dgm:cxn modelId="{5E8F8124-DFE7-4BB1-9CFA-F6A2FC9B6A68}" srcId="{B5081964-9CB8-4D80-BDDE-AA08EEB14881}" destId="{121C5C2F-F21E-4BC5-9DA5-EF94D65E5046}" srcOrd="0" destOrd="0" parTransId="{A04D87CA-4E24-486F-A809-B740202FD36C}" sibTransId="{C9F8D4F2-0F4B-40D0-8C8A-7EF60AB4FEAF}"/>
    <dgm:cxn modelId="{33B349BD-E5A0-4D7B-9603-503EC1541164}" type="presOf" srcId="{2668D54D-BC37-4FA9-ADD4-A535B3424516}" destId="{9FAD7BCA-3EF9-4B06-BF44-6BCC0D363DA7}" srcOrd="0" destOrd="0" presId="urn:microsoft.com/office/officeart/2005/8/layout/vList5"/>
    <dgm:cxn modelId="{70FCA98A-ED07-4CC3-916E-C2BBD2EC6C85}" type="presOf" srcId="{B5081964-9CB8-4D80-BDDE-AA08EEB14881}" destId="{BC502520-42CF-40AE-9096-3F496F70C515}" srcOrd="0" destOrd="0" presId="urn:microsoft.com/office/officeart/2005/8/layout/vList5"/>
    <dgm:cxn modelId="{88104FE4-442C-4057-93DA-25D0EE26883B}" type="presOf" srcId="{ACD944CC-7936-4C34-838F-536B6C3319D1}" destId="{06860E6D-D321-45C2-AD3C-F0E73339A048}" srcOrd="0" destOrd="0" presId="urn:microsoft.com/office/officeart/2005/8/layout/vList5"/>
    <dgm:cxn modelId="{516F08E7-4E7A-4DDB-833B-56722D3DCC37}" type="presOf" srcId="{F79CF986-57D6-4F83-B976-07E41AA10557}" destId="{51AFDF45-823F-4B06-9A9E-4E1B40E8BD19}" srcOrd="0" destOrd="0" presId="urn:microsoft.com/office/officeart/2005/8/layout/vList5"/>
    <dgm:cxn modelId="{AE087F17-A01A-4085-A942-CD49A2892510}" srcId="{1E69829C-5E9C-49F4-9813-0EFA913EA29A}" destId="{B5081964-9CB8-4D80-BDDE-AA08EEB14881}" srcOrd="0" destOrd="0" parTransId="{BB45B90F-05C2-48C7-B734-726A4C9C39AD}" sibTransId="{CEF79BCF-F288-42D8-8477-D0546DCF5103}"/>
    <dgm:cxn modelId="{60E53977-6808-462D-9D2D-C75C988976EB}" type="presParOf" srcId="{8C3017AB-8B06-422D-BCF4-61DCB45AD894}" destId="{5C9653C8-FD7C-475E-A15E-0418C3C35630}" srcOrd="0" destOrd="0" presId="urn:microsoft.com/office/officeart/2005/8/layout/vList5"/>
    <dgm:cxn modelId="{0D0EFB2B-1D73-4EA2-A433-535257B57632}" type="presParOf" srcId="{5C9653C8-FD7C-475E-A15E-0418C3C35630}" destId="{BC502520-42CF-40AE-9096-3F496F70C515}" srcOrd="0" destOrd="0" presId="urn:microsoft.com/office/officeart/2005/8/layout/vList5"/>
    <dgm:cxn modelId="{94330CC8-556D-4F58-9779-0329F2108772}" type="presParOf" srcId="{5C9653C8-FD7C-475E-A15E-0418C3C35630}" destId="{9EA55723-6A55-41A4-9C18-132355D2952D}" srcOrd="1" destOrd="0" presId="urn:microsoft.com/office/officeart/2005/8/layout/vList5"/>
    <dgm:cxn modelId="{959C4DFB-031A-40D8-A64C-0A205C5F434E}" type="presParOf" srcId="{8C3017AB-8B06-422D-BCF4-61DCB45AD894}" destId="{4318B448-16BB-4137-AB54-E1DA4749CFF9}" srcOrd="1" destOrd="0" presId="urn:microsoft.com/office/officeart/2005/8/layout/vList5"/>
    <dgm:cxn modelId="{1DAB1084-FFE6-43BA-8B89-0EDE4B69F119}" type="presParOf" srcId="{8C3017AB-8B06-422D-BCF4-61DCB45AD894}" destId="{411F5609-9B79-4F8A-A62A-7122A0881D46}" srcOrd="2" destOrd="0" presId="urn:microsoft.com/office/officeart/2005/8/layout/vList5"/>
    <dgm:cxn modelId="{19089DA2-0144-4DBE-9A4D-6747E3FF05CB}" type="presParOf" srcId="{411F5609-9B79-4F8A-A62A-7122A0881D46}" destId="{D060D93F-6F2D-4966-B1F9-F366210D7E86}" srcOrd="0" destOrd="0" presId="urn:microsoft.com/office/officeart/2005/8/layout/vList5"/>
    <dgm:cxn modelId="{41DD14EF-4D34-45A8-A0F2-DA961B7B32E2}" type="presParOf" srcId="{411F5609-9B79-4F8A-A62A-7122A0881D46}" destId="{A84CB11C-4B5C-4592-9D2E-E5BA8024878B}" srcOrd="1" destOrd="0" presId="urn:microsoft.com/office/officeart/2005/8/layout/vList5"/>
    <dgm:cxn modelId="{B429EB9B-1246-4939-AC15-8A2C9172DC0A}" type="presParOf" srcId="{8C3017AB-8B06-422D-BCF4-61DCB45AD894}" destId="{7BCC580B-5FE3-4128-B424-5DD5BD715653}" srcOrd="3" destOrd="0" presId="urn:microsoft.com/office/officeart/2005/8/layout/vList5"/>
    <dgm:cxn modelId="{DEF031AA-2D3D-420B-AA00-B937CAC31E31}" type="presParOf" srcId="{8C3017AB-8B06-422D-BCF4-61DCB45AD894}" destId="{35B9E8F8-8FC8-47FA-BDEF-BF0133CEE33F}" srcOrd="4" destOrd="0" presId="urn:microsoft.com/office/officeart/2005/8/layout/vList5"/>
    <dgm:cxn modelId="{8E6F83EB-E3AB-4EC6-9510-030FFDE5F8EF}" type="presParOf" srcId="{35B9E8F8-8FC8-47FA-BDEF-BF0133CEE33F}" destId="{9FAD7BCA-3EF9-4B06-BF44-6BCC0D363DA7}" srcOrd="0" destOrd="0" presId="urn:microsoft.com/office/officeart/2005/8/layout/vList5"/>
    <dgm:cxn modelId="{84E2A9D3-262A-48AA-9CD7-2B4D8C8B7FC6}" type="presParOf" srcId="{35B9E8F8-8FC8-47FA-BDEF-BF0133CEE33F}" destId="{51AFDF45-823F-4B06-9A9E-4E1B40E8BD19}" srcOrd="1" destOrd="0" presId="urn:microsoft.com/office/officeart/2005/8/layout/vList5"/>
    <dgm:cxn modelId="{0E378B80-17D0-4747-BA18-C8BE2FCB7D03}" type="presParOf" srcId="{8C3017AB-8B06-422D-BCF4-61DCB45AD894}" destId="{AB91C2FF-6FE8-4B03-BD7C-E80EF24E0D4A}" srcOrd="5" destOrd="0" presId="urn:microsoft.com/office/officeart/2005/8/layout/vList5"/>
    <dgm:cxn modelId="{ABD44CBD-50CC-4C99-B029-BBC84D888E30}" type="presParOf" srcId="{8C3017AB-8B06-422D-BCF4-61DCB45AD894}" destId="{8943F547-C549-4DBC-BA0A-38EFEE5E0E9A}" srcOrd="6" destOrd="0" presId="urn:microsoft.com/office/officeart/2005/8/layout/vList5"/>
    <dgm:cxn modelId="{2ED79A1F-73A6-416F-8210-82617D2D8DF5}" type="presParOf" srcId="{8943F547-C549-4DBC-BA0A-38EFEE5E0E9A}" destId="{06860E6D-D321-45C2-AD3C-F0E73339A048}" srcOrd="0" destOrd="0" presId="urn:microsoft.com/office/officeart/2005/8/layout/vList5"/>
    <dgm:cxn modelId="{15CA4191-8559-4583-BF66-3C63EC5CBFBF}" type="presParOf" srcId="{8943F547-C549-4DBC-BA0A-38EFEE5E0E9A}" destId="{3CC98CF3-E768-439A-9316-210B45D8D1A5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F579E2-967E-4495-8E2A-14914E2FF416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08216B2-79EC-4BC7-A838-5500FDD21F0A}">
      <dgm:prSet phldrT="[Text]"/>
      <dgm:spPr/>
      <dgm:t>
        <a:bodyPr/>
        <a:lstStyle/>
        <a:p>
          <a:r>
            <a:rPr lang="en-US" dirty="0" err="1" smtClean="0"/>
            <a:t>Desa</a:t>
          </a:r>
          <a:r>
            <a:rPr lang="en-US" dirty="0" smtClean="0"/>
            <a:t> </a:t>
          </a:r>
          <a:r>
            <a:rPr lang="en-US" dirty="0" err="1" smtClean="0"/>
            <a:t>Ketenger</a:t>
          </a:r>
          <a:r>
            <a:rPr lang="en-US" dirty="0" smtClean="0"/>
            <a:t> </a:t>
          </a:r>
          <a:r>
            <a:rPr lang="en-US" dirty="0" err="1" smtClean="0"/>
            <a:t>merupakan</a:t>
          </a:r>
          <a:r>
            <a:rPr lang="en-US" dirty="0" smtClean="0"/>
            <a:t> </a:t>
          </a:r>
          <a:r>
            <a:rPr lang="en-US" dirty="0" err="1" smtClean="0"/>
            <a:t>salah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</a:t>
          </a:r>
          <a:r>
            <a:rPr lang="en-US" dirty="0" err="1" smtClean="0"/>
            <a:t>wilayah</a:t>
          </a:r>
          <a:r>
            <a:rPr lang="en-US" dirty="0" smtClean="0"/>
            <a:t> </a:t>
          </a:r>
          <a:r>
            <a:rPr lang="en-US" dirty="0" err="1" smtClean="0"/>
            <a:t>di</a:t>
          </a:r>
          <a:r>
            <a:rPr lang="en-US" dirty="0" smtClean="0"/>
            <a:t> </a:t>
          </a:r>
          <a:r>
            <a:rPr lang="en-US" dirty="0" err="1" smtClean="0"/>
            <a:t>Kecamatan</a:t>
          </a:r>
          <a:r>
            <a:rPr lang="en-US" dirty="0" smtClean="0"/>
            <a:t> </a:t>
          </a:r>
          <a:r>
            <a:rPr lang="en-US" dirty="0" err="1" smtClean="0"/>
            <a:t>Purwokerto</a:t>
          </a:r>
          <a:r>
            <a:rPr lang="en-US" dirty="0" smtClean="0"/>
            <a:t> yang </a:t>
          </a:r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resiko</a:t>
          </a:r>
          <a:r>
            <a:rPr lang="en-US" dirty="0" smtClean="0"/>
            <a:t> </a:t>
          </a:r>
          <a:r>
            <a:rPr lang="en-US" dirty="0" err="1" smtClean="0"/>
            <a:t>terpapar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Mn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sumber</a:t>
          </a:r>
          <a:r>
            <a:rPr lang="en-US" dirty="0" smtClean="0"/>
            <a:t> </a:t>
          </a:r>
          <a:r>
            <a:rPr lang="en-US" dirty="0" err="1" smtClean="0"/>
            <a:t>alami</a:t>
          </a:r>
          <a:r>
            <a:rPr lang="en-US" dirty="0" smtClean="0"/>
            <a:t> </a:t>
          </a:r>
          <a:r>
            <a:rPr lang="en-US" dirty="0" err="1" smtClean="0"/>
            <a:t>karena</a:t>
          </a:r>
          <a:r>
            <a:rPr lang="en-US" dirty="0" smtClean="0"/>
            <a:t> </a:t>
          </a:r>
          <a:r>
            <a:rPr lang="en-US" dirty="0" err="1" smtClean="0"/>
            <a:t>lokasi</a:t>
          </a:r>
          <a:r>
            <a:rPr lang="en-US" dirty="0" smtClean="0"/>
            <a:t> </a:t>
          </a:r>
          <a:r>
            <a:rPr lang="en-US" dirty="0" err="1" smtClean="0"/>
            <a:t>tersebut</a:t>
          </a:r>
          <a:r>
            <a:rPr lang="en-US" dirty="0" smtClean="0"/>
            <a:t> </a:t>
          </a:r>
          <a:r>
            <a:rPr lang="en-US" dirty="0" err="1" smtClean="0"/>
            <a:t>dekat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wisata</a:t>
          </a:r>
          <a:r>
            <a:rPr lang="en-US" dirty="0" smtClean="0"/>
            <a:t> </a:t>
          </a:r>
          <a:r>
            <a:rPr lang="en-US" dirty="0" err="1" smtClean="0"/>
            <a:t>pancuran</a:t>
          </a:r>
          <a:r>
            <a:rPr lang="en-US" dirty="0" smtClean="0"/>
            <a:t> </a:t>
          </a:r>
          <a:r>
            <a:rPr lang="en-US" dirty="0" err="1" smtClean="0"/>
            <a:t>tujuh</a:t>
          </a:r>
          <a:r>
            <a:rPr lang="en-US" dirty="0" smtClean="0"/>
            <a:t>.</a:t>
          </a:r>
          <a:endParaRPr lang="en-US" dirty="0"/>
        </a:p>
      </dgm:t>
    </dgm:pt>
    <dgm:pt modelId="{C641B7D1-4AA9-46A1-8125-C1AA826EB5AC}" type="parTrans" cxnId="{0F33AF4D-D2BC-41BA-83D7-7D3C016C3CDB}">
      <dgm:prSet/>
      <dgm:spPr/>
      <dgm:t>
        <a:bodyPr/>
        <a:lstStyle/>
        <a:p>
          <a:endParaRPr lang="en-US"/>
        </a:p>
      </dgm:t>
    </dgm:pt>
    <dgm:pt modelId="{19772144-7EED-4039-B976-A560CDD514A3}" type="sibTrans" cxnId="{0F33AF4D-D2BC-41BA-83D7-7D3C016C3CDB}">
      <dgm:prSet/>
      <dgm:spPr/>
      <dgm:t>
        <a:bodyPr/>
        <a:lstStyle/>
        <a:p>
          <a:endParaRPr lang="en-US"/>
        </a:p>
      </dgm:t>
    </dgm:pt>
    <dgm:pt modelId="{54EEE9FA-6586-4803-A946-57468A408549}">
      <dgm:prSet phldrT="[Text]"/>
      <dgm:spPr/>
      <dgm:t>
        <a:bodyPr/>
        <a:lstStyle/>
        <a:p>
          <a:r>
            <a:rPr lang="en-US" dirty="0" err="1" smtClean="0"/>
            <a:t>Berdasarkan</a:t>
          </a:r>
          <a:r>
            <a:rPr lang="en-US" dirty="0" smtClean="0"/>
            <a:t> </a:t>
          </a:r>
          <a:r>
            <a:rPr lang="en-US" dirty="0" err="1" smtClean="0"/>
            <a:t>studi</a:t>
          </a:r>
          <a:r>
            <a:rPr lang="en-US" dirty="0" smtClean="0"/>
            <a:t> </a:t>
          </a:r>
          <a:r>
            <a:rPr lang="en-US" dirty="0" err="1" smtClean="0"/>
            <a:t>pendahuluan</a:t>
          </a:r>
          <a:r>
            <a:rPr lang="en-US" dirty="0" smtClean="0"/>
            <a:t> yang </a:t>
          </a:r>
          <a:r>
            <a:rPr lang="en-US" dirty="0" err="1" smtClean="0"/>
            <a:t>telah</a:t>
          </a:r>
          <a:r>
            <a:rPr lang="en-US" dirty="0" smtClean="0"/>
            <a:t> </a:t>
          </a:r>
          <a:r>
            <a:rPr lang="en-US" dirty="0" err="1" smtClean="0"/>
            <a:t>dilakukan</a:t>
          </a:r>
          <a:r>
            <a:rPr lang="en-US" dirty="0" smtClean="0"/>
            <a:t> </a:t>
          </a:r>
          <a:r>
            <a:rPr lang="en-US" dirty="0" err="1" smtClean="0"/>
            <a:t>di</a:t>
          </a:r>
          <a:r>
            <a:rPr lang="en-US" dirty="0" smtClean="0"/>
            <a:t> </a:t>
          </a:r>
          <a:r>
            <a:rPr lang="en-US" dirty="0" err="1" smtClean="0"/>
            <a:t>wilayah</a:t>
          </a:r>
          <a:r>
            <a:rPr lang="en-US" dirty="0" smtClean="0"/>
            <a:t> </a:t>
          </a:r>
          <a:r>
            <a:rPr lang="en-US" dirty="0" err="1" smtClean="0"/>
            <a:t>pancuran</a:t>
          </a:r>
          <a:r>
            <a:rPr lang="en-US" dirty="0" smtClean="0"/>
            <a:t> </a:t>
          </a:r>
          <a:r>
            <a:rPr lang="en-US" dirty="0" err="1" smtClean="0"/>
            <a:t>tujuh</a:t>
          </a:r>
          <a:r>
            <a:rPr lang="en-US" dirty="0" smtClean="0"/>
            <a:t>, air </a:t>
          </a:r>
          <a:r>
            <a:rPr lang="en-US" dirty="0" err="1" smtClean="0"/>
            <a:t>terjun</a:t>
          </a:r>
          <a:r>
            <a:rPr lang="en-US" dirty="0" smtClean="0"/>
            <a:t>, air </a:t>
          </a:r>
          <a:r>
            <a:rPr lang="en-US" dirty="0" err="1" smtClean="0"/>
            <a:t>parit</a:t>
          </a:r>
          <a:r>
            <a:rPr lang="en-US" dirty="0" smtClean="0"/>
            <a:t>, air </a:t>
          </a:r>
          <a:r>
            <a:rPr lang="en-US" dirty="0" err="1" smtClean="0"/>
            <a:t>mesjid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rumah</a:t>
          </a:r>
          <a:r>
            <a:rPr lang="en-US" dirty="0" smtClean="0"/>
            <a:t> </a:t>
          </a:r>
          <a:r>
            <a:rPr lang="en-US" dirty="0" err="1" smtClean="0"/>
            <a:t>warga</a:t>
          </a:r>
          <a:r>
            <a:rPr lang="en-US" dirty="0" smtClean="0"/>
            <a:t> </a:t>
          </a:r>
          <a:r>
            <a:rPr lang="en-US" dirty="0" err="1" smtClean="0"/>
            <a:t>Desa</a:t>
          </a:r>
          <a:r>
            <a:rPr lang="en-US" dirty="0" smtClean="0"/>
            <a:t> </a:t>
          </a:r>
          <a:r>
            <a:rPr lang="en-US" dirty="0" err="1" smtClean="0"/>
            <a:t>Ketenger</a:t>
          </a:r>
          <a:r>
            <a:rPr lang="en-US" dirty="0" smtClean="0"/>
            <a:t> </a:t>
          </a:r>
          <a:r>
            <a:rPr lang="en-US" dirty="0" err="1" smtClean="0"/>
            <a:t>diperoleh</a:t>
          </a:r>
          <a:r>
            <a:rPr lang="en-US" dirty="0" smtClean="0"/>
            <a:t> </a:t>
          </a:r>
          <a:r>
            <a:rPr lang="en-US" dirty="0" err="1" smtClean="0"/>
            <a:t>konsentrasi</a:t>
          </a:r>
          <a:r>
            <a:rPr lang="en-US" dirty="0" smtClean="0"/>
            <a:t> </a:t>
          </a:r>
          <a:r>
            <a:rPr lang="en-US" dirty="0" err="1" smtClean="0"/>
            <a:t>Mn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berturut</a:t>
          </a:r>
          <a:r>
            <a:rPr lang="en-US" dirty="0" smtClean="0"/>
            <a:t> </a:t>
          </a:r>
          <a:r>
            <a:rPr lang="en-US" dirty="0" err="1" smtClean="0"/>
            <a:t>turut</a:t>
          </a:r>
          <a:r>
            <a:rPr lang="en-US" dirty="0" smtClean="0"/>
            <a:t> </a:t>
          </a:r>
          <a:r>
            <a:rPr lang="en-US" dirty="0" err="1" smtClean="0"/>
            <a:t>yaitu</a:t>
          </a:r>
          <a:r>
            <a:rPr lang="en-US" dirty="0" smtClean="0"/>
            <a:t> 0,4mg/L; 0,3mg/L; 0,4mg/L; 0,3mg/L; 0,1 mg/L. </a:t>
          </a:r>
          <a:endParaRPr lang="en-US" dirty="0"/>
        </a:p>
      </dgm:t>
    </dgm:pt>
    <dgm:pt modelId="{246EF964-CA4F-46A6-B49C-977E10E3B1AD}" type="parTrans" cxnId="{DD12CA2C-5DAD-4A44-8D68-E67CF232EA0C}">
      <dgm:prSet/>
      <dgm:spPr/>
      <dgm:t>
        <a:bodyPr/>
        <a:lstStyle/>
        <a:p>
          <a:endParaRPr lang="en-US"/>
        </a:p>
      </dgm:t>
    </dgm:pt>
    <dgm:pt modelId="{F88BDE1C-E595-4DC8-A189-4B904554AA7C}" type="sibTrans" cxnId="{DD12CA2C-5DAD-4A44-8D68-E67CF232EA0C}">
      <dgm:prSet/>
      <dgm:spPr/>
      <dgm:t>
        <a:bodyPr/>
        <a:lstStyle/>
        <a:p>
          <a:endParaRPr lang="en-US"/>
        </a:p>
      </dgm:t>
    </dgm:pt>
    <dgm:pt modelId="{ABBA0C4E-7C7E-456E-8CEB-661E797FA377}" type="pres">
      <dgm:prSet presAssocID="{8AF579E2-967E-4495-8E2A-14914E2FF41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8D5B45A-B98D-4961-854C-6ECBA6C96C1E}" type="pres">
      <dgm:prSet presAssocID="{8AF579E2-967E-4495-8E2A-14914E2FF416}" presName="dummyMaxCanvas" presStyleCnt="0">
        <dgm:presLayoutVars/>
      </dgm:prSet>
      <dgm:spPr/>
    </dgm:pt>
    <dgm:pt modelId="{886B7B0B-DBA5-43C8-A250-B51E16ECE2B0}" type="pres">
      <dgm:prSet presAssocID="{8AF579E2-967E-4495-8E2A-14914E2FF416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C5A7DD0-709D-486A-9077-C7BAC760CA61}" type="pres">
      <dgm:prSet presAssocID="{8AF579E2-967E-4495-8E2A-14914E2FF416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4990EDD-8EF1-4987-91DD-9D6A0F68546E}" type="pres">
      <dgm:prSet presAssocID="{8AF579E2-967E-4495-8E2A-14914E2FF416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911A2E0-1AD7-4360-92EA-C1C3C3BBB2F8}" type="pres">
      <dgm:prSet presAssocID="{8AF579E2-967E-4495-8E2A-14914E2FF416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47F53E5-C9BB-4CFE-94DE-79D5D01661A7}" type="pres">
      <dgm:prSet presAssocID="{8AF579E2-967E-4495-8E2A-14914E2FF416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830B4F5-AD07-47C8-AE7B-3F81159859C9}" type="presOf" srcId="{54EEE9FA-6586-4803-A946-57468A408549}" destId="{3C5A7DD0-709D-486A-9077-C7BAC760CA61}" srcOrd="0" destOrd="0" presId="urn:microsoft.com/office/officeart/2005/8/layout/vProcess5"/>
    <dgm:cxn modelId="{44B11D33-9777-443F-8F6A-7DA3E778A1FD}" type="presOf" srcId="{19772144-7EED-4039-B976-A560CDD514A3}" destId="{34990EDD-8EF1-4987-91DD-9D6A0F68546E}" srcOrd="0" destOrd="0" presId="urn:microsoft.com/office/officeart/2005/8/layout/vProcess5"/>
    <dgm:cxn modelId="{D0D8CDB3-2A0A-4FA2-A87A-FB0D0510646D}" type="presOf" srcId="{508216B2-79EC-4BC7-A838-5500FDD21F0A}" destId="{886B7B0B-DBA5-43C8-A250-B51E16ECE2B0}" srcOrd="0" destOrd="0" presId="urn:microsoft.com/office/officeart/2005/8/layout/vProcess5"/>
    <dgm:cxn modelId="{A12DC394-D596-4E24-8B99-44F283BB0886}" type="presOf" srcId="{508216B2-79EC-4BC7-A838-5500FDD21F0A}" destId="{4911A2E0-1AD7-4360-92EA-C1C3C3BBB2F8}" srcOrd="1" destOrd="0" presId="urn:microsoft.com/office/officeart/2005/8/layout/vProcess5"/>
    <dgm:cxn modelId="{4E52B51E-76D3-45E1-BE43-F7C941815C06}" type="presOf" srcId="{8AF579E2-967E-4495-8E2A-14914E2FF416}" destId="{ABBA0C4E-7C7E-456E-8CEB-661E797FA377}" srcOrd="0" destOrd="0" presId="urn:microsoft.com/office/officeart/2005/8/layout/vProcess5"/>
    <dgm:cxn modelId="{DD12CA2C-5DAD-4A44-8D68-E67CF232EA0C}" srcId="{8AF579E2-967E-4495-8E2A-14914E2FF416}" destId="{54EEE9FA-6586-4803-A946-57468A408549}" srcOrd="1" destOrd="0" parTransId="{246EF964-CA4F-46A6-B49C-977E10E3B1AD}" sibTransId="{F88BDE1C-E595-4DC8-A189-4B904554AA7C}"/>
    <dgm:cxn modelId="{0F33AF4D-D2BC-41BA-83D7-7D3C016C3CDB}" srcId="{8AF579E2-967E-4495-8E2A-14914E2FF416}" destId="{508216B2-79EC-4BC7-A838-5500FDD21F0A}" srcOrd="0" destOrd="0" parTransId="{C641B7D1-4AA9-46A1-8125-C1AA826EB5AC}" sibTransId="{19772144-7EED-4039-B976-A560CDD514A3}"/>
    <dgm:cxn modelId="{8C5C0D2C-15E1-4A55-A1A3-53419FE024CD}" type="presOf" srcId="{54EEE9FA-6586-4803-A946-57468A408549}" destId="{647F53E5-C9BB-4CFE-94DE-79D5D01661A7}" srcOrd="1" destOrd="0" presId="urn:microsoft.com/office/officeart/2005/8/layout/vProcess5"/>
    <dgm:cxn modelId="{4F284AB2-C930-4B30-81C9-B8B797005C84}" type="presParOf" srcId="{ABBA0C4E-7C7E-456E-8CEB-661E797FA377}" destId="{D8D5B45A-B98D-4961-854C-6ECBA6C96C1E}" srcOrd="0" destOrd="0" presId="urn:microsoft.com/office/officeart/2005/8/layout/vProcess5"/>
    <dgm:cxn modelId="{47F7198F-14D3-4A86-922A-D95E7AB07D59}" type="presParOf" srcId="{ABBA0C4E-7C7E-456E-8CEB-661E797FA377}" destId="{886B7B0B-DBA5-43C8-A250-B51E16ECE2B0}" srcOrd="1" destOrd="0" presId="urn:microsoft.com/office/officeart/2005/8/layout/vProcess5"/>
    <dgm:cxn modelId="{12D7655C-30ED-47CA-A4AB-F8811055DDA2}" type="presParOf" srcId="{ABBA0C4E-7C7E-456E-8CEB-661E797FA377}" destId="{3C5A7DD0-709D-486A-9077-C7BAC760CA61}" srcOrd="2" destOrd="0" presId="urn:microsoft.com/office/officeart/2005/8/layout/vProcess5"/>
    <dgm:cxn modelId="{F19F07FB-E5D1-4B01-BC7F-CB5D673EDD20}" type="presParOf" srcId="{ABBA0C4E-7C7E-456E-8CEB-661E797FA377}" destId="{34990EDD-8EF1-4987-91DD-9D6A0F68546E}" srcOrd="3" destOrd="0" presId="urn:microsoft.com/office/officeart/2005/8/layout/vProcess5"/>
    <dgm:cxn modelId="{6393E730-5336-44CE-AB69-A0A9FED0551B}" type="presParOf" srcId="{ABBA0C4E-7C7E-456E-8CEB-661E797FA377}" destId="{4911A2E0-1AD7-4360-92EA-C1C3C3BBB2F8}" srcOrd="4" destOrd="0" presId="urn:microsoft.com/office/officeart/2005/8/layout/vProcess5"/>
    <dgm:cxn modelId="{E40E73B8-DDB3-4EBE-85C5-566D3D371294}" type="presParOf" srcId="{ABBA0C4E-7C7E-456E-8CEB-661E797FA377}" destId="{647F53E5-C9BB-4CFE-94DE-79D5D01661A7}" srcOrd="5" destOrd="0" presId="urn:microsoft.com/office/officeart/2005/8/layout/vProcess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F36FE3-21ED-486C-8E03-FC06C3D5C9F9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3ACD828-63CF-410B-AED3-217C2CDF9739}">
      <dgm:prSet phldrT="[Text]"/>
      <dgm:spPr/>
      <dgm:t>
        <a:bodyPr/>
        <a:lstStyle/>
        <a:p>
          <a:r>
            <a:rPr lang="en-US" dirty="0" err="1" smtClean="0"/>
            <a:t>Rumusan</a:t>
          </a:r>
          <a:r>
            <a:rPr lang="en-US" dirty="0" smtClean="0"/>
            <a:t> </a:t>
          </a:r>
          <a:r>
            <a:rPr lang="en-US" dirty="0" err="1" smtClean="0"/>
            <a:t>Masalah</a:t>
          </a:r>
          <a:endParaRPr lang="en-US" dirty="0"/>
        </a:p>
      </dgm:t>
    </dgm:pt>
    <dgm:pt modelId="{DEC685CB-20A5-4779-B9FA-5C480544969B}" type="parTrans" cxnId="{913E9620-C173-494D-B06B-4F19A03DEED4}">
      <dgm:prSet/>
      <dgm:spPr/>
      <dgm:t>
        <a:bodyPr/>
        <a:lstStyle/>
        <a:p>
          <a:endParaRPr lang="en-US"/>
        </a:p>
      </dgm:t>
    </dgm:pt>
    <dgm:pt modelId="{C90E9E8E-D062-4EC5-93F6-72B12AF33345}" type="sibTrans" cxnId="{913E9620-C173-494D-B06B-4F19A03DEED4}">
      <dgm:prSet/>
      <dgm:spPr/>
      <dgm:t>
        <a:bodyPr/>
        <a:lstStyle/>
        <a:p>
          <a:endParaRPr lang="en-US"/>
        </a:p>
      </dgm:t>
    </dgm:pt>
    <dgm:pt modelId="{7EF77C96-E55A-4084-AAE6-411FBD800A5B}">
      <dgm:prSet phldrT="[Text]"/>
      <dgm:spPr/>
      <dgm:t>
        <a:bodyPr/>
        <a:lstStyle/>
        <a:p>
          <a:pPr algn="just"/>
          <a:r>
            <a:rPr lang="en-US" dirty="0" err="1" smtClean="0"/>
            <a:t>Temuan</a:t>
          </a:r>
          <a:r>
            <a:rPr lang="en-US" dirty="0" smtClean="0"/>
            <a:t> </a:t>
          </a:r>
          <a:r>
            <a:rPr lang="en-US" dirty="0" err="1" smtClean="0"/>
            <a:t>ini</a:t>
          </a:r>
          <a:r>
            <a:rPr lang="en-US" dirty="0" smtClean="0"/>
            <a:t> </a:t>
          </a:r>
          <a:r>
            <a:rPr lang="en-US" dirty="0" err="1" smtClean="0"/>
            <a:t>memuncul­kan</a:t>
          </a:r>
          <a:r>
            <a:rPr lang="en-US" dirty="0" smtClean="0"/>
            <a:t> </a:t>
          </a:r>
          <a:r>
            <a:rPr lang="en-US" dirty="0" err="1" smtClean="0"/>
            <a:t>pertanyaan</a:t>
          </a:r>
          <a:r>
            <a:rPr lang="en-US" dirty="0" smtClean="0"/>
            <a:t> </a:t>
          </a:r>
          <a:r>
            <a:rPr lang="en-US" dirty="0" err="1" smtClean="0"/>
            <a:t>apakah</a:t>
          </a:r>
          <a:r>
            <a:rPr lang="en-US" dirty="0" smtClean="0"/>
            <a:t> </a:t>
          </a:r>
          <a:r>
            <a:rPr lang="en-US" dirty="0" err="1" smtClean="0"/>
            <a:t>kontaminasi</a:t>
          </a:r>
          <a:r>
            <a:rPr lang="en-US" dirty="0" smtClean="0"/>
            <a:t> mineral </a:t>
          </a:r>
          <a:r>
            <a:rPr lang="en-US" dirty="0" err="1" smtClean="0"/>
            <a:t>telah</a:t>
          </a:r>
          <a:r>
            <a:rPr lang="en-US" dirty="0" smtClean="0"/>
            <a:t> </a:t>
          </a:r>
          <a:r>
            <a:rPr lang="en-US" dirty="0" err="1" smtClean="0"/>
            <a:t>menyebar</a:t>
          </a:r>
          <a:r>
            <a:rPr lang="en-US" dirty="0" smtClean="0"/>
            <a:t> </a:t>
          </a:r>
          <a:r>
            <a:rPr lang="en-US" dirty="0" err="1" smtClean="0"/>
            <a:t>luas</a:t>
          </a:r>
          <a:r>
            <a:rPr lang="en-US" dirty="0" smtClean="0"/>
            <a:t>, </a:t>
          </a:r>
          <a:r>
            <a:rPr lang="en-US" dirty="0" err="1" smtClean="0"/>
            <a:t>apakah</a:t>
          </a:r>
          <a:r>
            <a:rPr lang="en-US" dirty="0" smtClean="0"/>
            <a:t> </a:t>
          </a:r>
          <a:r>
            <a:rPr lang="en-US" dirty="0" err="1" smtClean="0"/>
            <a:t>estimasi</a:t>
          </a:r>
          <a:r>
            <a:rPr lang="en-US" dirty="0" smtClean="0"/>
            <a:t> </a:t>
          </a:r>
          <a:r>
            <a:rPr lang="en-US" dirty="0" err="1" smtClean="0"/>
            <a:t>tingkat</a:t>
          </a:r>
          <a:r>
            <a:rPr lang="en-US" dirty="0" smtClean="0"/>
            <a:t> </a:t>
          </a:r>
          <a:r>
            <a:rPr lang="en-US" dirty="0" err="1" smtClean="0"/>
            <a:t>risiko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pola</a:t>
          </a:r>
          <a:r>
            <a:rPr lang="en-US" dirty="0" smtClean="0"/>
            <a:t> </a:t>
          </a:r>
          <a:r>
            <a:rPr lang="en-US" dirty="0" err="1" smtClean="0"/>
            <a:t>pa­jan­an</a:t>
          </a:r>
          <a:r>
            <a:rPr lang="en-US" dirty="0" smtClean="0"/>
            <a:t> </a:t>
          </a:r>
          <a:r>
            <a:rPr lang="en-US" dirty="0" err="1" smtClean="0"/>
            <a:t>mieral</a:t>
          </a:r>
          <a:r>
            <a:rPr lang="en-US" dirty="0" smtClean="0"/>
            <a:t> </a:t>
          </a:r>
          <a:r>
            <a:rPr lang="en-US" dirty="0" err="1" smtClean="0"/>
            <a:t>berpotensi</a:t>
          </a:r>
          <a:r>
            <a:rPr lang="en-US" dirty="0" smtClean="0"/>
            <a:t> </a:t>
          </a:r>
          <a:r>
            <a:rPr lang="en-US" dirty="0" err="1" smtClean="0"/>
            <a:t>menimbulkan</a:t>
          </a:r>
          <a:r>
            <a:rPr lang="en-US" dirty="0" smtClean="0"/>
            <a:t> </a:t>
          </a:r>
          <a:r>
            <a:rPr lang="en-US" dirty="0" err="1" smtClean="0"/>
            <a:t>gangguan</a:t>
          </a:r>
          <a:r>
            <a:rPr lang="en-US" dirty="0" smtClean="0"/>
            <a:t> </a:t>
          </a:r>
          <a:r>
            <a:rPr lang="en-US" dirty="0" err="1" smtClean="0"/>
            <a:t>kesehatan</a:t>
          </a:r>
          <a:r>
            <a:rPr lang="en-US" dirty="0" smtClean="0"/>
            <a:t> </a:t>
          </a:r>
          <a:r>
            <a:rPr lang="en-US" dirty="0" err="1" smtClean="0"/>
            <a:t>penduduk</a:t>
          </a:r>
          <a:r>
            <a:rPr lang="en-US" dirty="0" smtClean="0"/>
            <a:t>,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bagaimana</a:t>
          </a:r>
          <a:r>
            <a:rPr lang="en-US" dirty="0" smtClean="0"/>
            <a:t> </a:t>
          </a:r>
          <a:r>
            <a:rPr lang="en-US" dirty="0" err="1" smtClean="0"/>
            <a:t>cara</a:t>
          </a:r>
          <a:r>
            <a:rPr lang="en-US" dirty="0" smtClean="0"/>
            <a:t> </a:t>
          </a:r>
          <a:r>
            <a:rPr lang="en-US" dirty="0" err="1" smtClean="0"/>
            <a:t>pengendalian</a:t>
          </a:r>
          <a:r>
            <a:rPr lang="en-US" dirty="0" smtClean="0"/>
            <a:t> </a:t>
          </a:r>
          <a:r>
            <a:rPr lang="en-US" dirty="0" err="1" smtClean="0"/>
            <a:t>risiko</a:t>
          </a:r>
          <a:r>
            <a:rPr lang="en-US" dirty="0" smtClean="0"/>
            <a:t> </a:t>
          </a:r>
          <a:r>
            <a:rPr lang="en-US" dirty="0" err="1" smtClean="0"/>
            <a:t>pajanan</a:t>
          </a:r>
          <a:r>
            <a:rPr lang="en-US" dirty="0" smtClean="0"/>
            <a:t> agar </a:t>
          </a:r>
          <a:r>
            <a:rPr lang="en-US" dirty="0" err="1" smtClean="0"/>
            <a:t>risiko</a:t>
          </a:r>
          <a:r>
            <a:rPr lang="en-US" dirty="0" smtClean="0"/>
            <a:t> </a:t>
          </a:r>
          <a:r>
            <a:rPr lang="en-US" dirty="0" err="1" smtClean="0"/>
            <a:t>gangguan</a:t>
          </a:r>
          <a:r>
            <a:rPr lang="en-US" dirty="0" smtClean="0"/>
            <a:t> </a:t>
          </a:r>
          <a:r>
            <a:rPr lang="en-US" dirty="0" err="1" smtClean="0"/>
            <a:t>kesehatan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diminimalkan</a:t>
          </a:r>
          <a:r>
            <a:rPr lang="en-US" dirty="0" smtClean="0"/>
            <a:t> </a:t>
          </a:r>
          <a:r>
            <a:rPr lang="en-US" dirty="0" err="1" smtClean="0"/>
            <a:t>di</a:t>
          </a:r>
          <a:r>
            <a:rPr lang="en-US" dirty="0" smtClean="0"/>
            <a:t> </a:t>
          </a:r>
          <a:r>
            <a:rPr lang="en-US" dirty="0" err="1" smtClean="0"/>
            <a:t>desa</a:t>
          </a:r>
          <a:r>
            <a:rPr lang="en-US" dirty="0" smtClean="0"/>
            <a:t> </a:t>
          </a:r>
          <a:r>
            <a:rPr lang="en-US" dirty="0" err="1" smtClean="0"/>
            <a:t>Ketenger</a:t>
          </a:r>
          <a:r>
            <a:rPr lang="en-US" dirty="0" smtClean="0"/>
            <a:t>, </a:t>
          </a:r>
          <a:r>
            <a:rPr lang="en-US" dirty="0" err="1" smtClean="0"/>
            <a:t>Baturaden</a:t>
          </a:r>
          <a:endParaRPr lang="en-US" dirty="0"/>
        </a:p>
      </dgm:t>
    </dgm:pt>
    <dgm:pt modelId="{D2BC2340-86F7-4616-BB89-6B12EE058439}" type="parTrans" cxnId="{89BB2A9C-9B76-4310-B026-1CE78114B4DC}">
      <dgm:prSet/>
      <dgm:spPr/>
      <dgm:t>
        <a:bodyPr/>
        <a:lstStyle/>
        <a:p>
          <a:endParaRPr lang="en-US"/>
        </a:p>
      </dgm:t>
    </dgm:pt>
    <dgm:pt modelId="{FB6C7238-3E47-458C-87A6-3CE3AE686D29}" type="sibTrans" cxnId="{89BB2A9C-9B76-4310-B026-1CE78114B4DC}">
      <dgm:prSet/>
      <dgm:spPr/>
      <dgm:t>
        <a:bodyPr/>
        <a:lstStyle/>
        <a:p>
          <a:endParaRPr lang="en-US"/>
        </a:p>
      </dgm:t>
    </dgm:pt>
    <dgm:pt modelId="{33DEAE23-3F75-4391-8C24-255C49C91427}">
      <dgm:prSet phldrT="[Text]"/>
      <dgm:spPr/>
      <dgm:t>
        <a:bodyPr/>
        <a:lstStyle/>
        <a:p>
          <a:r>
            <a:rPr lang="en-US" dirty="0" err="1" smtClean="0"/>
            <a:t>Tujuan</a:t>
          </a:r>
          <a:endParaRPr lang="en-US" dirty="0"/>
        </a:p>
      </dgm:t>
    </dgm:pt>
    <dgm:pt modelId="{6388E797-918D-4CEC-A7BF-787326606203}" type="parTrans" cxnId="{00DCC95C-DDA5-4BA6-A6BB-67F6C4DD2AE6}">
      <dgm:prSet/>
      <dgm:spPr/>
      <dgm:t>
        <a:bodyPr/>
        <a:lstStyle/>
        <a:p>
          <a:endParaRPr lang="en-US"/>
        </a:p>
      </dgm:t>
    </dgm:pt>
    <dgm:pt modelId="{75971DB3-AD2A-436F-9A35-35BB1D97EE55}" type="sibTrans" cxnId="{00DCC95C-DDA5-4BA6-A6BB-67F6C4DD2AE6}">
      <dgm:prSet/>
      <dgm:spPr/>
      <dgm:t>
        <a:bodyPr/>
        <a:lstStyle/>
        <a:p>
          <a:endParaRPr lang="en-US"/>
        </a:p>
      </dgm:t>
    </dgm:pt>
    <dgm:pt modelId="{BBCEEB8F-E77C-4931-80D6-F58378398A82}">
      <dgm:prSet phldrT="[Text]"/>
      <dgm:spPr/>
      <dgm:t>
        <a:bodyPr/>
        <a:lstStyle/>
        <a:p>
          <a:pPr algn="just"/>
          <a:r>
            <a:rPr lang="en-US" dirty="0" err="1" smtClean="0"/>
            <a:t>Tujuan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r>
            <a:rPr lang="en-US" dirty="0" smtClean="0"/>
            <a:t> </a:t>
          </a:r>
          <a:r>
            <a:rPr lang="en-US" dirty="0" err="1" smtClean="0"/>
            <a:t>ini</a:t>
          </a:r>
          <a:r>
            <a:rPr lang="en-US" dirty="0" smtClean="0"/>
            <a:t>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melakukan</a:t>
          </a:r>
          <a:r>
            <a:rPr lang="en-US" dirty="0" smtClean="0"/>
            <a:t> </a:t>
          </a:r>
          <a:r>
            <a:rPr lang="en-US" dirty="0" err="1" smtClean="0"/>
            <a:t>analisis</a:t>
          </a:r>
          <a:r>
            <a:rPr lang="en-US" dirty="0" smtClean="0"/>
            <a:t> </a:t>
          </a:r>
          <a:r>
            <a:rPr lang="en-US" dirty="0" err="1" smtClean="0"/>
            <a:t>risiko</a:t>
          </a:r>
          <a:r>
            <a:rPr lang="en-US" dirty="0" smtClean="0"/>
            <a:t> </a:t>
          </a:r>
          <a:r>
            <a:rPr lang="en-US" dirty="0" err="1" smtClean="0"/>
            <a:t>kesehatan</a:t>
          </a:r>
          <a:r>
            <a:rPr lang="en-US" dirty="0" smtClean="0"/>
            <a:t> </a:t>
          </a:r>
          <a:r>
            <a:rPr lang="en-US" dirty="0" err="1" smtClean="0"/>
            <a:t>lingkungan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analisis</a:t>
          </a:r>
          <a:r>
            <a:rPr lang="en-US" dirty="0" smtClean="0"/>
            <a:t> </a:t>
          </a:r>
          <a:r>
            <a:rPr lang="en-US" dirty="0" err="1" smtClean="0"/>
            <a:t>risiko</a:t>
          </a:r>
          <a:r>
            <a:rPr lang="en-US" dirty="0" smtClean="0"/>
            <a:t> </a:t>
          </a:r>
          <a:r>
            <a:rPr lang="en-US" dirty="0" err="1" smtClean="0"/>
            <a:t>kesehatan</a:t>
          </a:r>
          <a:r>
            <a:rPr lang="en-US" dirty="0" smtClean="0"/>
            <a:t> </a:t>
          </a:r>
          <a:r>
            <a:rPr lang="en-US" dirty="0" err="1" smtClean="0"/>
            <a:t>masyarakat</a:t>
          </a:r>
          <a:r>
            <a:rPr lang="en-US" dirty="0" smtClean="0"/>
            <a:t> </a:t>
          </a:r>
          <a:r>
            <a:rPr lang="en-US" dirty="0" err="1" smtClean="0"/>
            <a:t>di</a:t>
          </a:r>
          <a:r>
            <a:rPr lang="en-US" dirty="0" smtClean="0"/>
            <a:t> </a:t>
          </a:r>
          <a:r>
            <a:rPr lang="en-US" dirty="0" err="1" smtClean="0"/>
            <a:t>Desa</a:t>
          </a:r>
          <a:r>
            <a:rPr lang="en-US" dirty="0" smtClean="0"/>
            <a:t> </a:t>
          </a:r>
          <a:r>
            <a:rPr lang="en-US" dirty="0" err="1" smtClean="0"/>
            <a:t>Ketenger</a:t>
          </a:r>
          <a:r>
            <a:rPr lang="en-US" dirty="0" smtClean="0"/>
            <a:t>, </a:t>
          </a:r>
          <a:r>
            <a:rPr lang="en-US" dirty="0" err="1" smtClean="0"/>
            <a:t>Kecamatan</a:t>
          </a:r>
          <a:r>
            <a:rPr lang="en-US" dirty="0" smtClean="0"/>
            <a:t> </a:t>
          </a:r>
          <a:r>
            <a:rPr lang="en-US" dirty="0" err="1" smtClean="0"/>
            <a:t>Baturaden</a:t>
          </a:r>
          <a:r>
            <a:rPr lang="en-US" dirty="0" smtClean="0"/>
            <a:t>, </a:t>
          </a:r>
          <a:r>
            <a:rPr lang="en-US" dirty="0" err="1" smtClean="0"/>
            <a:t>Kabupaten</a:t>
          </a:r>
          <a:r>
            <a:rPr lang="en-US" dirty="0" smtClean="0"/>
            <a:t> </a:t>
          </a:r>
          <a:r>
            <a:rPr lang="en-US" dirty="0" err="1" smtClean="0"/>
            <a:t>Banyumas</a:t>
          </a:r>
          <a:r>
            <a:rPr lang="en-US" dirty="0" smtClean="0"/>
            <a:t>, </a:t>
          </a:r>
          <a:r>
            <a:rPr lang="en-US" dirty="0" err="1" smtClean="0"/>
            <a:t>Jawa</a:t>
          </a:r>
          <a:r>
            <a:rPr lang="en-US" dirty="0" smtClean="0"/>
            <a:t> Tengah. </a:t>
          </a:r>
          <a:endParaRPr lang="en-US" dirty="0"/>
        </a:p>
      </dgm:t>
    </dgm:pt>
    <dgm:pt modelId="{B47240DE-6889-4E12-89FE-60E3C92FD335}" type="parTrans" cxnId="{A64DFE3D-568A-48C3-99C5-06BAA3247567}">
      <dgm:prSet/>
      <dgm:spPr/>
      <dgm:t>
        <a:bodyPr/>
        <a:lstStyle/>
        <a:p>
          <a:endParaRPr lang="en-US"/>
        </a:p>
      </dgm:t>
    </dgm:pt>
    <dgm:pt modelId="{EED78607-6DFF-483A-AC66-CEE5FB580F25}" type="sibTrans" cxnId="{A64DFE3D-568A-48C3-99C5-06BAA3247567}">
      <dgm:prSet/>
      <dgm:spPr/>
      <dgm:t>
        <a:bodyPr/>
        <a:lstStyle/>
        <a:p>
          <a:endParaRPr lang="en-US"/>
        </a:p>
      </dgm:t>
    </dgm:pt>
    <dgm:pt modelId="{748B4772-D4A5-4965-8F61-AF7AF6D262D8}" type="pres">
      <dgm:prSet presAssocID="{45F36FE3-21ED-486C-8E03-FC06C3D5C9F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8E8A554-1CCC-4299-B4A2-9E65CA454B57}" type="pres">
      <dgm:prSet presAssocID="{53ACD828-63CF-410B-AED3-217C2CDF9739}" presName="composite" presStyleCnt="0"/>
      <dgm:spPr/>
    </dgm:pt>
    <dgm:pt modelId="{3F0B5C06-7B41-4AA6-AB14-C97041A3FD2A}" type="pres">
      <dgm:prSet presAssocID="{53ACD828-63CF-410B-AED3-217C2CDF9739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0C9D9-554C-4B29-AB6D-0F28B3E1A567}" type="pres">
      <dgm:prSet presAssocID="{53ACD828-63CF-410B-AED3-217C2CDF9739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1264E-31B2-4C4F-A1E0-641D330A33A5}" type="pres">
      <dgm:prSet presAssocID="{C90E9E8E-D062-4EC5-93F6-72B12AF33345}" presName="sp" presStyleCnt="0"/>
      <dgm:spPr/>
    </dgm:pt>
    <dgm:pt modelId="{8B663B81-5F1A-4083-91D2-F9C6373966E5}" type="pres">
      <dgm:prSet presAssocID="{33DEAE23-3F75-4391-8C24-255C49C91427}" presName="composite" presStyleCnt="0"/>
      <dgm:spPr/>
    </dgm:pt>
    <dgm:pt modelId="{4E74861F-23F8-4A04-940B-0A373B5E79F1}" type="pres">
      <dgm:prSet presAssocID="{33DEAE23-3F75-4391-8C24-255C49C9142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C13B70-2BEA-40ED-95B7-F88527B2E308}" type="pres">
      <dgm:prSet presAssocID="{33DEAE23-3F75-4391-8C24-255C49C9142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E3B6C5-764F-44F1-8379-E9D6EF499C80}" type="presOf" srcId="{33DEAE23-3F75-4391-8C24-255C49C91427}" destId="{4E74861F-23F8-4A04-940B-0A373B5E79F1}" srcOrd="0" destOrd="0" presId="urn:microsoft.com/office/officeart/2005/8/layout/chevron2"/>
    <dgm:cxn modelId="{8238DE53-64F0-47B9-96D6-B364D3A2E372}" type="presOf" srcId="{7EF77C96-E55A-4084-AAE6-411FBD800A5B}" destId="{1600C9D9-554C-4B29-AB6D-0F28B3E1A567}" srcOrd="0" destOrd="0" presId="urn:microsoft.com/office/officeart/2005/8/layout/chevron2"/>
    <dgm:cxn modelId="{89BB2A9C-9B76-4310-B026-1CE78114B4DC}" srcId="{53ACD828-63CF-410B-AED3-217C2CDF9739}" destId="{7EF77C96-E55A-4084-AAE6-411FBD800A5B}" srcOrd="0" destOrd="0" parTransId="{D2BC2340-86F7-4616-BB89-6B12EE058439}" sibTransId="{FB6C7238-3E47-458C-87A6-3CE3AE686D29}"/>
    <dgm:cxn modelId="{86A03AE1-D562-4D40-9AA0-55161BBC716F}" type="presOf" srcId="{45F36FE3-21ED-486C-8E03-FC06C3D5C9F9}" destId="{748B4772-D4A5-4965-8F61-AF7AF6D262D8}" srcOrd="0" destOrd="0" presId="urn:microsoft.com/office/officeart/2005/8/layout/chevron2"/>
    <dgm:cxn modelId="{01D143F3-4BD5-49F2-817F-9026767257B0}" type="presOf" srcId="{BBCEEB8F-E77C-4931-80D6-F58378398A82}" destId="{A5C13B70-2BEA-40ED-95B7-F88527B2E308}" srcOrd="0" destOrd="0" presId="urn:microsoft.com/office/officeart/2005/8/layout/chevron2"/>
    <dgm:cxn modelId="{00DCC95C-DDA5-4BA6-A6BB-67F6C4DD2AE6}" srcId="{45F36FE3-21ED-486C-8E03-FC06C3D5C9F9}" destId="{33DEAE23-3F75-4391-8C24-255C49C91427}" srcOrd="1" destOrd="0" parTransId="{6388E797-918D-4CEC-A7BF-787326606203}" sibTransId="{75971DB3-AD2A-436F-9A35-35BB1D97EE55}"/>
    <dgm:cxn modelId="{913E9620-C173-494D-B06B-4F19A03DEED4}" srcId="{45F36FE3-21ED-486C-8E03-FC06C3D5C9F9}" destId="{53ACD828-63CF-410B-AED3-217C2CDF9739}" srcOrd="0" destOrd="0" parTransId="{DEC685CB-20A5-4779-B9FA-5C480544969B}" sibTransId="{C90E9E8E-D062-4EC5-93F6-72B12AF33345}"/>
    <dgm:cxn modelId="{12B30558-10DC-4A0A-B03A-B3206B8AC47C}" type="presOf" srcId="{53ACD828-63CF-410B-AED3-217C2CDF9739}" destId="{3F0B5C06-7B41-4AA6-AB14-C97041A3FD2A}" srcOrd="0" destOrd="0" presId="urn:microsoft.com/office/officeart/2005/8/layout/chevron2"/>
    <dgm:cxn modelId="{A64DFE3D-568A-48C3-99C5-06BAA3247567}" srcId="{33DEAE23-3F75-4391-8C24-255C49C91427}" destId="{BBCEEB8F-E77C-4931-80D6-F58378398A82}" srcOrd="0" destOrd="0" parTransId="{B47240DE-6889-4E12-89FE-60E3C92FD335}" sibTransId="{EED78607-6DFF-483A-AC66-CEE5FB580F25}"/>
    <dgm:cxn modelId="{D5BAD84E-62FF-4964-B9C8-1F7E0D2B1345}" type="presParOf" srcId="{748B4772-D4A5-4965-8F61-AF7AF6D262D8}" destId="{18E8A554-1CCC-4299-B4A2-9E65CA454B57}" srcOrd="0" destOrd="0" presId="urn:microsoft.com/office/officeart/2005/8/layout/chevron2"/>
    <dgm:cxn modelId="{AC5F5DD0-C936-4020-AB1D-144E76E2921D}" type="presParOf" srcId="{18E8A554-1CCC-4299-B4A2-9E65CA454B57}" destId="{3F0B5C06-7B41-4AA6-AB14-C97041A3FD2A}" srcOrd="0" destOrd="0" presId="urn:microsoft.com/office/officeart/2005/8/layout/chevron2"/>
    <dgm:cxn modelId="{9068E7D7-F299-4537-8314-71225CDA169B}" type="presParOf" srcId="{18E8A554-1CCC-4299-B4A2-9E65CA454B57}" destId="{1600C9D9-554C-4B29-AB6D-0F28B3E1A567}" srcOrd="1" destOrd="0" presId="urn:microsoft.com/office/officeart/2005/8/layout/chevron2"/>
    <dgm:cxn modelId="{9716C3E8-D5D8-4612-A392-6186FA62A47F}" type="presParOf" srcId="{748B4772-D4A5-4965-8F61-AF7AF6D262D8}" destId="{E631264E-31B2-4C4F-A1E0-641D330A33A5}" srcOrd="1" destOrd="0" presId="urn:microsoft.com/office/officeart/2005/8/layout/chevron2"/>
    <dgm:cxn modelId="{84A818D8-1FAC-4D2F-8445-14EC3CF747FC}" type="presParOf" srcId="{748B4772-D4A5-4965-8F61-AF7AF6D262D8}" destId="{8B663B81-5F1A-4083-91D2-F9C6373966E5}" srcOrd="2" destOrd="0" presId="urn:microsoft.com/office/officeart/2005/8/layout/chevron2"/>
    <dgm:cxn modelId="{83B57D6C-08D4-41DA-93F6-37DE5C0C7E7A}" type="presParOf" srcId="{8B663B81-5F1A-4083-91D2-F9C6373966E5}" destId="{4E74861F-23F8-4A04-940B-0A373B5E79F1}" srcOrd="0" destOrd="0" presId="urn:microsoft.com/office/officeart/2005/8/layout/chevron2"/>
    <dgm:cxn modelId="{20C54D97-C1FC-4323-AC3B-9CBD4564B27A}" type="presParOf" srcId="{8B663B81-5F1A-4083-91D2-F9C6373966E5}" destId="{A5C13B70-2BEA-40ED-95B7-F88527B2E308}" srcOrd="1" destOrd="0" presId="urn:microsoft.com/office/officeart/2005/8/layout/chevr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03D9FF-485F-42EB-99C4-985DE837D30E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6FCEAD9-D6D5-42F6-8FE0-4931CAEA5CBE}">
      <dgm:prSet phldrT="[Text]"/>
      <dgm:spPr/>
      <dgm:t>
        <a:bodyPr/>
        <a:lstStyle/>
        <a:p>
          <a:r>
            <a:rPr lang="en-US" dirty="0" err="1" smtClean="0"/>
            <a:t>Desain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r>
            <a:rPr lang="en-US" dirty="0" smtClean="0"/>
            <a:t> </a:t>
          </a:r>
          <a:endParaRPr lang="en-US" dirty="0"/>
        </a:p>
      </dgm:t>
    </dgm:pt>
    <dgm:pt modelId="{B679A088-B5D1-4126-A04D-6CC91B4DC179}" type="parTrans" cxnId="{F58C879A-FA3F-4AA0-A436-7570C9BB04FF}">
      <dgm:prSet/>
      <dgm:spPr/>
      <dgm:t>
        <a:bodyPr/>
        <a:lstStyle/>
        <a:p>
          <a:endParaRPr lang="en-US"/>
        </a:p>
      </dgm:t>
    </dgm:pt>
    <dgm:pt modelId="{FCF4333E-567A-4778-8ACE-27A64B32D020}" type="sibTrans" cxnId="{F58C879A-FA3F-4AA0-A436-7570C9BB04FF}">
      <dgm:prSet/>
      <dgm:spPr/>
      <dgm:t>
        <a:bodyPr/>
        <a:lstStyle/>
        <a:p>
          <a:endParaRPr lang="en-US"/>
        </a:p>
      </dgm:t>
    </dgm:pt>
    <dgm:pt modelId="{5863EA84-1892-42BA-AF46-04AF05C61644}">
      <dgm:prSet phldrT="[Text]"/>
      <dgm:spPr/>
      <dgm:t>
        <a:bodyPr/>
        <a:lstStyle/>
        <a:p>
          <a:r>
            <a:rPr lang="en-US" dirty="0" err="1" smtClean="0"/>
            <a:t>Analisis</a:t>
          </a:r>
          <a:r>
            <a:rPr lang="en-US" dirty="0" smtClean="0"/>
            <a:t> </a:t>
          </a:r>
          <a:r>
            <a:rPr lang="en-US" dirty="0" err="1" smtClean="0"/>
            <a:t>Risiko</a:t>
          </a:r>
          <a:r>
            <a:rPr lang="en-US" dirty="0" smtClean="0"/>
            <a:t> </a:t>
          </a:r>
          <a:r>
            <a:rPr lang="en-US" dirty="0" err="1" smtClean="0"/>
            <a:t>Kesehatan</a:t>
          </a:r>
          <a:r>
            <a:rPr lang="en-US" dirty="0" smtClean="0"/>
            <a:t> </a:t>
          </a:r>
          <a:r>
            <a:rPr lang="en-US" dirty="0" err="1" smtClean="0"/>
            <a:t>Masyarakat</a:t>
          </a:r>
          <a:r>
            <a:rPr lang="en-US" dirty="0" smtClean="0"/>
            <a:t> (ARKM)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GB" i="1" dirty="0" smtClean="0"/>
            <a:t>Public Health Assessment</a:t>
          </a:r>
          <a:r>
            <a:rPr lang="en-US" i="1" dirty="0" smtClean="0"/>
            <a:t> (PHA)</a:t>
          </a:r>
          <a:r>
            <a:rPr lang="en-US" dirty="0" smtClean="0"/>
            <a:t>.</a:t>
          </a:r>
          <a:endParaRPr lang="en-US" dirty="0"/>
        </a:p>
      </dgm:t>
    </dgm:pt>
    <dgm:pt modelId="{E82BEFDF-2FC7-4C4B-A568-40A1C92D2B70}" type="parTrans" cxnId="{923AC7AE-0A8E-4642-8493-AFD0DA0DDE6E}">
      <dgm:prSet/>
      <dgm:spPr/>
      <dgm:t>
        <a:bodyPr/>
        <a:lstStyle/>
        <a:p>
          <a:endParaRPr lang="en-US"/>
        </a:p>
      </dgm:t>
    </dgm:pt>
    <dgm:pt modelId="{4CDAF1DB-FB4B-4C42-B29D-4D945CC4FA1F}" type="sibTrans" cxnId="{923AC7AE-0A8E-4642-8493-AFD0DA0DDE6E}">
      <dgm:prSet/>
      <dgm:spPr/>
      <dgm:t>
        <a:bodyPr/>
        <a:lstStyle/>
        <a:p>
          <a:endParaRPr lang="en-US"/>
        </a:p>
      </dgm:t>
    </dgm:pt>
    <dgm:pt modelId="{0323AFC1-3425-4832-B8CB-75FA8EA9B4BE}">
      <dgm:prSet phldrT="[Text]"/>
      <dgm:spPr/>
      <dgm:t>
        <a:bodyPr/>
        <a:lstStyle/>
        <a:p>
          <a:r>
            <a:rPr lang="en-US" dirty="0" err="1" smtClean="0"/>
            <a:t>Lokasi</a:t>
          </a:r>
          <a:r>
            <a:rPr lang="en-US" dirty="0" smtClean="0"/>
            <a:t> </a:t>
          </a:r>
          <a:r>
            <a:rPr lang="en-US" dirty="0" err="1" smtClean="0"/>
            <a:t>penelitian</a:t>
          </a:r>
          <a:endParaRPr lang="en-US" dirty="0"/>
        </a:p>
      </dgm:t>
    </dgm:pt>
    <dgm:pt modelId="{9CDD00F7-1EBA-4929-AAE9-074493DA3387}" type="parTrans" cxnId="{98E9C5DE-0603-43E3-B9E4-6FA062FFAE9C}">
      <dgm:prSet/>
      <dgm:spPr/>
      <dgm:t>
        <a:bodyPr/>
        <a:lstStyle/>
        <a:p>
          <a:endParaRPr lang="en-US"/>
        </a:p>
      </dgm:t>
    </dgm:pt>
    <dgm:pt modelId="{2667C286-8197-40C4-9979-259911D07DDA}" type="sibTrans" cxnId="{98E9C5DE-0603-43E3-B9E4-6FA062FFAE9C}">
      <dgm:prSet/>
      <dgm:spPr/>
      <dgm:t>
        <a:bodyPr/>
        <a:lstStyle/>
        <a:p>
          <a:endParaRPr lang="en-US"/>
        </a:p>
      </dgm:t>
    </dgm:pt>
    <dgm:pt modelId="{3EAD0B52-E89A-44D7-9357-A601650E3B9D}">
      <dgm:prSet phldrT="[Text]"/>
      <dgm:spPr/>
      <dgm:t>
        <a:bodyPr/>
        <a:lstStyle/>
        <a:p>
          <a:r>
            <a:rPr lang="en-US" i="1" dirty="0" err="1" smtClean="0"/>
            <a:t>Lokasi</a:t>
          </a:r>
          <a:r>
            <a:rPr lang="en-US" i="1" dirty="0" smtClean="0"/>
            <a:t>: </a:t>
          </a:r>
          <a:r>
            <a:rPr lang="en-US" i="1" dirty="0" err="1" smtClean="0"/>
            <a:t>Purpossive</a:t>
          </a:r>
          <a:r>
            <a:rPr lang="en-US" i="1" dirty="0" smtClean="0"/>
            <a:t> Random Sampling</a:t>
          </a:r>
          <a:r>
            <a:rPr lang="en-US" i="0" dirty="0" smtClean="0"/>
            <a:t> =</a:t>
          </a:r>
          <a:r>
            <a:rPr lang="en-US" i="0" dirty="0" err="1" smtClean="0"/>
            <a:t>Desa</a:t>
          </a:r>
          <a:r>
            <a:rPr lang="en-US" i="0" dirty="0" smtClean="0"/>
            <a:t> </a:t>
          </a:r>
          <a:r>
            <a:rPr lang="en-US" i="0" dirty="0" err="1" smtClean="0"/>
            <a:t>Ketenger</a:t>
          </a:r>
          <a:r>
            <a:rPr lang="en-US" i="0" dirty="0" smtClean="0"/>
            <a:t> </a:t>
          </a:r>
          <a:r>
            <a:rPr lang="en-US" dirty="0" err="1" smtClean="0"/>
            <a:t>Kecamatan</a:t>
          </a:r>
          <a:r>
            <a:rPr lang="en-US" dirty="0" smtClean="0"/>
            <a:t> </a:t>
          </a:r>
          <a:r>
            <a:rPr lang="en-US" dirty="0" err="1" smtClean="0"/>
            <a:t>Baturaden</a:t>
          </a:r>
          <a:r>
            <a:rPr lang="en-US" dirty="0" smtClean="0"/>
            <a:t> </a:t>
          </a:r>
          <a:r>
            <a:rPr lang="en-US" dirty="0" err="1" smtClean="0"/>
            <a:t>Kabupaten</a:t>
          </a:r>
          <a:r>
            <a:rPr lang="en-US" dirty="0" smtClean="0"/>
            <a:t> </a:t>
          </a:r>
          <a:r>
            <a:rPr lang="en-US" dirty="0" err="1" smtClean="0"/>
            <a:t>Banyumas</a:t>
          </a:r>
          <a:r>
            <a:rPr lang="en-US" dirty="0" smtClean="0"/>
            <a:t> </a:t>
          </a:r>
          <a:r>
            <a:rPr lang="en-US" dirty="0" err="1" smtClean="0"/>
            <a:t>Provinsi</a:t>
          </a:r>
          <a:r>
            <a:rPr lang="en-US" dirty="0" smtClean="0"/>
            <a:t> </a:t>
          </a:r>
          <a:r>
            <a:rPr lang="en-US" dirty="0" err="1" smtClean="0"/>
            <a:t>Jawa</a:t>
          </a:r>
          <a:r>
            <a:rPr lang="en-US" dirty="0" smtClean="0"/>
            <a:t> Tengah</a:t>
          </a:r>
          <a:r>
            <a:rPr lang="en-US" i="0" dirty="0" smtClean="0"/>
            <a:t> </a:t>
          </a:r>
          <a:endParaRPr lang="en-US" dirty="0"/>
        </a:p>
      </dgm:t>
    </dgm:pt>
    <dgm:pt modelId="{74FFEF74-F40F-4557-831D-9B40BF5D1621}" type="parTrans" cxnId="{16CE06CE-4AFC-4680-8F01-AF849125A649}">
      <dgm:prSet/>
      <dgm:spPr/>
      <dgm:t>
        <a:bodyPr/>
        <a:lstStyle/>
        <a:p>
          <a:endParaRPr lang="en-US"/>
        </a:p>
      </dgm:t>
    </dgm:pt>
    <dgm:pt modelId="{545826BB-A694-4751-BE95-C6947771C57E}" type="sibTrans" cxnId="{16CE06CE-4AFC-4680-8F01-AF849125A649}">
      <dgm:prSet/>
      <dgm:spPr/>
      <dgm:t>
        <a:bodyPr/>
        <a:lstStyle/>
        <a:p>
          <a:endParaRPr lang="en-US"/>
        </a:p>
      </dgm:t>
    </dgm:pt>
    <dgm:pt modelId="{8A0BEA74-7CB9-47BC-B031-A2920DCE572A}">
      <dgm:prSet phldrT="[Text]"/>
      <dgm:spPr/>
      <dgm:t>
        <a:bodyPr/>
        <a:lstStyle/>
        <a:p>
          <a:r>
            <a:rPr lang="en-US" dirty="0" err="1" smtClean="0"/>
            <a:t>Rw</a:t>
          </a:r>
          <a:r>
            <a:rPr lang="en-US" dirty="0" smtClean="0"/>
            <a:t> :</a:t>
          </a:r>
          <a:r>
            <a:rPr lang="en-US" i="1" dirty="0" smtClean="0"/>
            <a:t>random sampling = RW 2</a:t>
          </a:r>
          <a:endParaRPr lang="en-US" dirty="0"/>
        </a:p>
      </dgm:t>
    </dgm:pt>
    <dgm:pt modelId="{5A1DD79A-B5A0-48DC-BD00-DB3DBCE139F5}" type="parTrans" cxnId="{FC3657B2-6891-448B-897C-8B5768821946}">
      <dgm:prSet/>
      <dgm:spPr/>
    </dgm:pt>
    <dgm:pt modelId="{803B31A8-B731-4BC7-B096-699838911395}" type="sibTrans" cxnId="{FC3657B2-6891-448B-897C-8B5768821946}">
      <dgm:prSet/>
      <dgm:spPr/>
    </dgm:pt>
    <dgm:pt modelId="{618D37FD-9952-41D0-9016-1FE0FF2C0885}" type="pres">
      <dgm:prSet presAssocID="{1C03D9FF-485F-42EB-99C4-985DE837D30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2E00AC8-F9D0-4B97-BE9E-28BA0A371F7E}" type="pres">
      <dgm:prSet presAssocID="{F6FCEAD9-D6D5-42F6-8FE0-4931CAEA5CBE}" presName="linNode" presStyleCnt="0"/>
      <dgm:spPr/>
      <dgm:t>
        <a:bodyPr/>
        <a:lstStyle/>
        <a:p>
          <a:endParaRPr lang="en-US"/>
        </a:p>
      </dgm:t>
    </dgm:pt>
    <dgm:pt modelId="{D29EE75F-4716-4343-A37B-50F7F1F91CD3}" type="pres">
      <dgm:prSet presAssocID="{F6FCEAD9-D6D5-42F6-8FE0-4931CAEA5CBE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6FB34C-CC6A-4B42-BBAD-19B0217CCF89}" type="pres">
      <dgm:prSet presAssocID="{F6FCEAD9-D6D5-42F6-8FE0-4931CAEA5CB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D9D08-9E38-468A-B935-BA888F3D5425}" type="pres">
      <dgm:prSet presAssocID="{FCF4333E-567A-4778-8ACE-27A64B32D020}" presName="spacing" presStyleCnt="0"/>
      <dgm:spPr/>
      <dgm:t>
        <a:bodyPr/>
        <a:lstStyle/>
        <a:p>
          <a:endParaRPr lang="en-US"/>
        </a:p>
      </dgm:t>
    </dgm:pt>
    <dgm:pt modelId="{B8448D50-AB62-40ED-A035-794A2466E12B}" type="pres">
      <dgm:prSet presAssocID="{0323AFC1-3425-4832-B8CB-75FA8EA9B4BE}" presName="linNode" presStyleCnt="0"/>
      <dgm:spPr/>
      <dgm:t>
        <a:bodyPr/>
        <a:lstStyle/>
        <a:p>
          <a:endParaRPr lang="en-US"/>
        </a:p>
      </dgm:t>
    </dgm:pt>
    <dgm:pt modelId="{8D1FC092-A896-49FE-9CB4-4B33D9BA8B19}" type="pres">
      <dgm:prSet presAssocID="{0323AFC1-3425-4832-B8CB-75FA8EA9B4BE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AB99A-6A7F-4491-AF89-B37C4838C5B3}" type="pres">
      <dgm:prSet presAssocID="{0323AFC1-3425-4832-B8CB-75FA8EA9B4B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3657B2-6891-448B-897C-8B5768821946}" srcId="{0323AFC1-3425-4832-B8CB-75FA8EA9B4BE}" destId="{8A0BEA74-7CB9-47BC-B031-A2920DCE572A}" srcOrd="1" destOrd="0" parTransId="{5A1DD79A-B5A0-48DC-BD00-DB3DBCE139F5}" sibTransId="{803B31A8-B731-4BC7-B096-699838911395}"/>
    <dgm:cxn modelId="{2B049EF1-615E-4431-A6F3-CCB7B5D1BF05}" type="presOf" srcId="{5863EA84-1892-42BA-AF46-04AF05C61644}" destId="{486FB34C-CC6A-4B42-BBAD-19B0217CCF89}" srcOrd="0" destOrd="0" presId="urn:microsoft.com/office/officeart/2005/8/layout/vList6"/>
    <dgm:cxn modelId="{16CE06CE-4AFC-4680-8F01-AF849125A649}" srcId="{0323AFC1-3425-4832-B8CB-75FA8EA9B4BE}" destId="{3EAD0B52-E89A-44D7-9357-A601650E3B9D}" srcOrd="0" destOrd="0" parTransId="{74FFEF74-F40F-4557-831D-9B40BF5D1621}" sibTransId="{545826BB-A694-4751-BE95-C6947771C57E}"/>
    <dgm:cxn modelId="{15DE999D-C4A3-4AF0-8259-CA984E565EB0}" type="presOf" srcId="{0323AFC1-3425-4832-B8CB-75FA8EA9B4BE}" destId="{8D1FC092-A896-49FE-9CB4-4B33D9BA8B19}" srcOrd="0" destOrd="0" presId="urn:microsoft.com/office/officeart/2005/8/layout/vList6"/>
    <dgm:cxn modelId="{923AC7AE-0A8E-4642-8493-AFD0DA0DDE6E}" srcId="{F6FCEAD9-D6D5-42F6-8FE0-4931CAEA5CBE}" destId="{5863EA84-1892-42BA-AF46-04AF05C61644}" srcOrd="0" destOrd="0" parTransId="{E82BEFDF-2FC7-4C4B-A568-40A1C92D2B70}" sibTransId="{4CDAF1DB-FB4B-4C42-B29D-4D945CC4FA1F}"/>
    <dgm:cxn modelId="{F58C879A-FA3F-4AA0-A436-7570C9BB04FF}" srcId="{1C03D9FF-485F-42EB-99C4-985DE837D30E}" destId="{F6FCEAD9-D6D5-42F6-8FE0-4931CAEA5CBE}" srcOrd="0" destOrd="0" parTransId="{B679A088-B5D1-4126-A04D-6CC91B4DC179}" sibTransId="{FCF4333E-567A-4778-8ACE-27A64B32D020}"/>
    <dgm:cxn modelId="{73159CBD-5EE4-44A7-BDD3-A4B6E8A9F9FF}" type="presOf" srcId="{1C03D9FF-485F-42EB-99C4-985DE837D30E}" destId="{618D37FD-9952-41D0-9016-1FE0FF2C0885}" srcOrd="0" destOrd="0" presId="urn:microsoft.com/office/officeart/2005/8/layout/vList6"/>
    <dgm:cxn modelId="{2236AB0A-47CE-4146-8488-1C2F0141C37D}" type="presOf" srcId="{8A0BEA74-7CB9-47BC-B031-A2920DCE572A}" destId="{3D6AB99A-6A7F-4491-AF89-B37C4838C5B3}" srcOrd="0" destOrd="1" presId="urn:microsoft.com/office/officeart/2005/8/layout/vList6"/>
    <dgm:cxn modelId="{9A6209C4-6A2C-4202-B5FF-5D7A7869D41D}" type="presOf" srcId="{F6FCEAD9-D6D5-42F6-8FE0-4931CAEA5CBE}" destId="{D29EE75F-4716-4343-A37B-50F7F1F91CD3}" srcOrd="0" destOrd="0" presId="urn:microsoft.com/office/officeart/2005/8/layout/vList6"/>
    <dgm:cxn modelId="{98E9C5DE-0603-43E3-B9E4-6FA062FFAE9C}" srcId="{1C03D9FF-485F-42EB-99C4-985DE837D30E}" destId="{0323AFC1-3425-4832-B8CB-75FA8EA9B4BE}" srcOrd="1" destOrd="0" parTransId="{9CDD00F7-1EBA-4929-AAE9-074493DA3387}" sibTransId="{2667C286-8197-40C4-9979-259911D07DDA}"/>
    <dgm:cxn modelId="{A7833864-31DF-4268-A4D8-BFCDABB25D4E}" type="presOf" srcId="{3EAD0B52-E89A-44D7-9357-A601650E3B9D}" destId="{3D6AB99A-6A7F-4491-AF89-B37C4838C5B3}" srcOrd="0" destOrd="0" presId="urn:microsoft.com/office/officeart/2005/8/layout/vList6"/>
    <dgm:cxn modelId="{6E28E0AA-AC6C-4E0A-9634-6ECB8C6E2953}" type="presParOf" srcId="{618D37FD-9952-41D0-9016-1FE0FF2C0885}" destId="{22E00AC8-F9D0-4B97-BE9E-28BA0A371F7E}" srcOrd="0" destOrd="0" presId="urn:microsoft.com/office/officeart/2005/8/layout/vList6"/>
    <dgm:cxn modelId="{A55956E8-D71B-43B1-BDF1-1CE4AA547BAC}" type="presParOf" srcId="{22E00AC8-F9D0-4B97-BE9E-28BA0A371F7E}" destId="{D29EE75F-4716-4343-A37B-50F7F1F91CD3}" srcOrd="0" destOrd="0" presId="urn:microsoft.com/office/officeart/2005/8/layout/vList6"/>
    <dgm:cxn modelId="{BD386590-1E84-47FC-911F-43127CDFD847}" type="presParOf" srcId="{22E00AC8-F9D0-4B97-BE9E-28BA0A371F7E}" destId="{486FB34C-CC6A-4B42-BBAD-19B0217CCF89}" srcOrd="1" destOrd="0" presId="urn:microsoft.com/office/officeart/2005/8/layout/vList6"/>
    <dgm:cxn modelId="{6E979A66-B726-49A1-805B-73F4A744247C}" type="presParOf" srcId="{618D37FD-9952-41D0-9016-1FE0FF2C0885}" destId="{887D9D08-9E38-468A-B935-BA888F3D5425}" srcOrd="1" destOrd="0" presId="urn:microsoft.com/office/officeart/2005/8/layout/vList6"/>
    <dgm:cxn modelId="{76783511-2726-44A1-B26F-7FD22DF93E6E}" type="presParOf" srcId="{618D37FD-9952-41D0-9016-1FE0FF2C0885}" destId="{B8448D50-AB62-40ED-A035-794A2466E12B}" srcOrd="2" destOrd="0" presId="urn:microsoft.com/office/officeart/2005/8/layout/vList6"/>
    <dgm:cxn modelId="{E337FD57-4E8F-4721-A8AD-FFE07DD5B21E}" type="presParOf" srcId="{B8448D50-AB62-40ED-A035-794A2466E12B}" destId="{8D1FC092-A896-49FE-9CB4-4B33D9BA8B19}" srcOrd="0" destOrd="0" presId="urn:microsoft.com/office/officeart/2005/8/layout/vList6"/>
    <dgm:cxn modelId="{6AF9A9CB-7601-4D90-B15D-9FE734E0B5AA}" type="presParOf" srcId="{B8448D50-AB62-40ED-A035-794A2466E12B}" destId="{3D6AB99A-6A7F-4491-AF89-B37C4838C5B3}" srcOrd="1" destOrd="0" presId="urn:microsoft.com/office/officeart/2005/8/layout/vList6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620D4C-95BE-41CE-9AF7-E56DE0A8ACB4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3B88638-A534-4BDC-995A-DF0BB9F4A472}">
      <dgm:prSet phldrT="[Text]"/>
      <dgm:spPr/>
      <dgm:t>
        <a:bodyPr/>
        <a:lstStyle/>
        <a:p>
          <a:r>
            <a:rPr lang="en-US" dirty="0" err="1" smtClean="0"/>
            <a:t>Populasi</a:t>
          </a:r>
          <a:r>
            <a:rPr lang="en-US" dirty="0" smtClean="0"/>
            <a:t> </a:t>
          </a:r>
          <a:endParaRPr lang="en-US" dirty="0"/>
        </a:p>
      </dgm:t>
    </dgm:pt>
    <dgm:pt modelId="{DDD55E87-574C-4A40-BE66-13144198E6C3}" type="parTrans" cxnId="{E4D22B9C-D984-47B3-9D35-FAE223B1A8D0}">
      <dgm:prSet/>
      <dgm:spPr/>
      <dgm:t>
        <a:bodyPr/>
        <a:lstStyle/>
        <a:p>
          <a:endParaRPr lang="en-US"/>
        </a:p>
      </dgm:t>
    </dgm:pt>
    <dgm:pt modelId="{67AF55F8-BAEC-4D31-A9B7-C608B933EEFC}" type="sibTrans" cxnId="{E4D22B9C-D984-47B3-9D35-FAE223B1A8D0}">
      <dgm:prSet/>
      <dgm:spPr/>
      <dgm:t>
        <a:bodyPr/>
        <a:lstStyle/>
        <a:p>
          <a:endParaRPr lang="en-US"/>
        </a:p>
      </dgm:t>
    </dgm:pt>
    <dgm:pt modelId="{AA81D84E-7330-41F2-8C8F-5C0427D91F28}">
      <dgm:prSet phldrT="[Text]"/>
      <dgm:spPr/>
      <dgm:t>
        <a:bodyPr/>
        <a:lstStyle/>
        <a:p>
          <a:r>
            <a:rPr lang="en-US" dirty="0" err="1" smtClean="0"/>
            <a:t>Seluruh</a:t>
          </a:r>
          <a:r>
            <a:rPr lang="en-US" dirty="0" smtClean="0"/>
            <a:t> </a:t>
          </a:r>
          <a:r>
            <a:rPr lang="en-US" dirty="0" err="1" smtClean="0"/>
            <a:t>rumah</a:t>
          </a:r>
          <a:r>
            <a:rPr lang="en-US" dirty="0" smtClean="0"/>
            <a:t> </a:t>
          </a:r>
          <a:r>
            <a:rPr lang="en-US" dirty="0" err="1" smtClean="0"/>
            <a:t>tangga</a:t>
          </a:r>
          <a:r>
            <a:rPr lang="en-US" dirty="0" smtClean="0"/>
            <a:t> </a:t>
          </a:r>
          <a:r>
            <a:rPr lang="en-US" dirty="0" err="1" smtClean="0"/>
            <a:t>di</a:t>
          </a:r>
          <a:r>
            <a:rPr lang="en-US" dirty="0" smtClean="0"/>
            <a:t> </a:t>
          </a:r>
          <a:r>
            <a:rPr lang="en-US" dirty="0" err="1" smtClean="0"/>
            <a:t>Desa</a:t>
          </a:r>
          <a:r>
            <a:rPr lang="en-US" dirty="0" smtClean="0"/>
            <a:t> </a:t>
          </a:r>
          <a:r>
            <a:rPr lang="en-US" dirty="0" err="1" smtClean="0"/>
            <a:t>Ketenger</a:t>
          </a:r>
          <a:endParaRPr lang="en-US" dirty="0"/>
        </a:p>
      </dgm:t>
    </dgm:pt>
    <dgm:pt modelId="{5B41EF89-A6C3-475F-AC64-78ECC6DEBED9}" type="parTrans" cxnId="{6CE9CED8-7796-4BAE-9108-07EE00C657B8}">
      <dgm:prSet/>
      <dgm:spPr/>
      <dgm:t>
        <a:bodyPr/>
        <a:lstStyle/>
        <a:p>
          <a:endParaRPr lang="en-US"/>
        </a:p>
      </dgm:t>
    </dgm:pt>
    <dgm:pt modelId="{31FA3E91-9825-4C82-8796-936C0F3C337A}" type="sibTrans" cxnId="{6CE9CED8-7796-4BAE-9108-07EE00C657B8}">
      <dgm:prSet/>
      <dgm:spPr/>
      <dgm:t>
        <a:bodyPr/>
        <a:lstStyle/>
        <a:p>
          <a:endParaRPr lang="en-US"/>
        </a:p>
      </dgm:t>
    </dgm:pt>
    <dgm:pt modelId="{7ACAB50B-AE12-4733-A116-B06EDC69D95F}">
      <dgm:prSet phldrT="[Text]"/>
      <dgm:spPr/>
      <dgm:t>
        <a:bodyPr/>
        <a:lstStyle/>
        <a:p>
          <a:r>
            <a:rPr lang="en-US" dirty="0" err="1" smtClean="0"/>
            <a:t>Sampel</a:t>
          </a:r>
          <a:endParaRPr lang="en-US" dirty="0"/>
        </a:p>
      </dgm:t>
    </dgm:pt>
    <dgm:pt modelId="{6115C2B4-52E8-4A84-A986-7F7DD80F6EB1}" type="parTrans" cxnId="{882F253A-257B-4657-A203-0C62D6EFC788}">
      <dgm:prSet/>
      <dgm:spPr/>
      <dgm:t>
        <a:bodyPr/>
        <a:lstStyle/>
        <a:p>
          <a:endParaRPr lang="en-US"/>
        </a:p>
      </dgm:t>
    </dgm:pt>
    <dgm:pt modelId="{6D36697E-82B2-4202-8A32-5E1B000F3ADE}" type="sibTrans" cxnId="{882F253A-257B-4657-A203-0C62D6EFC788}">
      <dgm:prSet/>
      <dgm:spPr/>
      <dgm:t>
        <a:bodyPr/>
        <a:lstStyle/>
        <a:p>
          <a:endParaRPr lang="en-US"/>
        </a:p>
      </dgm:t>
    </dgm:pt>
    <dgm:pt modelId="{24B317A4-0EBC-4F17-B35C-4B0EC3ADF5E5}">
      <dgm:prSet phldrT="[Text]"/>
      <dgm:spPr/>
      <dgm:t>
        <a:bodyPr/>
        <a:lstStyle/>
        <a:p>
          <a:r>
            <a:rPr lang="en-US" i="1" dirty="0" err="1" smtClean="0"/>
            <a:t>Proporsional</a:t>
          </a:r>
          <a:r>
            <a:rPr lang="en-US" i="1" dirty="0" smtClean="0"/>
            <a:t> Random Sampling</a:t>
          </a:r>
          <a:r>
            <a:rPr lang="en-US" dirty="0" smtClean="0"/>
            <a:t> = 40 </a:t>
          </a:r>
          <a:r>
            <a:rPr lang="en-US" dirty="0" err="1" smtClean="0"/>
            <a:t>orang</a:t>
          </a:r>
          <a:endParaRPr lang="en-US" dirty="0" smtClean="0"/>
        </a:p>
        <a:p>
          <a:r>
            <a:rPr lang="en-US" dirty="0" smtClean="0"/>
            <a:t>RT 6 (16 ) </a:t>
          </a:r>
        </a:p>
        <a:p>
          <a:r>
            <a:rPr lang="en-US" dirty="0" smtClean="0"/>
            <a:t>RT 7 (9 ) </a:t>
          </a:r>
        </a:p>
        <a:p>
          <a:r>
            <a:rPr lang="en-US" dirty="0" smtClean="0"/>
            <a:t>RT 8 (7)  </a:t>
          </a:r>
        </a:p>
        <a:p>
          <a:r>
            <a:rPr lang="en-US" dirty="0" smtClean="0"/>
            <a:t>RT 9 (8)</a:t>
          </a:r>
          <a:endParaRPr lang="en-US" dirty="0"/>
        </a:p>
      </dgm:t>
    </dgm:pt>
    <dgm:pt modelId="{660B7B47-9828-4B81-BAFD-2DE46E9D242E}" type="parTrans" cxnId="{72D9CB2C-F8BC-463C-A574-2C6FB5D1A7E3}">
      <dgm:prSet/>
      <dgm:spPr/>
      <dgm:t>
        <a:bodyPr/>
        <a:lstStyle/>
        <a:p>
          <a:endParaRPr lang="en-US"/>
        </a:p>
      </dgm:t>
    </dgm:pt>
    <dgm:pt modelId="{7D6348C1-51A8-490E-96F9-3C3E4A516A4E}" type="sibTrans" cxnId="{72D9CB2C-F8BC-463C-A574-2C6FB5D1A7E3}">
      <dgm:prSet/>
      <dgm:spPr/>
      <dgm:t>
        <a:bodyPr/>
        <a:lstStyle/>
        <a:p>
          <a:endParaRPr lang="en-US"/>
        </a:p>
      </dgm:t>
    </dgm:pt>
    <dgm:pt modelId="{9BE3D927-E228-4117-933D-B32C9FC08F08}">
      <dgm:prSet phldrT="[Text]"/>
      <dgm:spPr/>
      <dgm:t>
        <a:bodyPr/>
        <a:lstStyle/>
        <a:p>
          <a:r>
            <a:rPr lang="id-ID" dirty="0" smtClean="0"/>
            <a:t>Kriteria inklusi</a:t>
          </a:r>
          <a:endParaRPr lang="en-US" dirty="0"/>
        </a:p>
      </dgm:t>
    </dgm:pt>
    <dgm:pt modelId="{3EFF01C5-1FBE-4B95-B972-504D256E45C1}" type="parTrans" cxnId="{B35A797A-F5EE-4917-9406-506C0DDC209E}">
      <dgm:prSet/>
      <dgm:spPr/>
      <dgm:t>
        <a:bodyPr/>
        <a:lstStyle/>
        <a:p>
          <a:endParaRPr lang="en-US"/>
        </a:p>
      </dgm:t>
    </dgm:pt>
    <dgm:pt modelId="{D9209457-D60F-4794-B92F-77E41E797C06}" type="sibTrans" cxnId="{B35A797A-F5EE-4917-9406-506C0DDC209E}">
      <dgm:prSet/>
      <dgm:spPr/>
      <dgm:t>
        <a:bodyPr/>
        <a:lstStyle/>
        <a:p>
          <a:endParaRPr lang="en-US"/>
        </a:p>
      </dgm:t>
    </dgm:pt>
    <dgm:pt modelId="{CFA6E9C1-4A70-4E75-ADC3-7EA93F95F1FD}">
      <dgm:prSet phldrT="[Text]"/>
      <dgm:spPr/>
      <dgm:t>
        <a:bodyPr/>
        <a:lstStyle/>
        <a:p>
          <a:r>
            <a:rPr lang="id-ID" dirty="0" smtClean="0"/>
            <a:t>1. Responden anak-anak (6-12 tahun) dan Remaja (13-18 tahun)</a:t>
          </a:r>
          <a:endParaRPr lang="en-US" dirty="0" smtClean="0"/>
        </a:p>
        <a:p>
          <a:r>
            <a:rPr lang="id-ID" dirty="0" smtClean="0"/>
            <a:t>2. Responden laki-laki dan wanita dewasa</a:t>
          </a:r>
          <a:endParaRPr lang="en-US" dirty="0" smtClean="0"/>
        </a:p>
        <a:p>
          <a:r>
            <a:rPr lang="id-ID" dirty="0" smtClean="0"/>
            <a:t>3. Responden tinggal di Desa Ketenger Kecamatan Baturaden Kabupaten Banyumas Provinsi Jawa Tengah. </a:t>
          </a:r>
          <a:endParaRPr lang="en-US" dirty="0"/>
        </a:p>
      </dgm:t>
    </dgm:pt>
    <dgm:pt modelId="{65CB0389-9030-4197-887B-FEA73984E61D}" type="parTrans" cxnId="{7EC440B6-0E4F-4212-8D00-9A18B9254038}">
      <dgm:prSet/>
      <dgm:spPr/>
      <dgm:t>
        <a:bodyPr/>
        <a:lstStyle/>
        <a:p>
          <a:endParaRPr lang="en-US"/>
        </a:p>
      </dgm:t>
    </dgm:pt>
    <dgm:pt modelId="{CF6798EF-5D0D-4116-9A66-544C9808226B}" type="sibTrans" cxnId="{7EC440B6-0E4F-4212-8D00-9A18B9254038}">
      <dgm:prSet/>
      <dgm:spPr/>
      <dgm:t>
        <a:bodyPr/>
        <a:lstStyle/>
        <a:p>
          <a:endParaRPr lang="en-US"/>
        </a:p>
      </dgm:t>
    </dgm:pt>
    <dgm:pt modelId="{960E4086-1289-404C-AB00-2F316C181A72}" type="pres">
      <dgm:prSet presAssocID="{97620D4C-95BE-41CE-9AF7-E56DE0A8ACB4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66424EE-D8BD-43EE-B84C-DE3EFB88BC3B}" type="pres">
      <dgm:prSet presAssocID="{B3B88638-A534-4BDC-995A-DF0BB9F4A472}" presName="posSpace" presStyleCnt="0"/>
      <dgm:spPr/>
      <dgm:t>
        <a:bodyPr/>
        <a:lstStyle/>
        <a:p>
          <a:endParaRPr lang="en-US"/>
        </a:p>
      </dgm:t>
    </dgm:pt>
    <dgm:pt modelId="{80AC4D60-2BA3-4E79-BFF9-B11B7BE7E867}" type="pres">
      <dgm:prSet presAssocID="{B3B88638-A534-4BDC-995A-DF0BB9F4A472}" presName="vertFlow" presStyleCnt="0"/>
      <dgm:spPr/>
      <dgm:t>
        <a:bodyPr/>
        <a:lstStyle/>
        <a:p>
          <a:endParaRPr lang="en-US"/>
        </a:p>
      </dgm:t>
    </dgm:pt>
    <dgm:pt modelId="{77CE15FB-E894-4A45-8320-4DB67BA6AD8B}" type="pres">
      <dgm:prSet presAssocID="{B3B88638-A534-4BDC-995A-DF0BB9F4A472}" presName="topSpace" presStyleCnt="0"/>
      <dgm:spPr/>
      <dgm:t>
        <a:bodyPr/>
        <a:lstStyle/>
        <a:p>
          <a:endParaRPr lang="en-US"/>
        </a:p>
      </dgm:t>
    </dgm:pt>
    <dgm:pt modelId="{90A4116D-53B9-4E82-84F3-693178FA9818}" type="pres">
      <dgm:prSet presAssocID="{B3B88638-A534-4BDC-995A-DF0BB9F4A472}" presName="firstComp" presStyleCnt="0"/>
      <dgm:spPr/>
      <dgm:t>
        <a:bodyPr/>
        <a:lstStyle/>
        <a:p>
          <a:endParaRPr lang="en-US"/>
        </a:p>
      </dgm:t>
    </dgm:pt>
    <dgm:pt modelId="{3B7295DB-4A68-4EEF-80AF-817CE3D4AB8A}" type="pres">
      <dgm:prSet presAssocID="{B3B88638-A534-4BDC-995A-DF0BB9F4A472}" presName="firstChild" presStyleLbl="bgAccFollowNode1" presStyleIdx="0" presStyleCnt="3" custScaleY="415369"/>
      <dgm:spPr/>
      <dgm:t>
        <a:bodyPr/>
        <a:lstStyle/>
        <a:p>
          <a:endParaRPr lang="en-US"/>
        </a:p>
      </dgm:t>
    </dgm:pt>
    <dgm:pt modelId="{33A2657F-6CAA-4D06-9670-6A32052F62CD}" type="pres">
      <dgm:prSet presAssocID="{B3B88638-A534-4BDC-995A-DF0BB9F4A472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98A25-623E-449C-8337-D5E629599E1C}" type="pres">
      <dgm:prSet presAssocID="{B3B88638-A534-4BDC-995A-DF0BB9F4A472}" presName="negSpace" presStyleCnt="0"/>
      <dgm:spPr/>
      <dgm:t>
        <a:bodyPr/>
        <a:lstStyle/>
        <a:p>
          <a:endParaRPr lang="en-US"/>
        </a:p>
      </dgm:t>
    </dgm:pt>
    <dgm:pt modelId="{D295C518-D62A-4707-A62D-8EE25F27805A}" type="pres">
      <dgm:prSet presAssocID="{B3B88638-A534-4BDC-995A-DF0BB9F4A472}" presName="circle" presStyleLbl="node1" presStyleIdx="0" presStyleCnt="3"/>
      <dgm:spPr/>
      <dgm:t>
        <a:bodyPr/>
        <a:lstStyle/>
        <a:p>
          <a:endParaRPr lang="en-US"/>
        </a:p>
      </dgm:t>
    </dgm:pt>
    <dgm:pt modelId="{30696666-4134-482F-8861-6EFF4FA558C5}" type="pres">
      <dgm:prSet presAssocID="{67AF55F8-BAEC-4D31-A9B7-C608B933EEFC}" presName="transSpace" presStyleCnt="0"/>
      <dgm:spPr/>
      <dgm:t>
        <a:bodyPr/>
        <a:lstStyle/>
        <a:p>
          <a:endParaRPr lang="en-US"/>
        </a:p>
      </dgm:t>
    </dgm:pt>
    <dgm:pt modelId="{7D1439A2-47D2-4CB6-A42D-7BF1C8525814}" type="pres">
      <dgm:prSet presAssocID="{7ACAB50B-AE12-4733-A116-B06EDC69D95F}" presName="posSpace" presStyleCnt="0"/>
      <dgm:spPr/>
      <dgm:t>
        <a:bodyPr/>
        <a:lstStyle/>
        <a:p>
          <a:endParaRPr lang="en-US"/>
        </a:p>
      </dgm:t>
    </dgm:pt>
    <dgm:pt modelId="{FB1D7A99-68B1-4352-AEDE-132C8B1A8ECA}" type="pres">
      <dgm:prSet presAssocID="{7ACAB50B-AE12-4733-A116-B06EDC69D95F}" presName="vertFlow" presStyleCnt="0"/>
      <dgm:spPr/>
      <dgm:t>
        <a:bodyPr/>
        <a:lstStyle/>
        <a:p>
          <a:endParaRPr lang="en-US"/>
        </a:p>
      </dgm:t>
    </dgm:pt>
    <dgm:pt modelId="{F212583A-E5A1-4DC9-8C2C-FEC0ABE5133D}" type="pres">
      <dgm:prSet presAssocID="{7ACAB50B-AE12-4733-A116-B06EDC69D95F}" presName="topSpace" presStyleCnt="0"/>
      <dgm:spPr/>
      <dgm:t>
        <a:bodyPr/>
        <a:lstStyle/>
        <a:p>
          <a:endParaRPr lang="en-US"/>
        </a:p>
      </dgm:t>
    </dgm:pt>
    <dgm:pt modelId="{AC7E1856-6199-49AA-8A3F-2EDE34B79D1F}" type="pres">
      <dgm:prSet presAssocID="{7ACAB50B-AE12-4733-A116-B06EDC69D95F}" presName="firstComp" presStyleCnt="0"/>
      <dgm:spPr/>
      <dgm:t>
        <a:bodyPr/>
        <a:lstStyle/>
        <a:p>
          <a:endParaRPr lang="en-US"/>
        </a:p>
      </dgm:t>
    </dgm:pt>
    <dgm:pt modelId="{44BCB6CF-4326-4358-95C9-91393141B3FF}" type="pres">
      <dgm:prSet presAssocID="{7ACAB50B-AE12-4733-A116-B06EDC69D95F}" presName="firstChild" presStyleLbl="bgAccFollowNode1" presStyleIdx="1" presStyleCnt="3" custScaleY="412799" custLinFactNeighborX="3695" custLinFactNeighborY="3955"/>
      <dgm:spPr/>
      <dgm:t>
        <a:bodyPr/>
        <a:lstStyle/>
        <a:p>
          <a:endParaRPr lang="en-US"/>
        </a:p>
      </dgm:t>
    </dgm:pt>
    <dgm:pt modelId="{E13BFA37-493E-483D-A20A-EC0656128483}" type="pres">
      <dgm:prSet presAssocID="{7ACAB50B-AE12-4733-A116-B06EDC69D95F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E3AF2-173E-4D05-8B15-A71AEF6C8984}" type="pres">
      <dgm:prSet presAssocID="{7ACAB50B-AE12-4733-A116-B06EDC69D95F}" presName="negSpace" presStyleCnt="0"/>
      <dgm:spPr/>
      <dgm:t>
        <a:bodyPr/>
        <a:lstStyle/>
        <a:p>
          <a:endParaRPr lang="en-US"/>
        </a:p>
      </dgm:t>
    </dgm:pt>
    <dgm:pt modelId="{35BA049C-D484-4F26-94B1-A16206004930}" type="pres">
      <dgm:prSet presAssocID="{7ACAB50B-AE12-4733-A116-B06EDC69D95F}" presName="circle" presStyleLbl="node1" presStyleIdx="1" presStyleCnt="3"/>
      <dgm:spPr/>
      <dgm:t>
        <a:bodyPr/>
        <a:lstStyle/>
        <a:p>
          <a:endParaRPr lang="en-US"/>
        </a:p>
      </dgm:t>
    </dgm:pt>
    <dgm:pt modelId="{DE5936DD-C6FA-48A0-9C52-E6851C968B7E}" type="pres">
      <dgm:prSet presAssocID="{6D36697E-82B2-4202-8A32-5E1B000F3ADE}" presName="transSpace" presStyleCnt="0"/>
      <dgm:spPr/>
      <dgm:t>
        <a:bodyPr/>
        <a:lstStyle/>
        <a:p>
          <a:endParaRPr lang="en-US"/>
        </a:p>
      </dgm:t>
    </dgm:pt>
    <dgm:pt modelId="{DDE15279-3FEF-4BB4-AB34-3B95ABDDC267}" type="pres">
      <dgm:prSet presAssocID="{9BE3D927-E228-4117-933D-B32C9FC08F08}" presName="posSpace" presStyleCnt="0"/>
      <dgm:spPr/>
      <dgm:t>
        <a:bodyPr/>
        <a:lstStyle/>
        <a:p>
          <a:endParaRPr lang="en-US"/>
        </a:p>
      </dgm:t>
    </dgm:pt>
    <dgm:pt modelId="{1A5AF0AB-283E-445D-A634-D871A9817C53}" type="pres">
      <dgm:prSet presAssocID="{9BE3D927-E228-4117-933D-B32C9FC08F08}" presName="vertFlow" presStyleCnt="0"/>
      <dgm:spPr/>
      <dgm:t>
        <a:bodyPr/>
        <a:lstStyle/>
        <a:p>
          <a:endParaRPr lang="en-US"/>
        </a:p>
      </dgm:t>
    </dgm:pt>
    <dgm:pt modelId="{A39021D9-4D8F-4DE9-A417-24A8C335F5D2}" type="pres">
      <dgm:prSet presAssocID="{9BE3D927-E228-4117-933D-B32C9FC08F08}" presName="topSpace" presStyleCnt="0"/>
      <dgm:spPr/>
      <dgm:t>
        <a:bodyPr/>
        <a:lstStyle/>
        <a:p>
          <a:endParaRPr lang="en-US"/>
        </a:p>
      </dgm:t>
    </dgm:pt>
    <dgm:pt modelId="{C23696F3-AA3D-4894-99C0-A130C810F5D6}" type="pres">
      <dgm:prSet presAssocID="{9BE3D927-E228-4117-933D-B32C9FC08F08}" presName="firstComp" presStyleCnt="0"/>
      <dgm:spPr/>
      <dgm:t>
        <a:bodyPr/>
        <a:lstStyle/>
        <a:p>
          <a:endParaRPr lang="en-US"/>
        </a:p>
      </dgm:t>
    </dgm:pt>
    <dgm:pt modelId="{24203C57-2F24-4308-846F-C94A2A5D1E7C}" type="pres">
      <dgm:prSet presAssocID="{9BE3D927-E228-4117-933D-B32C9FC08F08}" presName="firstChild" presStyleLbl="bgAccFollowNode1" presStyleIdx="2" presStyleCnt="3" custScaleY="409627"/>
      <dgm:spPr/>
      <dgm:t>
        <a:bodyPr/>
        <a:lstStyle/>
        <a:p>
          <a:endParaRPr lang="en-US"/>
        </a:p>
      </dgm:t>
    </dgm:pt>
    <dgm:pt modelId="{6CB40221-2373-47A1-9139-C4A38A0F5EDB}" type="pres">
      <dgm:prSet presAssocID="{9BE3D927-E228-4117-933D-B32C9FC08F08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2E8BD-AC73-49E0-813E-DAA36AE73927}" type="pres">
      <dgm:prSet presAssocID="{9BE3D927-E228-4117-933D-B32C9FC08F08}" presName="negSpace" presStyleCnt="0"/>
      <dgm:spPr/>
      <dgm:t>
        <a:bodyPr/>
        <a:lstStyle/>
        <a:p>
          <a:endParaRPr lang="en-US"/>
        </a:p>
      </dgm:t>
    </dgm:pt>
    <dgm:pt modelId="{6FDEE765-D7ED-4E07-A1F7-EFBF3CF5AD5B}" type="pres">
      <dgm:prSet presAssocID="{9BE3D927-E228-4117-933D-B32C9FC08F08}" presName="circl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82F253A-257B-4657-A203-0C62D6EFC788}" srcId="{97620D4C-95BE-41CE-9AF7-E56DE0A8ACB4}" destId="{7ACAB50B-AE12-4733-A116-B06EDC69D95F}" srcOrd="1" destOrd="0" parTransId="{6115C2B4-52E8-4A84-A986-7F7DD80F6EB1}" sibTransId="{6D36697E-82B2-4202-8A32-5E1B000F3ADE}"/>
    <dgm:cxn modelId="{A2952B02-72EA-4AEE-A02E-D173E9EC7324}" type="presOf" srcId="{9BE3D927-E228-4117-933D-B32C9FC08F08}" destId="{6FDEE765-D7ED-4E07-A1F7-EFBF3CF5AD5B}" srcOrd="0" destOrd="0" presId="urn:microsoft.com/office/officeart/2005/8/layout/hList9"/>
    <dgm:cxn modelId="{70ABB7ED-C3E6-4455-94CF-A9574753AC77}" type="presOf" srcId="{7ACAB50B-AE12-4733-A116-B06EDC69D95F}" destId="{35BA049C-D484-4F26-94B1-A16206004930}" srcOrd="0" destOrd="0" presId="urn:microsoft.com/office/officeart/2005/8/layout/hList9"/>
    <dgm:cxn modelId="{7EC440B6-0E4F-4212-8D00-9A18B9254038}" srcId="{9BE3D927-E228-4117-933D-B32C9FC08F08}" destId="{CFA6E9C1-4A70-4E75-ADC3-7EA93F95F1FD}" srcOrd="0" destOrd="0" parTransId="{65CB0389-9030-4197-887B-FEA73984E61D}" sibTransId="{CF6798EF-5D0D-4116-9A66-544C9808226B}"/>
    <dgm:cxn modelId="{72D9CB2C-F8BC-463C-A574-2C6FB5D1A7E3}" srcId="{7ACAB50B-AE12-4733-A116-B06EDC69D95F}" destId="{24B317A4-0EBC-4F17-B35C-4B0EC3ADF5E5}" srcOrd="0" destOrd="0" parTransId="{660B7B47-9828-4B81-BAFD-2DE46E9D242E}" sibTransId="{7D6348C1-51A8-490E-96F9-3C3E4A516A4E}"/>
    <dgm:cxn modelId="{F767EF8D-46D9-4B47-B2DB-E9735C35C4F1}" type="presOf" srcId="{97620D4C-95BE-41CE-9AF7-E56DE0A8ACB4}" destId="{960E4086-1289-404C-AB00-2F316C181A72}" srcOrd="0" destOrd="0" presId="urn:microsoft.com/office/officeart/2005/8/layout/hList9"/>
    <dgm:cxn modelId="{7DE4010D-0889-4FEC-87FD-EBFAEDDD979F}" type="presOf" srcId="{24B317A4-0EBC-4F17-B35C-4B0EC3ADF5E5}" destId="{E13BFA37-493E-483D-A20A-EC0656128483}" srcOrd="1" destOrd="0" presId="urn:microsoft.com/office/officeart/2005/8/layout/hList9"/>
    <dgm:cxn modelId="{E4D22B9C-D984-47B3-9D35-FAE223B1A8D0}" srcId="{97620D4C-95BE-41CE-9AF7-E56DE0A8ACB4}" destId="{B3B88638-A534-4BDC-995A-DF0BB9F4A472}" srcOrd="0" destOrd="0" parTransId="{DDD55E87-574C-4A40-BE66-13144198E6C3}" sibTransId="{67AF55F8-BAEC-4D31-A9B7-C608B933EEFC}"/>
    <dgm:cxn modelId="{A1C376B6-64EA-49D8-B5C0-18ECA3E24B6B}" type="presOf" srcId="{24B317A4-0EBC-4F17-B35C-4B0EC3ADF5E5}" destId="{44BCB6CF-4326-4358-95C9-91393141B3FF}" srcOrd="0" destOrd="0" presId="urn:microsoft.com/office/officeart/2005/8/layout/hList9"/>
    <dgm:cxn modelId="{D29413AD-2E8C-4791-BD6F-152170DB39A1}" type="presOf" srcId="{B3B88638-A534-4BDC-995A-DF0BB9F4A472}" destId="{D295C518-D62A-4707-A62D-8EE25F27805A}" srcOrd="0" destOrd="0" presId="urn:microsoft.com/office/officeart/2005/8/layout/hList9"/>
    <dgm:cxn modelId="{CFF5B016-7CBF-4B92-AB57-3C149E45C215}" type="presOf" srcId="{CFA6E9C1-4A70-4E75-ADC3-7EA93F95F1FD}" destId="{24203C57-2F24-4308-846F-C94A2A5D1E7C}" srcOrd="0" destOrd="0" presId="urn:microsoft.com/office/officeart/2005/8/layout/hList9"/>
    <dgm:cxn modelId="{BE4F5C40-164E-4139-B6E0-05A92D8F2695}" type="presOf" srcId="{CFA6E9C1-4A70-4E75-ADC3-7EA93F95F1FD}" destId="{6CB40221-2373-47A1-9139-C4A38A0F5EDB}" srcOrd="1" destOrd="0" presId="urn:microsoft.com/office/officeart/2005/8/layout/hList9"/>
    <dgm:cxn modelId="{B35A797A-F5EE-4917-9406-506C0DDC209E}" srcId="{97620D4C-95BE-41CE-9AF7-E56DE0A8ACB4}" destId="{9BE3D927-E228-4117-933D-B32C9FC08F08}" srcOrd="2" destOrd="0" parTransId="{3EFF01C5-1FBE-4B95-B972-504D256E45C1}" sibTransId="{D9209457-D60F-4794-B92F-77E41E797C06}"/>
    <dgm:cxn modelId="{E2AA75E3-E1B8-48B6-BE60-DEE3DBB09737}" type="presOf" srcId="{AA81D84E-7330-41F2-8C8F-5C0427D91F28}" destId="{3B7295DB-4A68-4EEF-80AF-817CE3D4AB8A}" srcOrd="0" destOrd="0" presId="urn:microsoft.com/office/officeart/2005/8/layout/hList9"/>
    <dgm:cxn modelId="{122CB564-CB76-4603-97AF-6947C0EC5D20}" type="presOf" srcId="{AA81D84E-7330-41F2-8C8F-5C0427D91F28}" destId="{33A2657F-6CAA-4D06-9670-6A32052F62CD}" srcOrd="1" destOrd="0" presId="urn:microsoft.com/office/officeart/2005/8/layout/hList9"/>
    <dgm:cxn modelId="{6CE9CED8-7796-4BAE-9108-07EE00C657B8}" srcId="{B3B88638-A534-4BDC-995A-DF0BB9F4A472}" destId="{AA81D84E-7330-41F2-8C8F-5C0427D91F28}" srcOrd="0" destOrd="0" parTransId="{5B41EF89-A6C3-475F-AC64-78ECC6DEBED9}" sibTransId="{31FA3E91-9825-4C82-8796-936C0F3C337A}"/>
    <dgm:cxn modelId="{DE3A8A4A-FB88-48B0-8B4D-31FD8DC8C9DE}" type="presParOf" srcId="{960E4086-1289-404C-AB00-2F316C181A72}" destId="{266424EE-D8BD-43EE-B84C-DE3EFB88BC3B}" srcOrd="0" destOrd="0" presId="urn:microsoft.com/office/officeart/2005/8/layout/hList9"/>
    <dgm:cxn modelId="{74AAB1A5-FEB0-40A0-990F-D45EA1F154D3}" type="presParOf" srcId="{960E4086-1289-404C-AB00-2F316C181A72}" destId="{80AC4D60-2BA3-4E79-BFF9-B11B7BE7E867}" srcOrd="1" destOrd="0" presId="urn:microsoft.com/office/officeart/2005/8/layout/hList9"/>
    <dgm:cxn modelId="{FAB02CCC-ECAD-4409-9047-EA8ABB6225AB}" type="presParOf" srcId="{80AC4D60-2BA3-4E79-BFF9-B11B7BE7E867}" destId="{77CE15FB-E894-4A45-8320-4DB67BA6AD8B}" srcOrd="0" destOrd="0" presId="urn:microsoft.com/office/officeart/2005/8/layout/hList9"/>
    <dgm:cxn modelId="{D0DA01DA-F662-4B87-B3D8-8330F4C8B6D4}" type="presParOf" srcId="{80AC4D60-2BA3-4E79-BFF9-B11B7BE7E867}" destId="{90A4116D-53B9-4E82-84F3-693178FA9818}" srcOrd="1" destOrd="0" presId="urn:microsoft.com/office/officeart/2005/8/layout/hList9"/>
    <dgm:cxn modelId="{B9B6784B-C435-433B-97D4-AAA22510C93A}" type="presParOf" srcId="{90A4116D-53B9-4E82-84F3-693178FA9818}" destId="{3B7295DB-4A68-4EEF-80AF-817CE3D4AB8A}" srcOrd="0" destOrd="0" presId="urn:microsoft.com/office/officeart/2005/8/layout/hList9"/>
    <dgm:cxn modelId="{66F2BC2E-36B4-45A4-9DD9-86FC8DED82D6}" type="presParOf" srcId="{90A4116D-53B9-4E82-84F3-693178FA9818}" destId="{33A2657F-6CAA-4D06-9670-6A32052F62CD}" srcOrd="1" destOrd="0" presId="urn:microsoft.com/office/officeart/2005/8/layout/hList9"/>
    <dgm:cxn modelId="{9F7B727C-4F0B-4B4D-B121-992DBDF43D0F}" type="presParOf" srcId="{960E4086-1289-404C-AB00-2F316C181A72}" destId="{AFC98A25-623E-449C-8337-D5E629599E1C}" srcOrd="2" destOrd="0" presId="urn:microsoft.com/office/officeart/2005/8/layout/hList9"/>
    <dgm:cxn modelId="{4E2CF023-A81B-4DD3-ACCF-BF357D14A0D4}" type="presParOf" srcId="{960E4086-1289-404C-AB00-2F316C181A72}" destId="{D295C518-D62A-4707-A62D-8EE25F27805A}" srcOrd="3" destOrd="0" presId="urn:microsoft.com/office/officeart/2005/8/layout/hList9"/>
    <dgm:cxn modelId="{52DC9513-FF73-41DD-9501-21ACBDD3EDB5}" type="presParOf" srcId="{960E4086-1289-404C-AB00-2F316C181A72}" destId="{30696666-4134-482F-8861-6EFF4FA558C5}" srcOrd="4" destOrd="0" presId="urn:microsoft.com/office/officeart/2005/8/layout/hList9"/>
    <dgm:cxn modelId="{2633E4BE-8BA3-4CC0-9A79-87DAD98A116B}" type="presParOf" srcId="{960E4086-1289-404C-AB00-2F316C181A72}" destId="{7D1439A2-47D2-4CB6-A42D-7BF1C8525814}" srcOrd="5" destOrd="0" presId="urn:microsoft.com/office/officeart/2005/8/layout/hList9"/>
    <dgm:cxn modelId="{BFA9D8BB-1C60-42E5-919B-F6216F1A0F83}" type="presParOf" srcId="{960E4086-1289-404C-AB00-2F316C181A72}" destId="{FB1D7A99-68B1-4352-AEDE-132C8B1A8ECA}" srcOrd="6" destOrd="0" presId="urn:microsoft.com/office/officeart/2005/8/layout/hList9"/>
    <dgm:cxn modelId="{BC3F4EF0-3A88-4990-8E3E-9B832447C498}" type="presParOf" srcId="{FB1D7A99-68B1-4352-AEDE-132C8B1A8ECA}" destId="{F212583A-E5A1-4DC9-8C2C-FEC0ABE5133D}" srcOrd="0" destOrd="0" presId="urn:microsoft.com/office/officeart/2005/8/layout/hList9"/>
    <dgm:cxn modelId="{6097EA09-2E57-466E-907D-1C4E742E1A6B}" type="presParOf" srcId="{FB1D7A99-68B1-4352-AEDE-132C8B1A8ECA}" destId="{AC7E1856-6199-49AA-8A3F-2EDE34B79D1F}" srcOrd="1" destOrd="0" presId="urn:microsoft.com/office/officeart/2005/8/layout/hList9"/>
    <dgm:cxn modelId="{49A056DA-0EFB-4B5B-9BA7-FD32F225E6D2}" type="presParOf" srcId="{AC7E1856-6199-49AA-8A3F-2EDE34B79D1F}" destId="{44BCB6CF-4326-4358-95C9-91393141B3FF}" srcOrd="0" destOrd="0" presId="urn:microsoft.com/office/officeart/2005/8/layout/hList9"/>
    <dgm:cxn modelId="{947E1224-5EA1-4F3D-BD1C-031F7DC722A9}" type="presParOf" srcId="{AC7E1856-6199-49AA-8A3F-2EDE34B79D1F}" destId="{E13BFA37-493E-483D-A20A-EC0656128483}" srcOrd="1" destOrd="0" presId="urn:microsoft.com/office/officeart/2005/8/layout/hList9"/>
    <dgm:cxn modelId="{CEC94CDE-6955-42DD-AE98-3177DB889C1D}" type="presParOf" srcId="{960E4086-1289-404C-AB00-2F316C181A72}" destId="{7BBE3AF2-173E-4D05-8B15-A71AEF6C8984}" srcOrd="7" destOrd="0" presId="urn:microsoft.com/office/officeart/2005/8/layout/hList9"/>
    <dgm:cxn modelId="{C39786AF-9343-4DFA-AAB8-11FAFDDBDC58}" type="presParOf" srcId="{960E4086-1289-404C-AB00-2F316C181A72}" destId="{35BA049C-D484-4F26-94B1-A16206004930}" srcOrd="8" destOrd="0" presId="urn:microsoft.com/office/officeart/2005/8/layout/hList9"/>
    <dgm:cxn modelId="{97FB3868-D9DA-4F29-81CA-F8177D3D0CC6}" type="presParOf" srcId="{960E4086-1289-404C-AB00-2F316C181A72}" destId="{DE5936DD-C6FA-48A0-9C52-E6851C968B7E}" srcOrd="9" destOrd="0" presId="urn:microsoft.com/office/officeart/2005/8/layout/hList9"/>
    <dgm:cxn modelId="{94D94C33-165E-446E-97F8-8012CF8982AF}" type="presParOf" srcId="{960E4086-1289-404C-AB00-2F316C181A72}" destId="{DDE15279-3FEF-4BB4-AB34-3B95ABDDC267}" srcOrd="10" destOrd="0" presId="urn:microsoft.com/office/officeart/2005/8/layout/hList9"/>
    <dgm:cxn modelId="{F3914C20-6974-45A5-B42E-2B8D3E3B0383}" type="presParOf" srcId="{960E4086-1289-404C-AB00-2F316C181A72}" destId="{1A5AF0AB-283E-445D-A634-D871A9817C53}" srcOrd="11" destOrd="0" presId="urn:microsoft.com/office/officeart/2005/8/layout/hList9"/>
    <dgm:cxn modelId="{15DFA177-A7D6-49F8-8BFD-C95227A25531}" type="presParOf" srcId="{1A5AF0AB-283E-445D-A634-D871A9817C53}" destId="{A39021D9-4D8F-4DE9-A417-24A8C335F5D2}" srcOrd="0" destOrd="0" presId="urn:microsoft.com/office/officeart/2005/8/layout/hList9"/>
    <dgm:cxn modelId="{F136AC6B-A2AC-4430-AD60-6EE90BAAECF0}" type="presParOf" srcId="{1A5AF0AB-283E-445D-A634-D871A9817C53}" destId="{C23696F3-AA3D-4894-99C0-A130C810F5D6}" srcOrd="1" destOrd="0" presId="urn:microsoft.com/office/officeart/2005/8/layout/hList9"/>
    <dgm:cxn modelId="{296414DE-37E6-47DB-998C-63BBF5EC44C0}" type="presParOf" srcId="{C23696F3-AA3D-4894-99C0-A130C810F5D6}" destId="{24203C57-2F24-4308-846F-C94A2A5D1E7C}" srcOrd="0" destOrd="0" presId="urn:microsoft.com/office/officeart/2005/8/layout/hList9"/>
    <dgm:cxn modelId="{13E0B578-CC4C-4953-BB9D-E4FF7939B3E2}" type="presParOf" srcId="{C23696F3-AA3D-4894-99C0-A130C810F5D6}" destId="{6CB40221-2373-47A1-9139-C4A38A0F5EDB}" srcOrd="1" destOrd="0" presId="urn:microsoft.com/office/officeart/2005/8/layout/hList9"/>
    <dgm:cxn modelId="{FCC97F80-6106-4B05-AC68-B64E55048E4A}" type="presParOf" srcId="{960E4086-1289-404C-AB00-2F316C181A72}" destId="{8F22E8BD-AC73-49E0-813E-DAA36AE73927}" srcOrd="12" destOrd="0" presId="urn:microsoft.com/office/officeart/2005/8/layout/hList9"/>
    <dgm:cxn modelId="{CC9AD4C4-0510-46AD-80D4-37DAF75838FC}" type="presParOf" srcId="{960E4086-1289-404C-AB00-2F316C181A72}" destId="{6FDEE765-D7ED-4E07-A1F7-EFBF3CF5AD5B}" srcOrd="13" destOrd="0" presId="urn:microsoft.com/office/officeart/2005/8/layout/hList9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76FDCE-4032-47A5-BDB3-00F5E19B7E4D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8C1AAD-AA89-4DC0-8C50-6CEC78A4D716}">
      <dgm:prSet phldrT="[Text]" custT="1"/>
      <dgm:spPr/>
      <dgm:t>
        <a:bodyPr/>
        <a:lstStyle/>
        <a:p>
          <a:r>
            <a:rPr lang="en-US" sz="2000" dirty="0" err="1" smtClean="0"/>
            <a:t>Metode</a:t>
          </a:r>
          <a:r>
            <a:rPr lang="en-US" sz="2000" dirty="0" smtClean="0"/>
            <a:t> </a:t>
          </a:r>
          <a:r>
            <a:rPr lang="en-US" sz="2000" dirty="0" err="1" smtClean="0"/>
            <a:t>pengumpulan</a:t>
          </a:r>
          <a:r>
            <a:rPr lang="en-US" sz="2000" dirty="0" smtClean="0"/>
            <a:t> data </a:t>
          </a:r>
          <a:endParaRPr lang="en-US" sz="2000" dirty="0"/>
        </a:p>
      </dgm:t>
    </dgm:pt>
    <dgm:pt modelId="{0E12D510-8B94-4897-9149-4F46CEF6EE78}" type="parTrans" cxnId="{45174A28-8EE5-4ECE-B473-467DFFB2296C}">
      <dgm:prSet/>
      <dgm:spPr/>
      <dgm:t>
        <a:bodyPr/>
        <a:lstStyle/>
        <a:p>
          <a:endParaRPr lang="en-US"/>
        </a:p>
      </dgm:t>
    </dgm:pt>
    <dgm:pt modelId="{AC2A73F6-D90C-46A3-82D1-B09590F90D7E}" type="sibTrans" cxnId="{45174A28-8EE5-4ECE-B473-467DFFB2296C}">
      <dgm:prSet/>
      <dgm:spPr/>
      <dgm:t>
        <a:bodyPr/>
        <a:lstStyle/>
        <a:p>
          <a:endParaRPr lang="en-US"/>
        </a:p>
      </dgm:t>
    </dgm:pt>
    <dgm:pt modelId="{94E85FD3-B3CD-4873-B1EF-96A565003CE8}">
      <dgm:prSet phldrT="[Text]"/>
      <dgm:spPr/>
      <dgm:t>
        <a:bodyPr/>
        <a:lstStyle/>
        <a:p>
          <a:r>
            <a:rPr lang="en-US" dirty="0" err="1" smtClean="0"/>
            <a:t>Wawancara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kuesioner</a:t>
          </a:r>
          <a:endParaRPr lang="en-US" dirty="0"/>
        </a:p>
      </dgm:t>
    </dgm:pt>
    <dgm:pt modelId="{E4FE50B2-978A-4031-AC63-EFCC561964B2}" type="parTrans" cxnId="{6B825A88-4F02-410E-8A09-99BE3C54B144}">
      <dgm:prSet/>
      <dgm:spPr/>
      <dgm:t>
        <a:bodyPr/>
        <a:lstStyle/>
        <a:p>
          <a:endParaRPr lang="en-US"/>
        </a:p>
      </dgm:t>
    </dgm:pt>
    <dgm:pt modelId="{6DBC4B00-96DA-40B9-8D16-747621790391}" type="sibTrans" cxnId="{6B825A88-4F02-410E-8A09-99BE3C54B144}">
      <dgm:prSet/>
      <dgm:spPr/>
      <dgm:t>
        <a:bodyPr/>
        <a:lstStyle/>
        <a:p>
          <a:endParaRPr lang="en-US"/>
        </a:p>
      </dgm:t>
    </dgm:pt>
    <dgm:pt modelId="{6ECF05FB-A8D7-4EF3-ABA4-979B596AAC39}">
      <dgm:prSet phldrT="[Text]"/>
      <dgm:spPr/>
      <dgm:t>
        <a:bodyPr/>
        <a:lstStyle/>
        <a:p>
          <a:r>
            <a:rPr lang="en-US" dirty="0" err="1" smtClean="0"/>
            <a:t>Uji</a:t>
          </a:r>
          <a:r>
            <a:rPr lang="en-US" dirty="0" smtClean="0"/>
            <a:t> Lab (</a:t>
          </a:r>
          <a:r>
            <a:rPr lang="fi-FI" dirty="0" smtClean="0"/>
            <a:t>Mangan (Mn), Besi (Fe), Nitrat (NO</a:t>
          </a:r>
          <a:r>
            <a:rPr lang="fi-FI" baseline="30000" dirty="0" smtClean="0"/>
            <a:t>3</a:t>
          </a:r>
          <a:r>
            <a:rPr lang="fi-FI" dirty="0" smtClean="0"/>
            <a:t>), Nitrit (NO</a:t>
          </a:r>
          <a:r>
            <a:rPr lang="fi-FI" baseline="30000" dirty="0" smtClean="0"/>
            <a:t>2</a:t>
          </a:r>
          <a:r>
            <a:rPr lang="fi-FI" dirty="0" smtClean="0"/>
            <a:t>), Sulfida, Sulfat )</a:t>
          </a:r>
          <a:endParaRPr lang="en-US" dirty="0"/>
        </a:p>
      </dgm:t>
    </dgm:pt>
    <dgm:pt modelId="{3EB25D8A-4DFD-4B8D-9D5B-3386AA04F124}" type="parTrans" cxnId="{17B2E884-A054-4333-8565-432BFA554378}">
      <dgm:prSet/>
      <dgm:spPr/>
      <dgm:t>
        <a:bodyPr/>
        <a:lstStyle/>
        <a:p>
          <a:endParaRPr lang="en-US"/>
        </a:p>
      </dgm:t>
    </dgm:pt>
    <dgm:pt modelId="{935E6B05-9FCC-4D8D-9850-3ECBA33DA8A5}" type="sibTrans" cxnId="{17B2E884-A054-4333-8565-432BFA554378}">
      <dgm:prSet/>
      <dgm:spPr/>
      <dgm:t>
        <a:bodyPr/>
        <a:lstStyle/>
        <a:p>
          <a:endParaRPr lang="en-US"/>
        </a:p>
      </dgm:t>
    </dgm:pt>
    <dgm:pt modelId="{F2DB32F6-AF15-460F-BE24-C54119212F99}">
      <dgm:prSet phldrT="[Text]"/>
      <dgm:spPr/>
      <dgm:t>
        <a:bodyPr/>
        <a:lstStyle/>
        <a:p>
          <a:r>
            <a:rPr lang="en-US" dirty="0" err="1" smtClean="0"/>
            <a:t>Sampel</a:t>
          </a:r>
          <a:endParaRPr lang="en-US" dirty="0"/>
        </a:p>
      </dgm:t>
    </dgm:pt>
    <dgm:pt modelId="{58F2B713-3AD2-4104-AF26-DB8F6A4C1F8D}" type="parTrans" cxnId="{76D1323A-F12C-4948-8BC7-5873532A9550}">
      <dgm:prSet/>
      <dgm:spPr/>
      <dgm:t>
        <a:bodyPr/>
        <a:lstStyle/>
        <a:p>
          <a:endParaRPr lang="en-US"/>
        </a:p>
      </dgm:t>
    </dgm:pt>
    <dgm:pt modelId="{35357DA3-C8F4-4D0D-B98E-1EDF47BED51A}" type="sibTrans" cxnId="{76D1323A-F12C-4948-8BC7-5873532A9550}">
      <dgm:prSet/>
      <dgm:spPr/>
      <dgm:t>
        <a:bodyPr/>
        <a:lstStyle/>
        <a:p>
          <a:endParaRPr lang="en-US"/>
        </a:p>
      </dgm:t>
    </dgm:pt>
    <dgm:pt modelId="{D4E36C5C-B016-4436-9CCC-72873C6EEE86}">
      <dgm:prSet phldrT="[Text]"/>
      <dgm:spPr/>
      <dgm:t>
        <a:bodyPr/>
        <a:lstStyle/>
        <a:p>
          <a:r>
            <a:rPr lang="en-US" dirty="0" smtClean="0"/>
            <a:t>Air  </a:t>
          </a:r>
          <a:r>
            <a:rPr lang="en-US" dirty="0" err="1" smtClean="0"/>
            <a:t>minum</a:t>
          </a:r>
          <a:r>
            <a:rPr lang="en-US" dirty="0" smtClean="0"/>
            <a:t> </a:t>
          </a:r>
          <a:endParaRPr lang="en-US" dirty="0"/>
        </a:p>
      </dgm:t>
    </dgm:pt>
    <dgm:pt modelId="{ED7B02CB-B411-4FB1-9664-D347AD4823EA}" type="parTrans" cxnId="{D331529D-BD0E-400F-A2A4-407611E4B0C6}">
      <dgm:prSet/>
      <dgm:spPr/>
      <dgm:t>
        <a:bodyPr/>
        <a:lstStyle/>
        <a:p>
          <a:endParaRPr lang="en-US"/>
        </a:p>
      </dgm:t>
    </dgm:pt>
    <dgm:pt modelId="{A4EEC697-B4B9-4DF9-99F1-72C919CC996F}" type="sibTrans" cxnId="{D331529D-BD0E-400F-A2A4-407611E4B0C6}">
      <dgm:prSet/>
      <dgm:spPr/>
      <dgm:t>
        <a:bodyPr/>
        <a:lstStyle/>
        <a:p>
          <a:endParaRPr lang="en-US"/>
        </a:p>
      </dgm:t>
    </dgm:pt>
    <dgm:pt modelId="{69C56989-25BE-4FCA-9578-C8A04C8AE825}">
      <dgm:prSet phldrT="[Text]"/>
      <dgm:spPr/>
      <dgm:t>
        <a:bodyPr/>
        <a:lstStyle/>
        <a:p>
          <a:r>
            <a:rPr lang="en-US" dirty="0" err="1" smtClean="0"/>
            <a:t>Bahan</a:t>
          </a:r>
          <a:r>
            <a:rPr lang="en-US" dirty="0" smtClean="0"/>
            <a:t> </a:t>
          </a:r>
          <a:r>
            <a:rPr lang="en-US" dirty="0" err="1" smtClean="0"/>
            <a:t>makanan</a:t>
          </a:r>
          <a:r>
            <a:rPr lang="en-US" dirty="0" smtClean="0"/>
            <a:t> </a:t>
          </a:r>
          <a:endParaRPr lang="en-US" dirty="0"/>
        </a:p>
      </dgm:t>
    </dgm:pt>
    <dgm:pt modelId="{3612059F-9101-4639-9CEC-987377EAE5FE}" type="parTrans" cxnId="{25A05517-352A-47F3-BDB6-A50F1088604B}">
      <dgm:prSet/>
      <dgm:spPr/>
      <dgm:t>
        <a:bodyPr/>
        <a:lstStyle/>
        <a:p>
          <a:endParaRPr lang="en-US"/>
        </a:p>
      </dgm:t>
    </dgm:pt>
    <dgm:pt modelId="{0CEEFC28-EFAE-49DC-93E3-FAAB9762B82F}" type="sibTrans" cxnId="{25A05517-352A-47F3-BDB6-A50F1088604B}">
      <dgm:prSet/>
      <dgm:spPr/>
      <dgm:t>
        <a:bodyPr/>
        <a:lstStyle/>
        <a:p>
          <a:endParaRPr lang="en-US"/>
        </a:p>
      </dgm:t>
    </dgm:pt>
    <dgm:pt modelId="{4B7B3557-34C4-4EB4-8348-B0043918C999}" type="pres">
      <dgm:prSet presAssocID="{6976FDCE-4032-47A5-BDB3-00F5E19B7E4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F345AF03-33A6-4281-A5A7-F0C2E76F77E4}" type="pres">
      <dgm:prSet presAssocID="{B88C1AAD-AA89-4DC0-8C50-6CEC78A4D716}" presName="posSpace" presStyleCnt="0"/>
      <dgm:spPr/>
    </dgm:pt>
    <dgm:pt modelId="{B788A950-8033-4A2A-806D-693D4DAAA943}" type="pres">
      <dgm:prSet presAssocID="{B88C1AAD-AA89-4DC0-8C50-6CEC78A4D716}" presName="vertFlow" presStyleCnt="0"/>
      <dgm:spPr/>
    </dgm:pt>
    <dgm:pt modelId="{8AD86569-1846-4ED0-9832-BDA33BD32CD7}" type="pres">
      <dgm:prSet presAssocID="{B88C1AAD-AA89-4DC0-8C50-6CEC78A4D716}" presName="topSpace" presStyleCnt="0"/>
      <dgm:spPr/>
    </dgm:pt>
    <dgm:pt modelId="{BB49C2AD-7F12-403D-9007-CC2E94434214}" type="pres">
      <dgm:prSet presAssocID="{B88C1AAD-AA89-4DC0-8C50-6CEC78A4D716}" presName="firstComp" presStyleCnt="0"/>
      <dgm:spPr/>
    </dgm:pt>
    <dgm:pt modelId="{7EDE0389-CC53-4FF9-AC20-EF0D34ACE23D}" type="pres">
      <dgm:prSet presAssocID="{B88C1AAD-AA89-4DC0-8C50-6CEC78A4D716}" presName="firstChild" presStyleLbl="bgAccFollowNode1" presStyleIdx="0" presStyleCnt="4" custLinFactNeighborX="13450" custLinFactNeighborY="6459"/>
      <dgm:spPr/>
      <dgm:t>
        <a:bodyPr/>
        <a:lstStyle/>
        <a:p>
          <a:endParaRPr lang="id-ID"/>
        </a:p>
      </dgm:t>
    </dgm:pt>
    <dgm:pt modelId="{E481327E-4F88-491D-B7F5-8CE49EBC1F11}" type="pres">
      <dgm:prSet presAssocID="{B88C1AAD-AA89-4DC0-8C50-6CEC78A4D716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90D9E21-7F22-4DE6-A488-944E71F5CC51}" type="pres">
      <dgm:prSet presAssocID="{6ECF05FB-A8D7-4EF3-ABA4-979B596AAC39}" presName="comp" presStyleCnt="0"/>
      <dgm:spPr/>
    </dgm:pt>
    <dgm:pt modelId="{0B438B88-03FB-45D5-9A20-02B9481D665F}" type="pres">
      <dgm:prSet presAssocID="{6ECF05FB-A8D7-4EF3-ABA4-979B596AAC39}" presName="child" presStyleLbl="bgAccFollowNode1" presStyleIdx="1" presStyleCnt="4" custLinFactNeighborX="13450" custLinFactNeighborY="1520"/>
      <dgm:spPr/>
      <dgm:t>
        <a:bodyPr/>
        <a:lstStyle/>
        <a:p>
          <a:endParaRPr lang="en-US"/>
        </a:p>
      </dgm:t>
    </dgm:pt>
    <dgm:pt modelId="{4D4C8A70-2E87-427A-A1FA-5BA2E4AB6E41}" type="pres">
      <dgm:prSet presAssocID="{6ECF05FB-A8D7-4EF3-ABA4-979B596AAC39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36D7E-87A9-4F86-BCFF-D35F9DC46A93}" type="pres">
      <dgm:prSet presAssocID="{B88C1AAD-AA89-4DC0-8C50-6CEC78A4D716}" presName="negSpace" presStyleCnt="0"/>
      <dgm:spPr/>
    </dgm:pt>
    <dgm:pt modelId="{9A9F23C0-E6FD-4A21-82CD-6970470B6339}" type="pres">
      <dgm:prSet presAssocID="{B88C1AAD-AA89-4DC0-8C50-6CEC78A4D716}" presName="circle" presStyleLbl="node1" presStyleIdx="0" presStyleCnt="2" custScaleX="121525" custScaleY="123319"/>
      <dgm:spPr/>
      <dgm:t>
        <a:bodyPr/>
        <a:lstStyle/>
        <a:p>
          <a:endParaRPr lang="id-ID"/>
        </a:p>
      </dgm:t>
    </dgm:pt>
    <dgm:pt modelId="{5903E05C-A543-4D7C-85EA-F61E8EB661B2}" type="pres">
      <dgm:prSet presAssocID="{AC2A73F6-D90C-46A3-82D1-B09590F90D7E}" presName="transSpace" presStyleCnt="0"/>
      <dgm:spPr/>
    </dgm:pt>
    <dgm:pt modelId="{28C37D3E-0453-4102-B521-9A98053EBD6C}" type="pres">
      <dgm:prSet presAssocID="{F2DB32F6-AF15-460F-BE24-C54119212F99}" presName="posSpace" presStyleCnt="0"/>
      <dgm:spPr/>
    </dgm:pt>
    <dgm:pt modelId="{B05E5B6E-F9A2-4E46-B6CE-4CD340748629}" type="pres">
      <dgm:prSet presAssocID="{F2DB32F6-AF15-460F-BE24-C54119212F99}" presName="vertFlow" presStyleCnt="0"/>
      <dgm:spPr/>
    </dgm:pt>
    <dgm:pt modelId="{08E13B3F-7C68-4031-B737-EC5E8DE7F0F8}" type="pres">
      <dgm:prSet presAssocID="{F2DB32F6-AF15-460F-BE24-C54119212F99}" presName="topSpace" presStyleCnt="0"/>
      <dgm:spPr/>
    </dgm:pt>
    <dgm:pt modelId="{F581CD67-D7F2-47A4-B963-225E1F7E5918}" type="pres">
      <dgm:prSet presAssocID="{F2DB32F6-AF15-460F-BE24-C54119212F99}" presName="firstComp" presStyleCnt="0"/>
      <dgm:spPr/>
    </dgm:pt>
    <dgm:pt modelId="{230BBC75-B2A6-491F-96AD-35ABCBDCB824}" type="pres">
      <dgm:prSet presAssocID="{F2DB32F6-AF15-460F-BE24-C54119212F99}" presName="firstChild" presStyleLbl="bgAccFollowNode1" presStyleIdx="2" presStyleCnt="4"/>
      <dgm:spPr/>
      <dgm:t>
        <a:bodyPr/>
        <a:lstStyle/>
        <a:p>
          <a:endParaRPr lang="en-US"/>
        </a:p>
      </dgm:t>
    </dgm:pt>
    <dgm:pt modelId="{8F1FFCC8-49E1-4FA0-BBBF-76776ABE4A1D}" type="pres">
      <dgm:prSet presAssocID="{F2DB32F6-AF15-460F-BE24-C54119212F99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58A9C-7D1E-4FF4-898F-BD8797BB0356}" type="pres">
      <dgm:prSet presAssocID="{69C56989-25BE-4FCA-9578-C8A04C8AE825}" presName="comp" presStyleCnt="0"/>
      <dgm:spPr/>
    </dgm:pt>
    <dgm:pt modelId="{B32D0627-3A7B-4021-9050-E08A68C3BC23}" type="pres">
      <dgm:prSet presAssocID="{69C56989-25BE-4FCA-9578-C8A04C8AE825}" presName="child" presStyleLbl="bgAccFollowNode1" presStyleIdx="3" presStyleCnt="4"/>
      <dgm:spPr/>
      <dgm:t>
        <a:bodyPr/>
        <a:lstStyle/>
        <a:p>
          <a:endParaRPr lang="en-US"/>
        </a:p>
      </dgm:t>
    </dgm:pt>
    <dgm:pt modelId="{53DFBF2B-498C-4BC8-B214-8ECE17367DF0}" type="pres">
      <dgm:prSet presAssocID="{69C56989-25BE-4FCA-9578-C8A04C8AE825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1AD57-8F0B-462C-9E63-255B28EB6129}" type="pres">
      <dgm:prSet presAssocID="{F2DB32F6-AF15-460F-BE24-C54119212F99}" presName="negSpace" presStyleCnt="0"/>
      <dgm:spPr/>
    </dgm:pt>
    <dgm:pt modelId="{8AE99F2B-756C-454F-A0F1-82EDD07E4C05}" type="pres">
      <dgm:prSet presAssocID="{F2DB32F6-AF15-460F-BE24-C54119212F99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45174A28-8EE5-4ECE-B473-467DFFB2296C}" srcId="{6976FDCE-4032-47A5-BDB3-00F5E19B7E4D}" destId="{B88C1AAD-AA89-4DC0-8C50-6CEC78A4D716}" srcOrd="0" destOrd="0" parTransId="{0E12D510-8B94-4897-9149-4F46CEF6EE78}" sibTransId="{AC2A73F6-D90C-46A3-82D1-B09590F90D7E}"/>
    <dgm:cxn modelId="{6B825A88-4F02-410E-8A09-99BE3C54B144}" srcId="{B88C1AAD-AA89-4DC0-8C50-6CEC78A4D716}" destId="{94E85FD3-B3CD-4873-B1EF-96A565003CE8}" srcOrd="0" destOrd="0" parTransId="{E4FE50B2-978A-4031-AC63-EFCC561964B2}" sibTransId="{6DBC4B00-96DA-40B9-8D16-747621790391}"/>
    <dgm:cxn modelId="{30EDB36E-14AF-4920-B501-1341BE988516}" type="presOf" srcId="{6ECF05FB-A8D7-4EF3-ABA4-979B596AAC39}" destId="{0B438B88-03FB-45D5-9A20-02B9481D665F}" srcOrd="0" destOrd="0" presId="urn:microsoft.com/office/officeart/2005/8/layout/hList9"/>
    <dgm:cxn modelId="{2F32D577-661F-41F3-BA91-73FBCE6ADD0D}" type="presOf" srcId="{6ECF05FB-A8D7-4EF3-ABA4-979B596AAC39}" destId="{4D4C8A70-2E87-427A-A1FA-5BA2E4AB6E41}" srcOrd="1" destOrd="0" presId="urn:microsoft.com/office/officeart/2005/8/layout/hList9"/>
    <dgm:cxn modelId="{CC5F683F-9E73-4DA0-B574-535F3E7459A6}" type="presOf" srcId="{D4E36C5C-B016-4436-9CCC-72873C6EEE86}" destId="{8F1FFCC8-49E1-4FA0-BBBF-76776ABE4A1D}" srcOrd="1" destOrd="0" presId="urn:microsoft.com/office/officeart/2005/8/layout/hList9"/>
    <dgm:cxn modelId="{1B9E1799-31B6-4A49-806E-0262ACB52881}" type="presOf" srcId="{6976FDCE-4032-47A5-BDB3-00F5E19B7E4D}" destId="{4B7B3557-34C4-4EB4-8348-B0043918C999}" srcOrd="0" destOrd="0" presId="urn:microsoft.com/office/officeart/2005/8/layout/hList9"/>
    <dgm:cxn modelId="{B97D7D9A-28FF-42D4-9BF6-FC2E5A180361}" type="presOf" srcId="{D4E36C5C-B016-4436-9CCC-72873C6EEE86}" destId="{230BBC75-B2A6-491F-96AD-35ABCBDCB824}" srcOrd="0" destOrd="0" presId="urn:microsoft.com/office/officeart/2005/8/layout/hList9"/>
    <dgm:cxn modelId="{76D1323A-F12C-4948-8BC7-5873532A9550}" srcId="{6976FDCE-4032-47A5-BDB3-00F5E19B7E4D}" destId="{F2DB32F6-AF15-460F-BE24-C54119212F99}" srcOrd="1" destOrd="0" parTransId="{58F2B713-3AD2-4104-AF26-DB8F6A4C1F8D}" sibTransId="{35357DA3-C8F4-4D0D-B98E-1EDF47BED51A}"/>
    <dgm:cxn modelId="{894698FD-5A4A-4BF9-A37B-8CC9B265C014}" type="presOf" srcId="{69C56989-25BE-4FCA-9578-C8A04C8AE825}" destId="{53DFBF2B-498C-4BC8-B214-8ECE17367DF0}" srcOrd="1" destOrd="0" presId="urn:microsoft.com/office/officeart/2005/8/layout/hList9"/>
    <dgm:cxn modelId="{A16310B0-040F-490C-8F30-AE3B18B8EDB1}" type="presOf" srcId="{F2DB32F6-AF15-460F-BE24-C54119212F99}" destId="{8AE99F2B-756C-454F-A0F1-82EDD07E4C05}" srcOrd="0" destOrd="0" presId="urn:microsoft.com/office/officeart/2005/8/layout/hList9"/>
    <dgm:cxn modelId="{6933DFEF-5F5C-4059-8350-FDFD2700CD83}" type="presOf" srcId="{94E85FD3-B3CD-4873-B1EF-96A565003CE8}" destId="{E481327E-4F88-491D-B7F5-8CE49EBC1F11}" srcOrd="1" destOrd="0" presId="urn:microsoft.com/office/officeart/2005/8/layout/hList9"/>
    <dgm:cxn modelId="{D331529D-BD0E-400F-A2A4-407611E4B0C6}" srcId="{F2DB32F6-AF15-460F-BE24-C54119212F99}" destId="{D4E36C5C-B016-4436-9CCC-72873C6EEE86}" srcOrd="0" destOrd="0" parTransId="{ED7B02CB-B411-4FB1-9664-D347AD4823EA}" sibTransId="{A4EEC697-B4B9-4DF9-99F1-72C919CC996F}"/>
    <dgm:cxn modelId="{27D4B4BE-97D2-4135-B759-8DFE391B7D6C}" type="presOf" srcId="{B88C1AAD-AA89-4DC0-8C50-6CEC78A4D716}" destId="{9A9F23C0-E6FD-4A21-82CD-6970470B6339}" srcOrd="0" destOrd="0" presId="urn:microsoft.com/office/officeart/2005/8/layout/hList9"/>
    <dgm:cxn modelId="{17B2E884-A054-4333-8565-432BFA554378}" srcId="{B88C1AAD-AA89-4DC0-8C50-6CEC78A4D716}" destId="{6ECF05FB-A8D7-4EF3-ABA4-979B596AAC39}" srcOrd="1" destOrd="0" parTransId="{3EB25D8A-4DFD-4B8D-9D5B-3386AA04F124}" sibTransId="{935E6B05-9FCC-4D8D-9850-3ECBA33DA8A5}"/>
    <dgm:cxn modelId="{5DBAF0B6-3054-4FA8-882F-624903896C8C}" type="presOf" srcId="{69C56989-25BE-4FCA-9578-C8A04C8AE825}" destId="{B32D0627-3A7B-4021-9050-E08A68C3BC23}" srcOrd="0" destOrd="0" presId="urn:microsoft.com/office/officeart/2005/8/layout/hList9"/>
    <dgm:cxn modelId="{25A05517-352A-47F3-BDB6-A50F1088604B}" srcId="{F2DB32F6-AF15-460F-BE24-C54119212F99}" destId="{69C56989-25BE-4FCA-9578-C8A04C8AE825}" srcOrd="1" destOrd="0" parTransId="{3612059F-9101-4639-9CEC-987377EAE5FE}" sibTransId="{0CEEFC28-EFAE-49DC-93E3-FAAB9762B82F}"/>
    <dgm:cxn modelId="{079698B1-2E05-454E-9969-2F785E97B22F}" type="presOf" srcId="{94E85FD3-B3CD-4873-B1EF-96A565003CE8}" destId="{7EDE0389-CC53-4FF9-AC20-EF0D34ACE23D}" srcOrd="0" destOrd="0" presId="urn:microsoft.com/office/officeart/2005/8/layout/hList9"/>
    <dgm:cxn modelId="{57B80F5E-5A56-454C-A80A-A3EF218223C1}" type="presParOf" srcId="{4B7B3557-34C4-4EB4-8348-B0043918C999}" destId="{F345AF03-33A6-4281-A5A7-F0C2E76F77E4}" srcOrd="0" destOrd="0" presId="urn:microsoft.com/office/officeart/2005/8/layout/hList9"/>
    <dgm:cxn modelId="{3510CE13-5FE6-459F-A6C3-36DA76A0354D}" type="presParOf" srcId="{4B7B3557-34C4-4EB4-8348-B0043918C999}" destId="{B788A950-8033-4A2A-806D-693D4DAAA943}" srcOrd="1" destOrd="0" presId="urn:microsoft.com/office/officeart/2005/8/layout/hList9"/>
    <dgm:cxn modelId="{B12CB0DD-70E7-4553-BF11-A44717113BCC}" type="presParOf" srcId="{B788A950-8033-4A2A-806D-693D4DAAA943}" destId="{8AD86569-1846-4ED0-9832-BDA33BD32CD7}" srcOrd="0" destOrd="0" presId="urn:microsoft.com/office/officeart/2005/8/layout/hList9"/>
    <dgm:cxn modelId="{7EF6F7B1-1031-4F95-B21D-18626AD52FD8}" type="presParOf" srcId="{B788A950-8033-4A2A-806D-693D4DAAA943}" destId="{BB49C2AD-7F12-403D-9007-CC2E94434214}" srcOrd="1" destOrd="0" presId="urn:microsoft.com/office/officeart/2005/8/layout/hList9"/>
    <dgm:cxn modelId="{17F2B724-41EA-4E51-9BDF-C508CBF8757C}" type="presParOf" srcId="{BB49C2AD-7F12-403D-9007-CC2E94434214}" destId="{7EDE0389-CC53-4FF9-AC20-EF0D34ACE23D}" srcOrd="0" destOrd="0" presId="urn:microsoft.com/office/officeart/2005/8/layout/hList9"/>
    <dgm:cxn modelId="{66ABC087-36F3-46A6-9E82-ED3772F9CF47}" type="presParOf" srcId="{BB49C2AD-7F12-403D-9007-CC2E94434214}" destId="{E481327E-4F88-491D-B7F5-8CE49EBC1F11}" srcOrd="1" destOrd="0" presId="urn:microsoft.com/office/officeart/2005/8/layout/hList9"/>
    <dgm:cxn modelId="{B367D908-7C6D-486D-ADBB-1DD70C9495E9}" type="presParOf" srcId="{B788A950-8033-4A2A-806D-693D4DAAA943}" destId="{690D9E21-7F22-4DE6-A488-944E71F5CC51}" srcOrd="2" destOrd="0" presId="urn:microsoft.com/office/officeart/2005/8/layout/hList9"/>
    <dgm:cxn modelId="{6DA72B51-1592-4B2C-AB74-093082E4160A}" type="presParOf" srcId="{690D9E21-7F22-4DE6-A488-944E71F5CC51}" destId="{0B438B88-03FB-45D5-9A20-02B9481D665F}" srcOrd="0" destOrd="0" presId="urn:microsoft.com/office/officeart/2005/8/layout/hList9"/>
    <dgm:cxn modelId="{2F3C693F-0152-4B91-8365-73E038792AD9}" type="presParOf" srcId="{690D9E21-7F22-4DE6-A488-944E71F5CC51}" destId="{4D4C8A70-2E87-427A-A1FA-5BA2E4AB6E41}" srcOrd="1" destOrd="0" presId="urn:microsoft.com/office/officeart/2005/8/layout/hList9"/>
    <dgm:cxn modelId="{13467BAF-0897-465A-8646-695245D7C1D2}" type="presParOf" srcId="{4B7B3557-34C4-4EB4-8348-B0043918C999}" destId="{C4436D7E-87A9-4F86-BCFF-D35F9DC46A93}" srcOrd="2" destOrd="0" presId="urn:microsoft.com/office/officeart/2005/8/layout/hList9"/>
    <dgm:cxn modelId="{A8DD82B1-86F6-4534-8236-D713DF5AA603}" type="presParOf" srcId="{4B7B3557-34C4-4EB4-8348-B0043918C999}" destId="{9A9F23C0-E6FD-4A21-82CD-6970470B6339}" srcOrd="3" destOrd="0" presId="urn:microsoft.com/office/officeart/2005/8/layout/hList9"/>
    <dgm:cxn modelId="{D8D63B38-447F-4DA8-899A-4E605675E8E9}" type="presParOf" srcId="{4B7B3557-34C4-4EB4-8348-B0043918C999}" destId="{5903E05C-A543-4D7C-85EA-F61E8EB661B2}" srcOrd="4" destOrd="0" presId="urn:microsoft.com/office/officeart/2005/8/layout/hList9"/>
    <dgm:cxn modelId="{3A66DC21-95D7-4BF5-86B7-3F7A44100AF6}" type="presParOf" srcId="{4B7B3557-34C4-4EB4-8348-B0043918C999}" destId="{28C37D3E-0453-4102-B521-9A98053EBD6C}" srcOrd="5" destOrd="0" presId="urn:microsoft.com/office/officeart/2005/8/layout/hList9"/>
    <dgm:cxn modelId="{C0C08696-5568-4172-B07A-3A9416417FF3}" type="presParOf" srcId="{4B7B3557-34C4-4EB4-8348-B0043918C999}" destId="{B05E5B6E-F9A2-4E46-B6CE-4CD340748629}" srcOrd="6" destOrd="0" presId="urn:microsoft.com/office/officeart/2005/8/layout/hList9"/>
    <dgm:cxn modelId="{380831D7-BF85-4D26-8206-E09FE3360DBC}" type="presParOf" srcId="{B05E5B6E-F9A2-4E46-B6CE-4CD340748629}" destId="{08E13B3F-7C68-4031-B737-EC5E8DE7F0F8}" srcOrd="0" destOrd="0" presId="urn:microsoft.com/office/officeart/2005/8/layout/hList9"/>
    <dgm:cxn modelId="{03D6EA0E-13DF-4F3C-B1A9-8D7BEAD7AA24}" type="presParOf" srcId="{B05E5B6E-F9A2-4E46-B6CE-4CD340748629}" destId="{F581CD67-D7F2-47A4-B963-225E1F7E5918}" srcOrd="1" destOrd="0" presId="urn:microsoft.com/office/officeart/2005/8/layout/hList9"/>
    <dgm:cxn modelId="{7CA2FEFE-0D65-4509-A024-F5CD2B7AEC95}" type="presParOf" srcId="{F581CD67-D7F2-47A4-B963-225E1F7E5918}" destId="{230BBC75-B2A6-491F-96AD-35ABCBDCB824}" srcOrd="0" destOrd="0" presId="urn:microsoft.com/office/officeart/2005/8/layout/hList9"/>
    <dgm:cxn modelId="{4CFABBCE-E956-4F38-B4BC-3E8D777B1875}" type="presParOf" srcId="{F581CD67-D7F2-47A4-B963-225E1F7E5918}" destId="{8F1FFCC8-49E1-4FA0-BBBF-76776ABE4A1D}" srcOrd="1" destOrd="0" presId="urn:microsoft.com/office/officeart/2005/8/layout/hList9"/>
    <dgm:cxn modelId="{776D2AA1-8545-4586-89FF-529BB23D95F0}" type="presParOf" srcId="{B05E5B6E-F9A2-4E46-B6CE-4CD340748629}" destId="{7B758A9C-7D1E-4FF4-898F-BD8797BB0356}" srcOrd="2" destOrd="0" presId="urn:microsoft.com/office/officeart/2005/8/layout/hList9"/>
    <dgm:cxn modelId="{B18F4BFB-2E20-4925-9B73-64A501DB116E}" type="presParOf" srcId="{7B758A9C-7D1E-4FF4-898F-BD8797BB0356}" destId="{B32D0627-3A7B-4021-9050-E08A68C3BC23}" srcOrd="0" destOrd="0" presId="urn:microsoft.com/office/officeart/2005/8/layout/hList9"/>
    <dgm:cxn modelId="{53F359CF-9DA2-4008-B19D-C1760EFD022E}" type="presParOf" srcId="{7B758A9C-7D1E-4FF4-898F-BD8797BB0356}" destId="{53DFBF2B-498C-4BC8-B214-8ECE17367DF0}" srcOrd="1" destOrd="0" presId="urn:microsoft.com/office/officeart/2005/8/layout/hList9"/>
    <dgm:cxn modelId="{03D82854-368E-4365-84D9-29E7332A28A6}" type="presParOf" srcId="{4B7B3557-34C4-4EB4-8348-B0043918C999}" destId="{2BC1AD57-8F0B-462C-9E63-255B28EB6129}" srcOrd="7" destOrd="0" presId="urn:microsoft.com/office/officeart/2005/8/layout/hList9"/>
    <dgm:cxn modelId="{B016AD55-E496-4A10-A210-F80855BFE51C}" type="presParOf" srcId="{4B7B3557-34C4-4EB4-8348-B0043918C999}" destId="{8AE99F2B-756C-454F-A0F1-82EDD07E4C05}" srcOrd="8" destOrd="0" presId="urn:microsoft.com/office/officeart/2005/8/layout/hList9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8BC963-0355-4507-91CF-4E6B6BD14107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ABEB88D-0EF7-4523-911C-D3855141C6EC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Peraturan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Menteri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Kesehatan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Republik</a:t>
          </a:r>
          <a:r>
            <a:rPr lang="en-US" dirty="0" smtClean="0">
              <a:solidFill>
                <a:schemeClr val="tx1"/>
              </a:solidFill>
            </a:rPr>
            <a:t> Indonesia No.492/</a:t>
          </a:r>
          <a:r>
            <a:rPr lang="en-US" dirty="0" err="1" smtClean="0">
              <a:solidFill>
                <a:schemeClr val="tx1"/>
              </a:solidFill>
            </a:rPr>
            <a:t>Menkes</a:t>
          </a:r>
          <a:r>
            <a:rPr lang="en-US" dirty="0" smtClean="0">
              <a:solidFill>
                <a:schemeClr val="tx1"/>
              </a:solidFill>
            </a:rPr>
            <a:t>/Per/IV/2010 </a:t>
          </a:r>
          <a:r>
            <a:rPr lang="en-US" dirty="0" err="1" smtClean="0">
              <a:solidFill>
                <a:schemeClr val="tx1"/>
              </a:solidFill>
            </a:rPr>
            <a:t>tentang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persyaratan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kualitas</a:t>
          </a:r>
          <a:r>
            <a:rPr lang="en-US" dirty="0" smtClean="0">
              <a:solidFill>
                <a:schemeClr val="tx1"/>
              </a:solidFill>
            </a:rPr>
            <a:t> air </a:t>
          </a:r>
          <a:r>
            <a:rPr lang="en-US" dirty="0" err="1" smtClean="0">
              <a:solidFill>
                <a:schemeClr val="tx1"/>
              </a:solidFill>
            </a:rPr>
            <a:t>minum</a:t>
          </a:r>
          <a:r>
            <a:rPr lang="en-US" dirty="0" smtClean="0">
              <a:solidFill>
                <a:schemeClr val="tx1"/>
              </a:solidFill>
            </a:rPr>
            <a:t>  </a:t>
          </a:r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 </a:t>
          </a:r>
          <a:r>
            <a:rPr lang="en-US" dirty="0" err="1" smtClean="0">
              <a:solidFill>
                <a:schemeClr val="tx1"/>
              </a:solidFill>
            </a:rPr>
            <a:t>konsentrasi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mangan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sebesar</a:t>
          </a:r>
          <a:r>
            <a:rPr lang="en-US" dirty="0" smtClean="0">
              <a:solidFill>
                <a:schemeClr val="tx1"/>
              </a:solidFill>
            </a:rPr>
            <a:t> 0,4 mg/L. </a:t>
          </a:r>
          <a:endParaRPr lang="en-US" dirty="0">
            <a:solidFill>
              <a:schemeClr val="tx1"/>
            </a:solidFill>
          </a:endParaRPr>
        </a:p>
      </dgm:t>
    </dgm:pt>
    <dgm:pt modelId="{F0050972-9411-476E-929E-926BCC542C0F}" type="parTrans" cxnId="{1681C7DB-5CEA-4236-B086-52F493B18E8D}">
      <dgm:prSet/>
      <dgm:spPr/>
      <dgm:t>
        <a:bodyPr/>
        <a:lstStyle/>
        <a:p>
          <a:endParaRPr lang="en-US"/>
        </a:p>
      </dgm:t>
    </dgm:pt>
    <dgm:pt modelId="{FF7A0192-405C-479E-8738-94F3FE58CF00}" type="sibTrans" cxnId="{1681C7DB-5CEA-4236-B086-52F493B18E8D}">
      <dgm:prSet/>
      <dgm:spPr/>
      <dgm:t>
        <a:bodyPr/>
        <a:lstStyle/>
        <a:p>
          <a:endParaRPr lang="en-US"/>
        </a:p>
      </dgm:t>
    </dgm:pt>
    <dgm:pt modelId="{11811268-41CA-45B0-927A-D33DCF7AD87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WHO </a:t>
          </a:r>
          <a:r>
            <a:rPr lang="en-US" dirty="0" smtClean="0">
              <a:solidFill>
                <a:schemeClr val="tx1"/>
              </a:solidFill>
              <a:sym typeface="Wingdings" pitchFamily="2" charset="2"/>
            </a:rPr>
            <a:t> </a:t>
          </a:r>
          <a:r>
            <a:rPr lang="en-US" dirty="0" err="1" smtClean="0">
              <a:solidFill>
                <a:schemeClr val="tx1"/>
              </a:solidFill>
            </a:rPr>
            <a:t>konsentrasi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mangan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dalam</a:t>
          </a:r>
          <a:r>
            <a:rPr lang="en-US" dirty="0" smtClean="0">
              <a:solidFill>
                <a:schemeClr val="tx1"/>
              </a:solidFill>
            </a:rPr>
            <a:t> air </a:t>
          </a:r>
          <a:r>
            <a:rPr lang="en-US" dirty="0" err="1" smtClean="0">
              <a:solidFill>
                <a:schemeClr val="tx1"/>
              </a:solidFill>
            </a:rPr>
            <a:t>minum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berkisar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antara</a:t>
          </a:r>
          <a:r>
            <a:rPr lang="en-US" dirty="0" smtClean="0">
              <a:solidFill>
                <a:schemeClr val="tx1"/>
              </a:solidFill>
            </a:rPr>
            <a:t> 5-25 µg/liter (WHO, 1981).</a:t>
          </a:r>
          <a:endParaRPr lang="en-US" dirty="0">
            <a:solidFill>
              <a:schemeClr val="tx1"/>
            </a:solidFill>
          </a:endParaRPr>
        </a:p>
      </dgm:t>
    </dgm:pt>
    <dgm:pt modelId="{E6542882-4351-4F7C-8EF5-8FD00001D5A1}" type="parTrans" cxnId="{FFE1158C-1290-46E8-AD46-20F953E9B6AE}">
      <dgm:prSet/>
      <dgm:spPr/>
      <dgm:t>
        <a:bodyPr/>
        <a:lstStyle/>
        <a:p>
          <a:endParaRPr lang="en-US"/>
        </a:p>
      </dgm:t>
    </dgm:pt>
    <dgm:pt modelId="{5D6E119C-67AB-4282-908F-67B89991C4C2}" type="sibTrans" cxnId="{FFE1158C-1290-46E8-AD46-20F953E9B6AE}">
      <dgm:prSet/>
      <dgm:spPr/>
      <dgm:t>
        <a:bodyPr/>
        <a:lstStyle/>
        <a:p>
          <a:endParaRPr lang="en-US"/>
        </a:p>
      </dgm:t>
    </dgm:pt>
    <dgm:pt modelId="{27C87FA0-1195-48CA-9E79-15F5F1A0EC73}" type="pres">
      <dgm:prSet presAssocID="{B78BC963-0355-4507-91CF-4E6B6BD1410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B97A8F96-4D8B-4DC6-AB5E-FB89F7989001}" type="pres">
      <dgm:prSet presAssocID="{5ABEB88D-0EF7-4523-911C-D3855141C6EC}" presName="horFlow" presStyleCnt="0"/>
      <dgm:spPr/>
    </dgm:pt>
    <dgm:pt modelId="{96819CD2-17FB-462F-8E81-D646EC71CB97}" type="pres">
      <dgm:prSet presAssocID="{5ABEB88D-0EF7-4523-911C-D3855141C6EC}" presName="bigChev" presStyleLbl="node1" presStyleIdx="0" presStyleCnt="2" custScaleX="197106"/>
      <dgm:spPr/>
      <dgm:t>
        <a:bodyPr/>
        <a:lstStyle/>
        <a:p>
          <a:endParaRPr lang="id-ID"/>
        </a:p>
      </dgm:t>
    </dgm:pt>
    <dgm:pt modelId="{4B001A98-86B1-4DF3-9B23-B4F0A9E68D75}" type="pres">
      <dgm:prSet presAssocID="{5ABEB88D-0EF7-4523-911C-D3855141C6EC}" presName="vSp" presStyleCnt="0"/>
      <dgm:spPr/>
    </dgm:pt>
    <dgm:pt modelId="{E92B5994-2E06-4DAC-93B2-D35606B7AB16}" type="pres">
      <dgm:prSet presAssocID="{11811268-41CA-45B0-927A-D33DCF7AD87F}" presName="horFlow" presStyleCnt="0"/>
      <dgm:spPr/>
    </dgm:pt>
    <dgm:pt modelId="{27301409-2322-4751-96DE-061BCA43FD8E}" type="pres">
      <dgm:prSet presAssocID="{11811268-41CA-45B0-927A-D33DCF7AD87F}" presName="bigChev" presStyleLbl="node1" presStyleIdx="1" presStyleCnt="2" custScaleX="201179"/>
      <dgm:spPr/>
      <dgm:t>
        <a:bodyPr/>
        <a:lstStyle/>
        <a:p>
          <a:endParaRPr lang="id-ID"/>
        </a:p>
      </dgm:t>
    </dgm:pt>
  </dgm:ptLst>
  <dgm:cxnLst>
    <dgm:cxn modelId="{FFE1158C-1290-46E8-AD46-20F953E9B6AE}" srcId="{B78BC963-0355-4507-91CF-4E6B6BD14107}" destId="{11811268-41CA-45B0-927A-D33DCF7AD87F}" srcOrd="1" destOrd="0" parTransId="{E6542882-4351-4F7C-8EF5-8FD00001D5A1}" sibTransId="{5D6E119C-67AB-4282-908F-67B89991C4C2}"/>
    <dgm:cxn modelId="{AD40138C-C281-4A14-9D82-0E3A5B5DE697}" type="presOf" srcId="{B78BC963-0355-4507-91CF-4E6B6BD14107}" destId="{27C87FA0-1195-48CA-9E79-15F5F1A0EC73}" srcOrd="0" destOrd="0" presId="urn:microsoft.com/office/officeart/2005/8/layout/lProcess3"/>
    <dgm:cxn modelId="{1681C7DB-5CEA-4236-B086-52F493B18E8D}" srcId="{B78BC963-0355-4507-91CF-4E6B6BD14107}" destId="{5ABEB88D-0EF7-4523-911C-D3855141C6EC}" srcOrd="0" destOrd="0" parTransId="{F0050972-9411-476E-929E-926BCC542C0F}" sibTransId="{FF7A0192-405C-479E-8738-94F3FE58CF00}"/>
    <dgm:cxn modelId="{1969EAFB-DAD7-4B0A-9C5B-3FFC65A7E6B1}" type="presOf" srcId="{11811268-41CA-45B0-927A-D33DCF7AD87F}" destId="{27301409-2322-4751-96DE-061BCA43FD8E}" srcOrd="0" destOrd="0" presId="urn:microsoft.com/office/officeart/2005/8/layout/lProcess3"/>
    <dgm:cxn modelId="{34D3CF7A-68B8-4EB4-8727-BC46F650B599}" type="presOf" srcId="{5ABEB88D-0EF7-4523-911C-D3855141C6EC}" destId="{96819CD2-17FB-462F-8E81-D646EC71CB97}" srcOrd="0" destOrd="0" presId="urn:microsoft.com/office/officeart/2005/8/layout/lProcess3"/>
    <dgm:cxn modelId="{C06A9343-AC5D-47DE-875B-4D8783160977}" type="presParOf" srcId="{27C87FA0-1195-48CA-9E79-15F5F1A0EC73}" destId="{B97A8F96-4D8B-4DC6-AB5E-FB89F7989001}" srcOrd="0" destOrd="0" presId="urn:microsoft.com/office/officeart/2005/8/layout/lProcess3"/>
    <dgm:cxn modelId="{F919DE46-38F0-44BD-9369-E041DD880EBA}" type="presParOf" srcId="{B97A8F96-4D8B-4DC6-AB5E-FB89F7989001}" destId="{96819CD2-17FB-462F-8E81-D646EC71CB97}" srcOrd="0" destOrd="0" presId="urn:microsoft.com/office/officeart/2005/8/layout/lProcess3"/>
    <dgm:cxn modelId="{23B7F965-6BB6-4BE5-A70D-91995CA88CB4}" type="presParOf" srcId="{27C87FA0-1195-48CA-9E79-15F5F1A0EC73}" destId="{4B001A98-86B1-4DF3-9B23-B4F0A9E68D75}" srcOrd="1" destOrd="0" presId="urn:microsoft.com/office/officeart/2005/8/layout/lProcess3"/>
    <dgm:cxn modelId="{C6F395B1-7773-4EEE-A38B-19DF6F6C860C}" type="presParOf" srcId="{27C87FA0-1195-48CA-9E79-15F5F1A0EC73}" destId="{E92B5994-2E06-4DAC-93B2-D35606B7AB16}" srcOrd="2" destOrd="0" presId="urn:microsoft.com/office/officeart/2005/8/layout/lProcess3"/>
    <dgm:cxn modelId="{C04D6CE3-9C78-476C-B7C0-3E2E1AEF0FF5}" type="presParOf" srcId="{E92B5994-2E06-4DAC-93B2-D35606B7AB16}" destId="{27301409-2322-4751-96DE-061BCA43FD8E}" srcOrd="0" destOrd="0" presId="urn:microsoft.com/office/officeart/2005/8/layout/lProcess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BAAC27-6CC8-4CA3-9577-FE7E10E11B0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C4234BB-0F76-4713-8690-31025FF3F3AB}">
      <dgm:prSet phldrT="[Text]"/>
      <dgm:spPr/>
      <dgm:t>
        <a:bodyPr/>
        <a:lstStyle/>
        <a:p>
          <a:r>
            <a:rPr lang="en-US" dirty="0" err="1" smtClean="0"/>
            <a:t>Hasil</a:t>
          </a:r>
          <a:r>
            <a:rPr lang="en-US" dirty="0" smtClean="0"/>
            <a:t> </a:t>
          </a:r>
          <a:r>
            <a:rPr lang="en-US" dirty="0" err="1" smtClean="0"/>
            <a:t>analisis</a:t>
          </a:r>
          <a:r>
            <a:rPr lang="en-US" dirty="0" smtClean="0"/>
            <a:t> </a:t>
          </a:r>
          <a:r>
            <a:rPr lang="en-US" dirty="0" err="1" smtClean="0"/>
            <a:t>sampel</a:t>
          </a:r>
          <a:r>
            <a:rPr lang="en-US" dirty="0" smtClean="0"/>
            <a:t> </a:t>
          </a:r>
          <a:r>
            <a:rPr lang="en-US" dirty="0" err="1" smtClean="0"/>
            <a:t>makanan</a:t>
          </a:r>
          <a:r>
            <a:rPr lang="en-US" dirty="0" smtClean="0"/>
            <a:t> </a:t>
          </a:r>
          <a:r>
            <a:rPr lang="en-US" dirty="0" smtClean="0">
              <a:sym typeface="Wingdings" pitchFamily="2" charset="2"/>
            </a:rPr>
            <a:t> </a:t>
          </a:r>
          <a:r>
            <a:rPr lang="en-US" dirty="0" err="1" smtClean="0"/>
            <a:t>pajanan</a:t>
          </a:r>
          <a:r>
            <a:rPr lang="en-US" dirty="0" smtClean="0"/>
            <a:t> </a:t>
          </a:r>
          <a:r>
            <a:rPr lang="en-US" dirty="0" err="1" smtClean="0"/>
            <a:t>makanan</a:t>
          </a:r>
          <a:r>
            <a:rPr lang="en-US" dirty="0" smtClean="0"/>
            <a:t> </a:t>
          </a:r>
          <a:r>
            <a:rPr lang="en-US" dirty="0" err="1" smtClean="0"/>
            <a:t>tertinggi</a:t>
          </a:r>
          <a:r>
            <a:rPr lang="en-US" dirty="0" smtClean="0"/>
            <a:t> </a:t>
          </a:r>
          <a:r>
            <a:rPr lang="en-US" dirty="0" err="1" smtClean="0"/>
            <a:t>ditemukan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beras</a:t>
          </a:r>
          <a:r>
            <a:rPr lang="en-US" dirty="0" smtClean="0"/>
            <a:t> (4,4 mg/kg)</a:t>
          </a:r>
          <a:endParaRPr lang="en-US" dirty="0"/>
        </a:p>
      </dgm:t>
    </dgm:pt>
    <dgm:pt modelId="{FCF5A32A-4D6F-463B-97DB-E8FD19B2A0F5}" type="parTrans" cxnId="{7B0C1189-E408-41FC-B328-6D82DFAD7C42}">
      <dgm:prSet/>
      <dgm:spPr/>
      <dgm:t>
        <a:bodyPr/>
        <a:lstStyle/>
        <a:p>
          <a:endParaRPr lang="en-US"/>
        </a:p>
      </dgm:t>
    </dgm:pt>
    <dgm:pt modelId="{671C3400-B9F4-4282-8794-29D691D34670}" type="sibTrans" cxnId="{7B0C1189-E408-41FC-B328-6D82DFAD7C42}">
      <dgm:prSet/>
      <dgm:spPr/>
      <dgm:t>
        <a:bodyPr/>
        <a:lstStyle/>
        <a:p>
          <a:endParaRPr lang="en-US"/>
        </a:p>
      </dgm:t>
    </dgm:pt>
    <dgm:pt modelId="{26B2ED27-348E-4666-B493-429BADA1B485}">
      <dgm:prSet phldrT="[Text]"/>
      <dgm:spPr/>
      <dgm:t>
        <a:bodyPr/>
        <a:lstStyle/>
        <a:p>
          <a:r>
            <a:rPr lang="en-US" dirty="0" err="1" smtClean="0"/>
            <a:t>Penelitian</a:t>
          </a:r>
          <a:r>
            <a:rPr lang="en-US" dirty="0" smtClean="0"/>
            <a:t> WHO </a:t>
          </a:r>
          <a:r>
            <a:rPr lang="en-US" dirty="0" smtClean="0">
              <a:sym typeface="Wingdings" pitchFamily="2" charset="2"/>
            </a:rPr>
            <a:t> </a:t>
          </a:r>
          <a:r>
            <a:rPr lang="en-US" dirty="0" err="1" smtClean="0"/>
            <a:t>didalam</a:t>
          </a:r>
          <a:r>
            <a:rPr lang="en-US" dirty="0" smtClean="0"/>
            <a:t> </a:t>
          </a:r>
          <a:r>
            <a:rPr lang="en-US" dirty="0" err="1" smtClean="0"/>
            <a:t>bahan</a:t>
          </a:r>
          <a:r>
            <a:rPr lang="en-US" dirty="0" smtClean="0"/>
            <a:t> </a:t>
          </a:r>
          <a:r>
            <a:rPr lang="en-US" dirty="0" err="1" smtClean="0"/>
            <a:t>makanan</a:t>
          </a:r>
          <a:r>
            <a:rPr lang="en-US" dirty="0" smtClean="0"/>
            <a:t>, </a:t>
          </a:r>
          <a:r>
            <a:rPr lang="en-US" dirty="0" err="1" smtClean="0"/>
            <a:t>konsentrasi</a:t>
          </a:r>
          <a:r>
            <a:rPr lang="en-US" dirty="0" smtClean="0"/>
            <a:t> </a:t>
          </a:r>
          <a:r>
            <a:rPr lang="en-US" dirty="0" err="1" smtClean="0"/>
            <a:t>mangan</a:t>
          </a:r>
          <a:r>
            <a:rPr lang="en-US" dirty="0" smtClean="0"/>
            <a:t> </a:t>
          </a:r>
          <a:r>
            <a:rPr lang="en-US" dirty="0" err="1" smtClean="0"/>
            <a:t>umumnya</a:t>
          </a:r>
          <a:r>
            <a:rPr lang="en-US" dirty="0" smtClean="0"/>
            <a:t> </a:t>
          </a:r>
          <a:r>
            <a:rPr lang="en-US" dirty="0" err="1" smtClean="0"/>
            <a:t>di</a:t>
          </a:r>
          <a:r>
            <a:rPr lang="en-US" dirty="0" smtClean="0"/>
            <a:t> </a:t>
          </a:r>
          <a:r>
            <a:rPr lang="en-US" dirty="0" err="1" smtClean="0"/>
            <a:t>bawah</a:t>
          </a:r>
          <a:r>
            <a:rPr lang="en-US" dirty="0" smtClean="0"/>
            <a:t> 5 mg/kg</a:t>
          </a:r>
          <a:endParaRPr lang="en-US" dirty="0"/>
        </a:p>
      </dgm:t>
    </dgm:pt>
    <dgm:pt modelId="{106C6C90-B7F3-4F8A-890A-B49537AE5B14}" type="parTrans" cxnId="{08AFC7DC-762C-4E18-8FED-A7F69B1DE2D4}">
      <dgm:prSet/>
      <dgm:spPr/>
      <dgm:t>
        <a:bodyPr/>
        <a:lstStyle/>
        <a:p>
          <a:endParaRPr lang="en-US"/>
        </a:p>
      </dgm:t>
    </dgm:pt>
    <dgm:pt modelId="{C285A7E7-D0E2-4BFB-BCEA-5E4797AB8ADB}" type="sibTrans" cxnId="{08AFC7DC-762C-4E18-8FED-A7F69B1DE2D4}">
      <dgm:prSet/>
      <dgm:spPr/>
      <dgm:t>
        <a:bodyPr/>
        <a:lstStyle/>
        <a:p>
          <a:endParaRPr lang="en-US"/>
        </a:p>
      </dgm:t>
    </dgm:pt>
    <dgm:pt modelId="{BDE2AF9C-B398-4CC6-BFA7-1308FD720BF7}" type="pres">
      <dgm:prSet presAssocID="{E6BAAC27-6CC8-4CA3-9577-FE7E10E11B0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C62C77A-E767-4E39-B7FD-72E2F3669EE8}" type="pres">
      <dgm:prSet presAssocID="{E6BAAC27-6CC8-4CA3-9577-FE7E10E11B0D}" presName="dummyMaxCanvas" presStyleCnt="0">
        <dgm:presLayoutVars/>
      </dgm:prSet>
      <dgm:spPr/>
    </dgm:pt>
    <dgm:pt modelId="{B50EF64B-919A-4F66-9279-04F6FD6C200F}" type="pres">
      <dgm:prSet presAssocID="{E6BAAC27-6CC8-4CA3-9577-FE7E10E11B0D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171FA-4C27-42C6-84C2-4911AF01FB39}" type="pres">
      <dgm:prSet presAssocID="{E6BAAC27-6CC8-4CA3-9577-FE7E10E11B0D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287E4-2480-4009-9E3F-1F9040DF7E8C}" type="pres">
      <dgm:prSet presAssocID="{E6BAAC27-6CC8-4CA3-9577-FE7E10E11B0D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EE5BA79-EE78-4E35-8D01-897E0E984641}" type="pres">
      <dgm:prSet presAssocID="{E6BAAC27-6CC8-4CA3-9577-FE7E10E11B0D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7963F-789A-4B91-90B4-06EA8DADFEB9}" type="pres">
      <dgm:prSet presAssocID="{E6BAAC27-6CC8-4CA3-9577-FE7E10E11B0D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452872-3FF8-46F9-846E-B7D8816043E0}" type="presOf" srcId="{671C3400-B9F4-4282-8794-29D691D34670}" destId="{955287E4-2480-4009-9E3F-1F9040DF7E8C}" srcOrd="0" destOrd="0" presId="urn:microsoft.com/office/officeart/2005/8/layout/vProcess5"/>
    <dgm:cxn modelId="{D15CD80F-2F49-430A-82B2-A801D1BFAADC}" type="presOf" srcId="{E6BAAC27-6CC8-4CA3-9577-FE7E10E11B0D}" destId="{BDE2AF9C-B398-4CC6-BFA7-1308FD720BF7}" srcOrd="0" destOrd="0" presId="urn:microsoft.com/office/officeart/2005/8/layout/vProcess5"/>
    <dgm:cxn modelId="{84C7443A-1EB0-47F2-BB3E-12695C50237D}" type="presOf" srcId="{6C4234BB-0F76-4713-8690-31025FF3F3AB}" destId="{B50EF64B-919A-4F66-9279-04F6FD6C200F}" srcOrd="0" destOrd="0" presId="urn:microsoft.com/office/officeart/2005/8/layout/vProcess5"/>
    <dgm:cxn modelId="{7B0C1189-E408-41FC-B328-6D82DFAD7C42}" srcId="{E6BAAC27-6CC8-4CA3-9577-FE7E10E11B0D}" destId="{6C4234BB-0F76-4713-8690-31025FF3F3AB}" srcOrd="0" destOrd="0" parTransId="{FCF5A32A-4D6F-463B-97DB-E8FD19B2A0F5}" sibTransId="{671C3400-B9F4-4282-8794-29D691D34670}"/>
    <dgm:cxn modelId="{61AB0655-E78E-4CC9-B0DB-81F95636162F}" type="presOf" srcId="{6C4234BB-0F76-4713-8690-31025FF3F3AB}" destId="{3EE5BA79-EE78-4E35-8D01-897E0E984641}" srcOrd="1" destOrd="0" presId="urn:microsoft.com/office/officeart/2005/8/layout/vProcess5"/>
    <dgm:cxn modelId="{08AFC7DC-762C-4E18-8FED-A7F69B1DE2D4}" srcId="{E6BAAC27-6CC8-4CA3-9577-FE7E10E11B0D}" destId="{26B2ED27-348E-4666-B493-429BADA1B485}" srcOrd="1" destOrd="0" parTransId="{106C6C90-B7F3-4F8A-890A-B49537AE5B14}" sibTransId="{C285A7E7-D0E2-4BFB-BCEA-5E4797AB8ADB}"/>
    <dgm:cxn modelId="{701600AD-0D56-46E3-A138-05C428821AFF}" type="presOf" srcId="{26B2ED27-348E-4666-B493-429BADA1B485}" destId="{1DD7963F-789A-4B91-90B4-06EA8DADFEB9}" srcOrd="1" destOrd="0" presId="urn:microsoft.com/office/officeart/2005/8/layout/vProcess5"/>
    <dgm:cxn modelId="{E5CED032-A30C-4A61-8B04-71CBCFF09E2C}" type="presOf" srcId="{26B2ED27-348E-4666-B493-429BADA1B485}" destId="{804171FA-4C27-42C6-84C2-4911AF01FB39}" srcOrd="0" destOrd="0" presId="urn:microsoft.com/office/officeart/2005/8/layout/vProcess5"/>
    <dgm:cxn modelId="{95C5009C-D918-4FC7-9E75-1A43603534C3}" type="presParOf" srcId="{BDE2AF9C-B398-4CC6-BFA7-1308FD720BF7}" destId="{CC62C77A-E767-4E39-B7FD-72E2F3669EE8}" srcOrd="0" destOrd="0" presId="urn:microsoft.com/office/officeart/2005/8/layout/vProcess5"/>
    <dgm:cxn modelId="{2F758E61-BA21-4E82-B92A-249228AC498D}" type="presParOf" srcId="{BDE2AF9C-B398-4CC6-BFA7-1308FD720BF7}" destId="{B50EF64B-919A-4F66-9279-04F6FD6C200F}" srcOrd="1" destOrd="0" presId="urn:microsoft.com/office/officeart/2005/8/layout/vProcess5"/>
    <dgm:cxn modelId="{1DE4F7F6-DF6B-4C5F-B414-32509235EFE8}" type="presParOf" srcId="{BDE2AF9C-B398-4CC6-BFA7-1308FD720BF7}" destId="{804171FA-4C27-42C6-84C2-4911AF01FB39}" srcOrd="2" destOrd="0" presId="urn:microsoft.com/office/officeart/2005/8/layout/vProcess5"/>
    <dgm:cxn modelId="{84A4AA16-5BCC-4FDD-9B3A-8C1C75DF0B41}" type="presParOf" srcId="{BDE2AF9C-B398-4CC6-BFA7-1308FD720BF7}" destId="{955287E4-2480-4009-9E3F-1F9040DF7E8C}" srcOrd="3" destOrd="0" presId="urn:microsoft.com/office/officeart/2005/8/layout/vProcess5"/>
    <dgm:cxn modelId="{8E29E5BF-60EB-4A2B-92C2-AA5A60E13C23}" type="presParOf" srcId="{BDE2AF9C-B398-4CC6-BFA7-1308FD720BF7}" destId="{3EE5BA79-EE78-4E35-8D01-897E0E984641}" srcOrd="4" destOrd="0" presId="urn:microsoft.com/office/officeart/2005/8/layout/vProcess5"/>
    <dgm:cxn modelId="{8C711804-0ED0-439C-8ABE-9560E9DA8D75}" type="presParOf" srcId="{BDE2AF9C-B398-4CC6-BFA7-1308FD720BF7}" destId="{1DD7963F-789A-4B91-90B4-06EA8DADFEB9}" srcOrd="5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5E5CC-CD9D-4E76-AE79-2F90CF44411C}" type="datetimeFigureOut">
              <a:rPr lang="en-US" smtClean="0"/>
              <a:pPr/>
              <a:t>6/30/2018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DA6BC-BBBF-48E9-84A6-855FFE2E88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1531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5A36-9791-4FE1-95AE-7D0D7C825046}" type="datetime1">
              <a:rPr lang="id-ID" smtClean="0"/>
              <a:pPr/>
              <a:t>30/06/2018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23AA-DA2C-441B-87F3-80FF96CB6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A424-644F-469E-B94A-D2CADE4FE55B}" type="datetime1">
              <a:rPr lang="id-ID" smtClean="0"/>
              <a:pPr/>
              <a:t>30/06/2018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23AA-DA2C-441B-87F3-80FF96CB6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8307-9458-4BEC-9887-6751E7F5280C}" type="datetime1">
              <a:rPr lang="id-ID" smtClean="0"/>
              <a:pPr/>
              <a:t>30/06/2018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23AA-DA2C-441B-87F3-80FF96CB6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269E-7312-4D9F-9ECC-918392ACFF6C}" type="datetime1">
              <a:rPr lang="id-ID" smtClean="0"/>
              <a:pPr/>
              <a:t>30/06/2018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23AA-DA2C-441B-87F3-80FF96CB6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EFAE-B9FE-49AB-ACF3-D38091E355E6}" type="datetime1">
              <a:rPr lang="id-ID" smtClean="0"/>
              <a:pPr/>
              <a:t>30/06/2018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23AA-DA2C-441B-87F3-80FF96CB6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3105-D126-42C1-9A20-1CCA5AAB3030}" type="datetime1">
              <a:rPr lang="id-ID" smtClean="0"/>
              <a:pPr/>
              <a:t>30/06/2018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23AA-DA2C-441B-87F3-80FF96CB6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ED11-B64B-4483-8E9B-DB33C2BD4D9A}" type="datetime1">
              <a:rPr lang="id-ID" smtClean="0"/>
              <a:pPr/>
              <a:t>30/06/2018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23AA-DA2C-441B-87F3-80FF96CB6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B79F-B3A3-45C5-AA9B-C8B256A46D4A}" type="datetime1">
              <a:rPr lang="id-ID" smtClean="0"/>
              <a:pPr/>
              <a:t>30/06/2018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23AA-DA2C-441B-87F3-80FF96CB6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4733C-84FE-4161-AF12-826D745247B2}" type="datetime1">
              <a:rPr lang="id-ID" smtClean="0"/>
              <a:pPr/>
              <a:t>30/06/2018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23AA-DA2C-441B-87F3-80FF96CB6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8D18-46DD-4DCB-90AB-9EB246CED1F8}" type="datetime1">
              <a:rPr lang="id-ID" smtClean="0"/>
              <a:pPr/>
              <a:t>30/06/2018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23AA-DA2C-441B-87F3-80FF96CB6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5357-3899-4057-80D5-35CB7F77DDF8}" type="datetime1">
              <a:rPr lang="id-ID" smtClean="0"/>
              <a:pPr/>
              <a:t>30/06/2018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23AA-DA2C-441B-87F3-80FF96CB6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3FDD6-0D50-4C61-89A3-299545635052}" type="datetime1">
              <a:rPr lang="id-ID" smtClean="0"/>
              <a:pPr/>
              <a:t>30/06/2018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E23AA-DA2C-441B-87F3-80FF96CB67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3352801"/>
            <a:ext cx="6172200" cy="990599"/>
          </a:xfrm>
        </p:spPr>
        <p:txBody>
          <a:bodyPr>
            <a:noAutofit/>
          </a:bodyPr>
          <a:lstStyle/>
          <a:p>
            <a:r>
              <a:rPr lang="id-ID" sz="3200" b="1" dirty="0" smtClean="0"/>
              <a:t>Simulasi Laporan ARKL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23AA-DA2C-441B-87F3-80FF96CB679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71800" y="4267200"/>
            <a:ext cx="61722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Pertemuan </a:t>
            </a:r>
            <a:r>
              <a:rPr kumimoji="0" lang="id-ID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 14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9283" t="39560" r="28550" b="18681"/>
          <a:stretch>
            <a:fillRect/>
          </a:stretch>
        </p:blipFill>
        <p:spPr bwMode="auto">
          <a:xfrm>
            <a:off x="381000" y="1219200"/>
            <a:ext cx="84582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886200" y="228600"/>
            <a:ext cx="1579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Hasil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9282" t="54945" r="28551" b="10989"/>
          <a:stretch>
            <a:fillRect/>
          </a:stretch>
        </p:blipFill>
        <p:spPr bwMode="auto">
          <a:xfrm>
            <a:off x="914400" y="914400"/>
            <a:ext cx="731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9502" t="59890" r="28917" b="11538"/>
          <a:stretch>
            <a:fillRect/>
          </a:stretch>
        </p:blipFill>
        <p:spPr bwMode="auto">
          <a:xfrm>
            <a:off x="914400" y="3429000"/>
            <a:ext cx="7239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86200" y="0"/>
            <a:ext cx="1579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Hasil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8697" t="30769" r="28550" b="14286"/>
          <a:stretch>
            <a:fillRect/>
          </a:stretch>
        </p:blipFill>
        <p:spPr bwMode="auto">
          <a:xfrm>
            <a:off x="838200" y="1018784"/>
            <a:ext cx="7523988" cy="5153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886200" y="0"/>
            <a:ext cx="1579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Hasil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800" y="0"/>
            <a:ext cx="22097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Hasil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54363" t="24176" r="14735" b="5494"/>
          <a:stretch>
            <a:fillRect/>
          </a:stretch>
        </p:blipFill>
        <p:spPr bwMode="auto">
          <a:xfrm>
            <a:off x="381000" y="838200"/>
            <a:ext cx="8534400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9794" t="23077" r="29635" b="5495"/>
          <a:stretch>
            <a:fillRect/>
          </a:stretch>
        </p:blipFill>
        <p:spPr bwMode="auto">
          <a:xfrm>
            <a:off x="533400" y="838200"/>
            <a:ext cx="8077200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657600" y="0"/>
            <a:ext cx="22097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Hasil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3505200"/>
          <a:ext cx="7467600" cy="317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676400" y="381000"/>
            <a:ext cx="5410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Pembahasan</a:t>
            </a:r>
            <a:endParaRPr lang="en-US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447800"/>
            <a:ext cx="75438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 smtClean="0">
                <a:solidFill>
                  <a:schemeClr val="tx1"/>
                </a:solidFill>
              </a:rPr>
              <a:t>hasil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analisis</a:t>
            </a:r>
            <a:r>
              <a:rPr lang="en-US" dirty="0" smtClean="0">
                <a:solidFill>
                  <a:schemeClr val="tx1"/>
                </a:solidFill>
              </a:rPr>
              <a:t> mineral </a:t>
            </a:r>
            <a:r>
              <a:rPr lang="id-ID" dirty="0" smtClean="0">
                <a:solidFill>
                  <a:schemeClr val="tx1"/>
                </a:solidFill>
              </a:rPr>
              <a:t>(Mn, Fe, Cr, NO</a:t>
            </a:r>
            <a:r>
              <a:rPr lang="id-ID" baseline="-25000" dirty="0" smtClean="0">
                <a:solidFill>
                  <a:schemeClr val="tx1"/>
                </a:solidFill>
              </a:rPr>
              <a:t>3 </a:t>
            </a:r>
            <a:r>
              <a:rPr lang="id-ID" dirty="0" smtClean="0">
                <a:solidFill>
                  <a:schemeClr val="tx1"/>
                </a:solidFill>
              </a:rPr>
              <a:t>dan NO</a:t>
            </a:r>
            <a:r>
              <a:rPr lang="id-ID" baseline="-25000" dirty="0" smtClean="0">
                <a:solidFill>
                  <a:schemeClr val="tx1"/>
                </a:solidFill>
              </a:rPr>
              <a:t>2</a:t>
            </a:r>
            <a:r>
              <a:rPr lang="id-ID" dirty="0" smtClean="0">
                <a:solidFill>
                  <a:schemeClr val="tx1"/>
                </a:solidFill>
              </a:rPr>
              <a:t>)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air </a:t>
            </a:r>
            <a:r>
              <a:rPr lang="en-US" dirty="0" err="1" smtClean="0">
                <a:solidFill>
                  <a:schemeClr val="tx1"/>
                </a:solidFill>
              </a:rPr>
              <a:t>minum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melebihi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baku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mutu</a:t>
            </a:r>
            <a:r>
              <a:rPr lang="en-US" dirty="0" smtClean="0">
                <a:solidFill>
                  <a:schemeClr val="tx1"/>
                </a:solidFill>
              </a:rPr>
              <a:t>  (0,337 mg/L</a:t>
            </a:r>
            <a:r>
              <a:rPr lang="id-ID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aman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dikonsumsi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733800" y="2743200"/>
            <a:ext cx="533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144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676400" y="304800"/>
            <a:ext cx="5410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Pembahasan</a:t>
            </a:r>
            <a:endParaRPr lang="en-US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57158" y="857232"/>
          <a:ext cx="850112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own Arrow 5"/>
          <p:cNvSpPr/>
          <p:nvPr/>
        </p:nvSpPr>
        <p:spPr>
          <a:xfrm>
            <a:off x="6629400" y="3962400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28671"/>
          <a:ext cx="832964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8329642" cy="4248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676400" y="304800"/>
            <a:ext cx="5410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Kesimpulan</a:t>
            </a:r>
            <a:endParaRPr lang="en-US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33600" y="533400"/>
            <a:ext cx="4896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Latar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Belakang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1066800"/>
            <a:ext cx="8115328" cy="479109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200" dirty="0" smtClean="0">
                <a:solidFill>
                  <a:schemeClr val="tx1"/>
                </a:solidFill>
              </a:rPr>
              <a:t>ATSDR. 2005. </a:t>
            </a:r>
            <a:r>
              <a:rPr lang="id-ID" sz="1200" i="1" dirty="0" smtClean="0">
                <a:solidFill>
                  <a:schemeClr val="tx1"/>
                </a:solidFill>
              </a:rPr>
              <a:t>Public Health Assessment Guidance Manual (Update)</a:t>
            </a:r>
            <a:r>
              <a:rPr lang="id-ID" sz="1200" dirty="0" smtClean="0">
                <a:solidFill>
                  <a:schemeClr val="tx1"/>
                </a:solidFill>
              </a:rPr>
              <a:t>.Atlanta, Georgia: U.S. Department of Health and Human Services, Public Health Service, Agency for Toxic Substances and Disease Registry.</a:t>
            </a:r>
            <a:endParaRPr lang="en-US" sz="12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ATSDR. 2015. </a:t>
            </a:r>
            <a:r>
              <a:rPr lang="en-US" sz="1200" i="1" dirty="0" smtClean="0">
                <a:solidFill>
                  <a:schemeClr val="tx1"/>
                </a:solidFill>
              </a:rPr>
              <a:t>Toxicological Profile for Manganese</a:t>
            </a:r>
            <a:r>
              <a:rPr lang="en-US" sz="1200" dirty="0" smtClean="0">
                <a:solidFill>
                  <a:schemeClr val="tx1"/>
                </a:solidFill>
              </a:rPr>
              <a:t>. US Department of Health and Human Service. Atlanta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Bouchard et al. 2011. </a:t>
            </a:r>
            <a:r>
              <a:rPr lang="en-US" sz="1200" i="1" dirty="0" smtClean="0">
                <a:solidFill>
                  <a:schemeClr val="tx1"/>
                </a:solidFill>
              </a:rPr>
              <a:t>Intellectual Impairment in School-Age Exposed to Manganese from Drinking Water</a:t>
            </a:r>
            <a:r>
              <a:rPr lang="en-US" sz="1200" dirty="0" smtClean="0">
                <a:solidFill>
                  <a:schemeClr val="tx1"/>
                </a:solidFill>
              </a:rPr>
              <a:t>. Environmental Health Perspective, 119 (1): 138-143</a:t>
            </a:r>
          </a:p>
          <a:p>
            <a:pPr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Hafeman</a:t>
            </a:r>
            <a:r>
              <a:rPr lang="en-US" sz="1200" dirty="0" smtClean="0">
                <a:solidFill>
                  <a:schemeClr val="tx1"/>
                </a:solidFill>
              </a:rPr>
              <a:t> et al. 2007.</a:t>
            </a:r>
            <a:r>
              <a:rPr lang="en-US" sz="1200" i="1" dirty="0" smtClean="0">
                <a:solidFill>
                  <a:schemeClr val="tx1"/>
                </a:solidFill>
              </a:rPr>
              <a:t>Association between Manganese Exposure through Drinking Water and Infant Mortality in Bangladesh</a:t>
            </a:r>
            <a:r>
              <a:rPr lang="en-US" sz="1200" dirty="0" smtClean="0">
                <a:solidFill>
                  <a:schemeClr val="tx1"/>
                </a:solidFill>
              </a:rPr>
              <a:t>. Environmental Health Perspective, 115 (7): 1107-1112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err="1" smtClean="0">
                <a:solidFill>
                  <a:schemeClr val="tx1"/>
                </a:solidFill>
              </a:rPr>
              <a:t>Kondakis</a:t>
            </a:r>
            <a:r>
              <a:rPr lang="en-US" sz="1200" dirty="0" smtClean="0">
                <a:solidFill>
                  <a:schemeClr val="tx1"/>
                </a:solidFill>
              </a:rPr>
              <a:t> et al., 1989. </a:t>
            </a:r>
            <a:r>
              <a:rPr lang="en-US" sz="1200" i="1" dirty="0" smtClean="0">
                <a:solidFill>
                  <a:schemeClr val="tx1"/>
                </a:solidFill>
              </a:rPr>
              <a:t>Possible Health Effects of High Manganese </a:t>
            </a:r>
            <a:r>
              <a:rPr lang="en-US" sz="1200" i="1" dirty="0" err="1" smtClean="0">
                <a:solidFill>
                  <a:schemeClr val="tx1"/>
                </a:solidFill>
              </a:rPr>
              <a:t>Consentration</a:t>
            </a:r>
            <a:r>
              <a:rPr lang="en-US" sz="1200" i="1" dirty="0" smtClean="0">
                <a:solidFill>
                  <a:schemeClr val="tx1"/>
                </a:solidFill>
              </a:rPr>
              <a:t> In </a:t>
            </a:r>
            <a:r>
              <a:rPr lang="en-US" sz="1200" i="1" dirty="0" err="1" smtClean="0">
                <a:solidFill>
                  <a:schemeClr val="tx1"/>
                </a:solidFill>
              </a:rPr>
              <a:t>Dringking</a:t>
            </a:r>
            <a:r>
              <a:rPr lang="en-US" sz="1200" i="1" dirty="0" smtClean="0">
                <a:solidFill>
                  <a:schemeClr val="tx1"/>
                </a:solidFill>
              </a:rPr>
              <a:t> Wate</a:t>
            </a:r>
            <a:r>
              <a:rPr lang="en-US" sz="1200" dirty="0" smtClean="0">
                <a:solidFill>
                  <a:schemeClr val="tx1"/>
                </a:solidFill>
              </a:rPr>
              <a:t>r. ARCH. Environment. Health. 44 (3) : 175-178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Leach, R.M., Harris. 1997. </a:t>
            </a:r>
            <a:r>
              <a:rPr lang="en-US" sz="1200" i="1" dirty="0" smtClean="0">
                <a:solidFill>
                  <a:schemeClr val="tx1"/>
                </a:solidFill>
              </a:rPr>
              <a:t>Manganese metabolism and its function. </a:t>
            </a:r>
            <a:r>
              <a:rPr lang="en-US" sz="1200" dirty="0" smtClean="0">
                <a:solidFill>
                  <a:schemeClr val="tx1"/>
                </a:solidFill>
              </a:rPr>
              <a:t>World </a:t>
            </a:r>
            <a:r>
              <a:rPr lang="en-US" sz="1200" dirty="0" err="1" smtClean="0">
                <a:solidFill>
                  <a:schemeClr val="tx1"/>
                </a:solidFill>
              </a:rPr>
              <a:t>Reviewes</a:t>
            </a:r>
            <a:r>
              <a:rPr lang="en-US" sz="1200" dirty="0" smtClean="0">
                <a:solidFill>
                  <a:schemeClr val="tx1"/>
                </a:solidFill>
              </a:rPr>
              <a:t> of Nutrition and Diet. 32.123-134.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Pramaono.1997. </a:t>
            </a:r>
            <a:r>
              <a:rPr lang="en-US" sz="1200" dirty="0" err="1" smtClean="0">
                <a:solidFill>
                  <a:schemeClr val="tx1"/>
                </a:solidFill>
              </a:rPr>
              <a:t>Besar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Sampel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dalam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Penelitian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Kesehatan</a:t>
            </a:r>
            <a:r>
              <a:rPr lang="en-US" sz="1200" dirty="0" smtClean="0">
                <a:solidFill>
                  <a:schemeClr val="tx1"/>
                </a:solidFill>
              </a:rPr>
              <a:t>. Gajah </a:t>
            </a:r>
            <a:r>
              <a:rPr lang="en-US" sz="1200" dirty="0" err="1" smtClean="0">
                <a:solidFill>
                  <a:schemeClr val="tx1"/>
                </a:solidFill>
              </a:rPr>
              <a:t>Mada</a:t>
            </a:r>
            <a:r>
              <a:rPr lang="en-US" sz="1200" dirty="0" smtClean="0">
                <a:solidFill>
                  <a:schemeClr val="tx1"/>
                </a:solidFill>
              </a:rPr>
              <a:t> University Press. Yogyakarta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US.EPA. 2003. </a:t>
            </a:r>
            <a:r>
              <a:rPr lang="en-US" sz="1200" i="1" dirty="0" smtClean="0">
                <a:solidFill>
                  <a:schemeClr val="tx1"/>
                </a:solidFill>
              </a:rPr>
              <a:t>Health Effect Support Document for Manganese. U.S. Environmental protection Agency, Office of Water</a:t>
            </a:r>
            <a:r>
              <a:rPr lang="en-US" sz="1200" dirty="0" smtClean="0">
                <a:solidFill>
                  <a:schemeClr val="tx1"/>
                </a:solidFill>
              </a:rPr>
              <a:t>. EPA. EPA-822-R-03-003. Washington DC</a:t>
            </a:r>
          </a:p>
          <a:p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World Health Organization. 2011</a:t>
            </a:r>
            <a:r>
              <a:rPr lang="en-US" sz="1200" i="1" dirty="0" smtClean="0">
                <a:solidFill>
                  <a:schemeClr val="tx1"/>
                </a:solidFill>
              </a:rPr>
              <a:t>. Manganese in Drinking Water: </a:t>
            </a:r>
            <a:r>
              <a:rPr lang="en-US" sz="1200" dirty="0" smtClean="0">
                <a:solidFill>
                  <a:schemeClr val="tx1"/>
                </a:solidFill>
              </a:rPr>
              <a:t>WHO. Geneva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52400"/>
            <a:ext cx="5410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Daftar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Pustaka</a:t>
            </a:r>
            <a:endParaRPr lang="en-US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34" y="4500570"/>
            <a:ext cx="8229600" cy="1143000"/>
          </a:xfrm>
        </p:spPr>
        <p:txBody>
          <a:bodyPr/>
          <a:lstStyle/>
          <a:p>
            <a:pPr algn="r"/>
            <a:r>
              <a:rPr lang="id-ID" dirty="0" smtClean="0"/>
              <a:t>Terima Kasih 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E23AA-DA2C-441B-87F3-80FF96CB679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381000"/>
            <a:ext cx="6567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Penelitian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Mangan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381000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Lanjutan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….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533400"/>
          <a:ext cx="7239000" cy="592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133600" y="533400"/>
            <a:ext cx="6181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Metode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Penelitian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752600" y="457200"/>
            <a:ext cx="6181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Metode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Penelitian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752600" y="457200"/>
            <a:ext cx="6181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Metode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Penelitian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86200" y="228600"/>
            <a:ext cx="1579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Hasil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29283" t="24176" r="28550" b="19780"/>
          <a:stretch>
            <a:fillRect/>
          </a:stretch>
        </p:blipFill>
        <p:spPr bwMode="auto">
          <a:xfrm>
            <a:off x="838200" y="1066800"/>
            <a:ext cx="7467600" cy="528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ungg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unggul</Template>
  <TotalTime>613</TotalTime>
  <Words>1009</Words>
  <Application>Microsoft Office PowerPoint</Application>
  <PresentationFormat>On-screen Show (4:3)</PresentationFormat>
  <Paragraphs>98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esa unggul</vt:lpstr>
      <vt:lpstr>Simulasi Laporan ARKL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Terima Kasih </vt:lpstr>
    </vt:vector>
  </TitlesOfParts>
  <Company>http://sharingcentre.info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 Kesehatan Lingkungan</dc:title>
  <dc:creator>Fadhil</dc:creator>
  <cp:lastModifiedBy>Zannendesu</cp:lastModifiedBy>
  <cp:revision>30</cp:revision>
  <dcterms:created xsi:type="dcterms:W3CDTF">2010-09-30T03:26:50Z</dcterms:created>
  <dcterms:modified xsi:type="dcterms:W3CDTF">2018-06-30T09:48:10Z</dcterms:modified>
</cp:coreProperties>
</file>