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75" r:id="rId6"/>
    <p:sldId id="271" r:id="rId7"/>
    <p:sldId id="278" r:id="rId8"/>
    <p:sldId id="279" r:id="rId9"/>
    <p:sldId id="276" r:id="rId10"/>
    <p:sldId id="280" r:id="rId11"/>
    <p:sldId id="281" r:id="rId12"/>
    <p:sldId id="277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F8590-F14A-4A1C-B8F2-1B59864102AE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52641239-4620-4876-9324-3ADEC7DCEDF1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Dampak Pembangunan Nasional </a:t>
          </a:r>
          <a:endParaRPr lang="id-ID" b="1" dirty="0">
            <a:solidFill>
              <a:schemeClr val="tx1"/>
            </a:solidFill>
          </a:endParaRPr>
        </a:p>
      </dgm:t>
    </dgm:pt>
    <dgm:pt modelId="{68B05175-6DDE-488A-B91D-503178A32A39}" type="parTrans" cxnId="{D456317B-7D25-45F2-A5E9-647A7DAC336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3BEB8ED3-A7F2-4790-83AC-983DD272AE13}" type="sibTrans" cxnId="{D456317B-7D25-45F2-A5E9-647A7DAC336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E87ACAA-AB4F-4CBD-9284-9AB86F48EA22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Ekonomi</a:t>
          </a:r>
          <a:endParaRPr lang="id-ID" b="1" dirty="0">
            <a:solidFill>
              <a:schemeClr val="tx1"/>
            </a:solidFill>
          </a:endParaRPr>
        </a:p>
      </dgm:t>
    </dgm:pt>
    <dgm:pt modelId="{13F660F0-37F5-4A83-9191-DAC875A60AD4}" type="parTrans" cxnId="{17499A90-B1FD-4D7A-B00B-353003C059DC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00F29AB5-7724-4F67-A911-DB71279F92D1}" type="sibTrans" cxnId="{17499A90-B1FD-4D7A-B00B-353003C059DC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91916871-4BC9-47DC-821E-A374E05085A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Sosial</a:t>
          </a:r>
          <a:endParaRPr lang="id-ID" b="1" dirty="0">
            <a:solidFill>
              <a:schemeClr val="tx1"/>
            </a:solidFill>
          </a:endParaRPr>
        </a:p>
      </dgm:t>
    </dgm:pt>
    <dgm:pt modelId="{23A6D098-1186-48F3-9037-D2D5BCB8FF42}" type="parTrans" cxnId="{0873A394-0D0A-4338-BC56-FEA0F62923E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154569B7-2B0A-4420-BC94-6C9C46A92849}" type="sibTrans" cxnId="{0873A394-0D0A-4338-BC56-FEA0F62923E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78E698E6-7E3E-4A33-963F-86FBEBD245F5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Ekologi</a:t>
          </a:r>
          <a:endParaRPr lang="id-ID" b="1" dirty="0">
            <a:solidFill>
              <a:schemeClr val="tx1"/>
            </a:solidFill>
          </a:endParaRPr>
        </a:p>
      </dgm:t>
    </dgm:pt>
    <dgm:pt modelId="{0934C736-4F50-460E-8791-BF05808DD7D0}" type="parTrans" cxnId="{5ADB6240-D48B-438D-B988-4A3E072B0D4F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1A09378-AA0C-4179-AEFE-717FE5881839}" type="sibTrans" cxnId="{5ADB6240-D48B-438D-B988-4A3E072B0D4F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04DBE1F8-4AE5-4CCE-B463-B2BAD5629D4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Demografi</a:t>
          </a:r>
          <a:endParaRPr lang="id-ID" b="1" dirty="0">
            <a:solidFill>
              <a:schemeClr val="tx1"/>
            </a:solidFill>
          </a:endParaRPr>
        </a:p>
      </dgm:t>
    </dgm:pt>
    <dgm:pt modelId="{0AB9C38B-5509-4453-AE1C-10E3F0B14871}" type="parTrans" cxnId="{BD5C0213-282F-4A98-9A5B-71F13694FD6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8FDEEAC-AB67-48D0-88F5-76FD72B635F5}" type="sibTrans" cxnId="{BD5C0213-282F-4A98-9A5B-71F13694FD6B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11C1194A-D36B-42E9-8A5D-9D87B376F7B7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Geografi</a:t>
          </a:r>
          <a:endParaRPr lang="id-ID" b="1" dirty="0">
            <a:solidFill>
              <a:schemeClr val="tx1"/>
            </a:solidFill>
          </a:endParaRPr>
        </a:p>
      </dgm:t>
    </dgm:pt>
    <dgm:pt modelId="{76309555-3250-4E35-B482-76EDED3777CB}" type="parTrans" cxnId="{7290B403-001F-4021-B1B9-A55AA5B40CD9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6445C34-7B00-4C71-ADD1-010FE25D69C3}" type="sibTrans" cxnId="{7290B403-001F-4021-B1B9-A55AA5B40CD9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BC980912-4330-47A8-A38C-071D8CF37FC3}" type="pres">
      <dgm:prSet presAssocID="{F16F8590-F14A-4A1C-B8F2-1B59864102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1DD9844-FE12-41D9-91D8-0FD3A728FF7B}" type="pres">
      <dgm:prSet presAssocID="{52641239-4620-4876-9324-3ADEC7DCEDF1}" presName="centerShape" presStyleLbl="node0" presStyleIdx="0" presStyleCnt="1"/>
      <dgm:spPr/>
      <dgm:t>
        <a:bodyPr/>
        <a:lstStyle/>
        <a:p>
          <a:endParaRPr lang="id-ID"/>
        </a:p>
      </dgm:t>
    </dgm:pt>
    <dgm:pt modelId="{E035ADF8-0EFF-414D-8460-6A71197BD762}" type="pres">
      <dgm:prSet presAssocID="{13F660F0-37F5-4A83-9191-DAC875A60AD4}" presName="Name9" presStyleLbl="parChTrans1D2" presStyleIdx="0" presStyleCnt="5"/>
      <dgm:spPr/>
      <dgm:t>
        <a:bodyPr/>
        <a:lstStyle/>
        <a:p>
          <a:endParaRPr lang="id-ID"/>
        </a:p>
      </dgm:t>
    </dgm:pt>
    <dgm:pt modelId="{912FF582-8B77-4E06-95F8-2EDE306E0530}" type="pres">
      <dgm:prSet presAssocID="{13F660F0-37F5-4A83-9191-DAC875A60AD4}" presName="connTx" presStyleLbl="parChTrans1D2" presStyleIdx="0" presStyleCnt="5"/>
      <dgm:spPr/>
      <dgm:t>
        <a:bodyPr/>
        <a:lstStyle/>
        <a:p>
          <a:endParaRPr lang="id-ID"/>
        </a:p>
      </dgm:t>
    </dgm:pt>
    <dgm:pt modelId="{820BA4AF-FBEF-4D78-BF0A-3F4F844F4722}" type="pres">
      <dgm:prSet presAssocID="{2E87ACAA-AB4F-4CBD-9284-9AB86F48EA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ACED03-C549-472E-B952-A98358062306}" type="pres">
      <dgm:prSet presAssocID="{23A6D098-1186-48F3-9037-D2D5BCB8FF42}" presName="Name9" presStyleLbl="parChTrans1D2" presStyleIdx="1" presStyleCnt="5"/>
      <dgm:spPr/>
      <dgm:t>
        <a:bodyPr/>
        <a:lstStyle/>
        <a:p>
          <a:endParaRPr lang="id-ID"/>
        </a:p>
      </dgm:t>
    </dgm:pt>
    <dgm:pt modelId="{D39E8312-1DD4-4595-9693-288051383E65}" type="pres">
      <dgm:prSet presAssocID="{23A6D098-1186-48F3-9037-D2D5BCB8FF42}" presName="connTx" presStyleLbl="parChTrans1D2" presStyleIdx="1" presStyleCnt="5"/>
      <dgm:spPr/>
      <dgm:t>
        <a:bodyPr/>
        <a:lstStyle/>
        <a:p>
          <a:endParaRPr lang="id-ID"/>
        </a:p>
      </dgm:t>
    </dgm:pt>
    <dgm:pt modelId="{D1DC6058-764F-4F61-BCF5-2A73146F0A4E}" type="pres">
      <dgm:prSet presAssocID="{91916871-4BC9-47DC-821E-A374E05085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9E28F2-23CC-4AA1-B8A7-953FACC06BBB}" type="pres">
      <dgm:prSet presAssocID="{0934C736-4F50-460E-8791-BF05808DD7D0}" presName="Name9" presStyleLbl="parChTrans1D2" presStyleIdx="2" presStyleCnt="5"/>
      <dgm:spPr/>
      <dgm:t>
        <a:bodyPr/>
        <a:lstStyle/>
        <a:p>
          <a:endParaRPr lang="id-ID"/>
        </a:p>
      </dgm:t>
    </dgm:pt>
    <dgm:pt modelId="{87B04D6C-7530-4ACC-A55F-330E70783761}" type="pres">
      <dgm:prSet presAssocID="{0934C736-4F50-460E-8791-BF05808DD7D0}" presName="connTx" presStyleLbl="parChTrans1D2" presStyleIdx="2" presStyleCnt="5"/>
      <dgm:spPr/>
      <dgm:t>
        <a:bodyPr/>
        <a:lstStyle/>
        <a:p>
          <a:endParaRPr lang="id-ID"/>
        </a:p>
      </dgm:t>
    </dgm:pt>
    <dgm:pt modelId="{F0D802B0-E77B-4308-B684-BCFA6CE85FF8}" type="pres">
      <dgm:prSet presAssocID="{78E698E6-7E3E-4A33-963F-86FBEBD245F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55C1EE-5802-45B4-87FD-61C49FFFEF20}" type="pres">
      <dgm:prSet presAssocID="{0AB9C38B-5509-4453-AE1C-10E3F0B14871}" presName="Name9" presStyleLbl="parChTrans1D2" presStyleIdx="3" presStyleCnt="5"/>
      <dgm:spPr/>
      <dgm:t>
        <a:bodyPr/>
        <a:lstStyle/>
        <a:p>
          <a:endParaRPr lang="id-ID"/>
        </a:p>
      </dgm:t>
    </dgm:pt>
    <dgm:pt modelId="{FDE4F15D-AD3D-4A29-B23E-318FCFAFE09F}" type="pres">
      <dgm:prSet presAssocID="{0AB9C38B-5509-4453-AE1C-10E3F0B14871}" presName="connTx" presStyleLbl="parChTrans1D2" presStyleIdx="3" presStyleCnt="5"/>
      <dgm:spPr/>
      <dgm:t>
        <a:bodyPr/>
        <a:lstStyle/>
        <a:p>
          <a:endParaRPr lang="id-ID"/>
        </a:p>
      </dgm:t>
    </dgm:pt>
    <dgm:pt modelId="{6CD74D42-0C9A-4E01-8D88-DB859FD9F5BD}" type="pres">
      <dgm:prSet presAssocID="{04DBE1F8-4AE5-4CCE-B463-B2BAD5629D4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A055318-AD69-46C4-85B4-C8F37B6AA434}" type="pres">
      <dgm:prSet presAssocID="{76309555-3250-4E35-B482-76EDED3777CB}" presName="Name9" presStyleLbl="parChTrans1D2" presStyleIdx="4" presStyleCnt="5"/>
      <dgm:spPr/>
      <dgm:t>
        <a:bodyPr/>
        <a:lstStyle/>
        <a:p>
          <a:endParaRPr lang="id-ID"/>
        </a:p>
      </dgm:t>
    </dgm:pt>
    <dgm:pt modelId="{3F6E2D75-FC7F-41AE-AA83-B1171F2672DF}" type="pres">
      <dgm:prSet presAssocID="{76309555-3250-4E35-B482-76EDED3777CB}" presName="connTx" presStyleLbl="parChTrans1D2" presStyleIdx="4" presStyleCnt="5"/>
      <dgm:spPr/>
      <dgm:t>
        <a:bodyPr/>
        <a:lstStyle/>
        <a:p>
          <a:endParaRPr lang="id-ID"/>
        </a:p>
      </dgm:t>
    </dgm:pt>
    <dgm:pt modelId="{45A96564-FC65-470E-83A7-63E73409FD96}" type="pres">
      <dgm:prSet presAssocID="{11C1194A-D36B-42E9-8A5D-9D87B376F7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499A90-B1FD-4D7A-B00B-353003C059DC}" srcId="{52641239-4620-4876-9324-3ADEC7DCEDF1}" destId="{2E87ACAA-AB4F-4CBD-9284-9AB86F48EA22}" srcOrd="0" destOrd="0" parTransId="{13F660F0-37F5-4A83-9191-DAC875A60AD4}" sibTransId="{00F29AB5-7724-4F67-A911-DB71279F92D1}"/>
    <dgm:cxn modelId="{BD5C0213-282F-4A98-9A5B-71F13694FD6B}" srcId="{52641239-4620-4876-9324-3ADEC7DCEDF1}" destId="{04DBE1F8-4AE5-4CCE-B463-B2BAD5629D48}" srcOrd="3" destOrd="0" parTransId="{0AB9C38B-5509-4453-AE1C-10E3F0B14871}" sibTransId="{58FDEEAC-AB67-48D0-88F5-76FD72B635F5}"/>
    <dgm:cxn modelId="{37EC50C1-70F7-4BD5-8003-E036774B7912}" type="presOf" srcId="{0AB9C38B-5509-4453-AE1C-10E3F0B14871}" destId="{6755C1EE-5802-45B4-87FD-61C49FFFEF20}" srcOrd="0" destOrd="0" presId="urn:microsoft.com/office/officeart/2005/8/layout/radial1"/>
    <dgm:cxn modelId="{2B5DADBC-9ED9-466B-96C8-AEE6C5A070DF}" type="presOf" srcId="{0934C736-4F50-460E-8791-BF05808DD7D0}" destId="{009E28F2-23CC-4AA1-B8A7-953FACC06BBB}" srcOrd="0" destOrd="0" presId="urn:microsoft.com/office/officeart/2005/8/layout/radial1"/>
    <dgm:cxn modelId="{8E0513FD-0D53-452A-ABBD-37530DCD2C2F}" type="presOf" srcId="{13F660F0-37F5-4A83-9191-DAC875A60AD4}" destId="{912FF582-8B77-4E06-95F8-2EDE306E0530}" srcOrd="1" destOrd="0" presId="urn:microsoft.com/office/officeart/2005/8/layout/radial1"/>
    <dgm:cxn modelId="{D456317B-7D25-45F2-A5E9-647A7DAC3363}" srcId="{F16F8590-F14A-4A1C-B8F2-1B59864102AE}" destId="{52641239-4620-4876-9324-3ADEC7DCEDF1}" srcOrd="0" destOrd="0" parTransId="{68B05175-6DDE-488A-B91D-503178A32A39}" sibTransId="{3BEB8ED3-A7F2-4790-83AC-983DD272AE13}"/>
    <dgm:cxn modelId="{CF1EAB20-97BF-4367-B3A1-95EF4A76A7D2}" type="presOf" srcId="{76309555-3250-4E35-B482-76EDED3777CB}" destId="{AA055318-AD69-46C4-85B4-C8F37B6AA434}" srcOrd="0" destOrd="0" presId="urn:microsoft.com/office/officeart/2005/8/layout/radial1"/>
    <dgm:cxn modelId="{162790BF-ECA5-4AC3-8323-1F3424E862F9}" type="presOf" srcId="{0AB9C38B-5509-4453-AE1C-10E3F0B14871}" destId="{FDE4F15D-AD3D-4A29-B23E-318FCFAFE09F}" srcOrd="1" destOrd="0" presId="urn:microsoft.com/office/officeart/2005/8/layout/radial1"/>
    <dgm:cxn modelId="{C57A658C-0694-4DB7-847D-2B93F37FB1D1}" type="presOf" srcId="{0934C736-4F50-460E-8791-BF05808DD7D0}" destId="{87B04D6C-7530-4ACC-A55F-330E70783761}" srcOrd="1" destOrd="0" presId="urn:microsoft.com/office/officeart/2005/8/layout/radial1"/>
    <dgm:cxn modelId="{7CFB7C70-D845-4759-B81D-FD3CC4FB258D}" type="presOf" srcId="{F16F8590-F14A-4A1C-B8F2-1B59864102AE}" destId="{BC980912-4330-47A8-A38C-071D8CF37FC3}" srcOrd="0" destOrd="0" presId="urn:microsoft.com/office/officeart/2005/8/layout/radial1"/>
    <dgm:cxn modelId="{A88CB7F4-80E0-49A2-B28E-5C98248BD3D1}" type="presOf" srcId="{23A6D098-1186-48F3-9037-D2D5BCB8FF42}" destId="{11ACED03-C549-472E-B952-A98358062306}" srcOrd="0" destOrd="0" presId="urn:microsoft.com/office/officeart/2005/8/layout/radial1"/>
    <dgm:cxn modelId="{D0737CC1-A063-41FC-8310-20D6B8AADE52}" type="presOf" srcId="{52641239-4620-4876-9324-3ADEC7DCEDF1}" destId="{E1DD9844-FE12-41D9-91D8-0FD3A728FF7B}" srcOrd="0" destOrd="0" presId="urn:microsoft.com/office/officeart/2005/8/layout/radial1"/>
    <dgm:cxn modelId="{9F067446-3026-4E08-A733-AC1D1AD14AD7}" type="presOf" srcId="{13F660F0-37F5-4A83-9191-DAC875A60AD4}" destId="{E035ADF8-0EFF-414D-8460-6A71197BD762}" srcOrd="0" destOrd="0" presId="urn:microsoft.com/office/officeart/2005/8/layout/radial1"/>
    <dgm:cxn modelId="{7290B403-001F-4021-B1B9-A55AA5B40CD9}" srcId="{52641239-4620-4876-9324-3ADEC7DCEDF1}" destId="{11C1194A-D36B-42E9-8A5D-9D87B376F7B7}" srcOrd="4" destOrd="0" parTransId="{76309555-3250-4E35-B482-76EDED3777CB}" sibTransId="{86445C34-7B00-4C71-ADD1-010FE25D69C3}"/>
    <dgm:cxn modelId="{5ADB6240-D48B-438D-B988-4A3E072B0D4F}" srcId="{52641239-4620-4876-9324-3ADEC7DCEDF1}" destId="{78E698E6-7E3E-4A33-963F-86FBEBD245F5}" srcOrd="2" destOrd="0" parTransId="{0934C736-4F50-460E-8791-BF05808DD7D0}" sibTransId="{51A09378-AA0C-4179-AEFE-717FE5881839}"/>
    <dgm:cxn modelId="{2A54D0C3-C6E0-487B-B867-36B594857D43}" type="presOf" srcId="{04DBE1F8-4AE5-4CCE-B463-B2BAD5629D48}" destId="{6CD74D42-0C9A-4E01-8D88-DB859FD9F5BD}" srcOrd="0" destOrd="0" presId="urn:microsoft.com/office/officeart/2005/8/layout/radial1"/>
    <dgm:cxn modelId="{43B3A94A-2E73-4A21-AFB6-3CCC115CA8F6}" type="presOf" srcId="{76309555-3250-4E35-B482-76EDED3777CB}" destId="{3F6E2D75-FC7F-41AE-AA83-B1171F2672DF}" srcOrd="1" destOrd="0" presId="urn:microsoft.com/office/officeart/2005/8/layout/radial1"/>
    <dgm:cxn modelId="{EF1C2278-A64B-42B2-9006-74E57E15DB9D}" type="presOf" srcId="{91916871-4BC9-47DC-821E-A374E05085A5}" destId="{D1DC6058-764F-4F61-BCF5-2A73146F0A4E}" srcOrd="0" destOrd="0" presId="urn:microsoft.com/office/officeart/2005/8/layout/radial1"/>
    <dgm:cxn modelId="{DA0731EA-4241-4621-A48D-3D0C8401573B}" type="presOf" srcId="{23A6D098-1186-48F3-9037-D2D5BCB8FF42}" destId="{D39E8312-1DD4-4595-9693-288051383E65}" srcOrd="1" destOrd="0" presId="urn:microsoft.com/office/officeart/2005/8/layout/radial1"/>
    <dgm:cxn modelId="{8810399D-7C99-431B-B713-786A8B2AF38E}" type="presOf" srcId="{2E87ACAA-AB4F-4CBD-9284-9AB86F48EA22}" destId="{820BA4AF-FBEF-4D78-BF0A-3F4F844F4722}" srcOrd="0" destOrd="0" presId="urn:microsoft.com/office/officeart/2005/8/layout/radial1"/>
    <dgm:cxn modelId="{E4D028C6-E36C-42A2-A01C-19CBC97D559B}" type="presOf" srcId="{78E698E6-7E3E-4A33-963F-86FBEBD245F5}" destId="{F0D802B0-E77B-4308-B684-BCFA6CE85FF8}" srcOrd="0" destOrd="0" presId="urn:microsoft.com/office/officeart/2005/8/layout/radial1"/>
    <dgm:cxn modelId="{33013263-688D-4F7C-BF77-DC50227FE034}" type="presOf" srcId="{11C1194A-D36B-42E9-8A5D-9D87B376F7B7}" destId="{45A96564-FC65-470E-83A7-63E73409FD96}" srcOrd="0" destOrd="0" presId="urn:microsoft.com/office/officeart/2005/8/layout/radial1"/>
    <dgm:cxn modelId="{0873A394-0D0A-4338-BC56-FEA0F62923EB}" srcId="{52641239-4620-4876-9324-3ADEC7DCEDF1}" destId="{91916871-4BC9-47DC-821E-A374E05085A5}" srcOrd="1" destOrd="0" parTransId="{23A6D098-1186-48F3-9037-D2D5BCB8FF42}" sibTransId="{154569B7-2B0A-4420-BC94-6C9C46A92849}"/>
    <dgm:cxn modelId="{6498A8CA-61FF-4A53-B0BB-DA37CD4D992B}" type="presParOf" srcId="{BC980912-4330-47A8-A38C-071D8CF37FC3}" destId="{E1DD9844-FE12-41D9-91D8-0FD3A728FF7B}" srcOrd="0" destOrd="0" presId="urn:microsoft.com/office/officeart/2005/8/layout/radial1"/>
    <dgm:cxn modelId="{EBCF7C84-E0B6-4E67-9DDA-60C31513F8A3}" type="presParOf" srcId="{BC980912-4330-47A8-A38C-071D8CF37FC3}" destId="{E035ADF8-0EFF-414D-8460-6A71197BD762}" srcOrd="1" destOrd="0" presId="urn:microsoft.com/office/officeart/2005/8/layout/radial1"/>
    <dgm:cxn modelId="{147FD4EC-9C0A-46C6-B7BC-13363F0596CB}" type="presParOf" srcId="{E035ADF8-0EFF-414D-8460-6A71197BD762}" destId="{912FF582-8B77-4E06-95F8-2EDE306E0530}" srcOrd="0" destOrd="0" presId="urn:microsoft.com/office/officeart/2005/8/layout/radial1"/>
    <dgm:cxn modelId="{FBE4C29F-6477-4074-A143-8485DAA07D11}" type="presParOf" srcId="{BC980912-4330-47A8-A38C-071D8CF37FC3}" destId="{820BA4AF-FBEF-4D78-BF0A-3F4F844F4722}" srcOrd="2" destOrd="0" presId="urn:microsoft.com/office/officeart/2005/8/layout/radial1"/>
    <dgm:cxn modelId="{6EC6AB58-B954-4D89-A0D8-9F3D92F18D7B}" type="presParOf" srcId="{BC980912-4330-47A8-A38C-071D8CF37FC3}" destId="{11ACED03-C549-472E-B952-A98358062306}" srcOrd="3" destOrd="0" presId="urn:microsoft.com/office/officeart/2005/8/layout/radial1"/>
    <dgm:cxn modelId="{A986081D-C21B-4AC7-AB56-69F859D604DE}" type="presParOf" srcId="{11ACED03-C549-472E-B952-A98358062306}" destId="{D39E8312-1DD4-4595-9693-288051383E65}" srcOrd="0" destOrd="0" presId="urn:microsoft.com/office/officeart/2005/8/layout/radial1"/>
    <dgm:cxn modelId="{F522EDDD-7642-4A82-BAC9-6B4738477F75}" type="presParOf" srcId="{BC980912-4330-47A8-A38C-071D8CF37FC3}" destId="{D1DC6058-764F-4F61-BCF5-2A73146F0A4E}" srcOrd="4" destOrd="0" presId="urn:microsoft.com/office/officeart/2005/8/layout/radial1"/>
    <dgm:cxn modelId="{4F8B2D5A-77FA-40D7-95FF-2F748CFC6746}" type="presParOf" srcId="{BC980912-4330-47A8-A38C-071D8CF37FC3}" destId="{009E28F2-23CC-4AA1-B8A7-953FACC06BBB}" srcOrd="5" destOrd="0" presId="urn:microsoft.com/office/officeart/2005/8/layout/radial1"/>
    <dgm:cxn modelId="{992A84D1-CC5C-459D-9ADE-FDE0A28BCAE0}" type="presParOf" srcId="{009E28F2-23CC-4AA1-B8A7-953FACC06BBB}" destId="{87B04D6C-7530-4ACC-A55F-330E70783761}" srcOrd="0" destOrd="0" presId="urn:microsoft.com/office/officeart/2005/8/layout/radial1"/>
    <dgm:cxn modelId="{E6870D63-E167-4178-BD26-D9AEFA688B4A}" type="presParOf" srcId="{BC980912-4330-47A8-A38C-071D8CF37FC3}" destId="{F0D802B0-E77B-4308-B684-BCFA6CE85FF8}" srcOrd="6" destOrd="0" presId="urn:microsoft.com/office/officeart/2005/8/layout/radial1"/>
    <dgm:cxn modelId="{E46088B3-C12F-486C-8760-C6F42803E11C}" type="presParOf" srcId="{BC980912-4330-47A8-A38C-071D8CF37FC3}" destId="{6755C1EE-5802-45B4-87FD-61C49FFFEF20}" srcOrd="7" destOrd="0" presId="urn:microsoft.com/office/officeart/2005/8/layout/radial1"/>
    <dgm:cxn modelId="{62993AB0-E0FB-4656-987C-436B107B30CD}" type="presParOf" srcId="{6755C1EE-5802-45B4-87FD-61C49FFFEF20}" destId="{FDE4F15D-AD3D-4A29-B23E-318FCFAFE09F}" srcOrd="0" destOrd="0" presId="urn:microsoft.com/office/officeart/2005/8/layout/radial1"/>
    <dgm:cxn modelId="{1DF23008-29AA-4CE4-A3F0-15BF2F5B08F6}" type="presParOf" srcId="{BC980912-4330-47A8-A38C-071D8CF37FC3}" destId="{6CD74D42-0C9A-4E01-8D88-DB859FD9F5BD}" srcOrd="8" destOrd="0" presId="urn:microsoft.com/office/officeart/2005/8/layout/radial1"/>
    <dgm:cxn modelId="{0B2A9CA3-274A-4F07-B0BC-AEE8BCA41844}" type="presParOf" srcId="{BC980912-4330-47A8-A38C-071D8CF37FC3}" destId="{AA055318-AD69-46C4-85B4-C8F37B6AA434}" srcOrd="9" destOrd="0" presId="urn:microsoft.com/office/officeart/2005/8/layout/radial1"/>
    <dgm:cxn modelId="{735E137F-1B66-47D5-B942-74CC10D9AB8B}" type="presParOf" srcId="{AA055318-AD69-46C4-85B4-C8F37B6AA434}" destId="{3F6E2D75-FC7F-41AE-AA83-B1171F2672DF}" srcOrd="0" destOrd="0" presId="urn:microsoft.com/office/officeart/2005/8/layout/radial1"/>
    <dgm:cxn modelId="{B261ACB4-A6C5-4265-8483-39DA75F5CF78}" type="presParOf" srcId="{BC980912-4330-47A8-A38C-071D8CF37FC3}" destId="{45A96564-FC65-470E-83A7-63E73409FD96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DC83E-59B1-42BC-934B-68365AAFA71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CE467469-9FE9-4A93-AE4C-8838CBA2D08A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Dampak Pembangunan</a:t>
          </a:r>
          <a:endParaRPr lang="id-ID" b="1" dirty="0">
            <a:solidFill>
              <a:schemeClr val="tx1"/>
            </a:solidFill>
          </a:endParaRPr>
        </a:p>
      </dgm:t>
    </dgm:pt>
    <dgm:pt modelId="{615AEEBA-DC6A-4607-8CA4-981647B15AE5}" type="parTrans" cxnId="{83D64D20-D73D-4A92-8F19-E2277852388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26B9216-CBF3-4E51-B4EF-4A4A4DE4C307}" type="sibTrans" cxnId="{83D64D20-D73D-4A92-8F19-E22778523883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D45A639D-F5BA-4673-9BCB-DC74CA53F408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Udara</a:t>
          </a:r>
          <a:endParaRPr lang="id-ID" b="1" dirty="0">
            <a:solidFill>
              <a:schemeClr val="tx1"/>
            </a:solidFill>
          </a:endParaRPr>
        </a:p>
      </dgm:t>
    </dgm:pt>
    <dgm:pt modelId="{BBEDB448-68E4-40C5-80AC-E40F49C56568}" type="parTrans" cxnId="{C4E4EA4E-5422-41A4-8AF3-2AFA9905A23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6A682835-5AB2-49D3-AA03-9CD7E6DD1C4D}" type="sibTrans" cxnId="{C4E4EA4E-5422-41A4-8AF3-2AFA9905A23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878E9154-D27D-4C53-96C1-4F7858074ADE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Air</a:t>
          </a:r>
          <a:endParaRPr lang="id-ID" b="1" dirty="0">
            <a:solidFill>
              <a:schemeClr val="tx1"/>
            </a:solidFill>
          </a:endParaRPr>
        </a:p>
      </dgm:t>
    </dgm:pt>
    <dgm:pt modelId="{BB3D67DF-D239-4188-BDD2-9A213736C6C2}" type="parTrans" cxnId="{1186111D-3919-47B4-A883-559315CB78E9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54E7FDB9-6909-40A4-B3FE-8539D22B8E75}" type="sibTrans" cxnId="{1186111D-3919-47B4-A883-559315CB78E9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EC400331-CCD0-47AF-A7D8-8009A107E4DF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Tanah</a:t>
          </a:r>
          <a:endParaRPr lang="id-ID" b="1" dirty="0">
            <a:solidFill>
              <a:schemeClr val="tx1"/>
            </a:solidFill>
          </a:endParaRPr>
        </a:p>
      </dgm:t>
    </dgm:pt>
    <dgm:pt modelId="{50AC3A00-12D0-411E-BEAD-025B0E5ABED1}" type="parTrans" cxnId="{203CEB3C-3BCC-4718-9AFA-FD89B0E6A376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6054FE96-C90B-452D-AFF7-C6EC54C32983}" type="sibTrans" cxnId="{203CEB3C-3BCC-4718-9AFA-FD89B0E6A376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7ECC310-721D-4262-A9E9-3C82E329E079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Pangan</a:t>
          </a:r>
          <a:endParaRPr lang="id-ID" b="1" dirty="0">
            <a:solidFill>
              <a:schemeClr val="tx1"/>
            </a:solidFill>
          </a:endParaRPr>
        </a:p>
      </dgm:t>
    </dgm:pt>
    <dgm:pt modelId="{5017B5AA-08CF-4954-A335-BD98BB01C865}" type="parTrans" cxnId="{73718F98-FEC8-4063-92C1-CE02021D3E20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BE4C6E8E-BCC4-4936-9C78-910641685530}" type="sibTrans" cxnId="{73718F98-FEC8-4063-92C1-CE02021D3E20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280E2D9A-B72F-4B09-BA91-256E61FAB769}">
      <dgm:prSet phldrT="[Text]"/>
      <dgm:spPr/>
      <dgm:t>
        <a:bodyPr/>
        <a:lstStyle/>
        <a:p>
          <a:r>
            <a:rPr lang="id-ID" b="1" dirty="0" smtClean="0">
              <a:solidFill>
                <a:schemeClr val="tx1"/>
              </a:solidFill>
            </a:rPr>
            <a:t>Vektor</a:t>
          </a:r>
          <a:endParaRPr lang="id-ID" b="1" dirty="0">
            <a:solidFill>
              <a:schemeClr val="tx1"/>
            </a:solidFill>
          </a:endParaRPr>
        </a:p>
      </dgm:t>
    </dgm:pt>
    <dgm:pt modelId="{4EBA3C97-334E-47A2-BD73-36D9D66D5643}" type="parTrans" cxnId="{D7BCD150-63D1-490B-9E0C-DFF66169A21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90A769E1-503C-47E6-A486-ACF9D7469784}" type="sibTrans" cxnId="{D7BCD150-63D1-490B-9E0C-DFF66169A214}">
      <dgm:prSet/>
      <dgm:spPr/>
      <dgm:t>
        <a:bodyPr/>
        <a:lstStyle/>
        <a:p>
          <a:endParaRPr lang="id-ID" b="1">
            <a:solidFill>
              <a:schemeClr val="tx1"/>
            </a:solidFill>
          </a:endParaRPr>
        </a:p>
      </dgm:t>
    </dgm:pt>
    <dgm:pt modelId="{C76BE56F-D6DB-47B0-805E-65E7AEFAA049}" type="pres">
      <dgm:prSet presAssocID="{8FADC83E-59B1-42BC-934B-68365AAFA7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658A2A9-3EEF-4391-A843-B89BD06F4A24}" type="pres">
      <dgm:prSet presAssocID="{CE467469-9FE9-4A93-AE4C-8838CBA2D08A}" presName="centerShape" presStyleLbl="node0" presStyleIdx="0" presStyleCnt="1"/>
      <dgm:spPr/>
      <dgm:t>
        <a:bodyPr/>
        <a:lstStyle/>
        <a:p>
          <a:endParaRPr lang="id-ID"/>
        </a:p>
      </dgm:t>
    </dgm:pt>
    <dgm:pt modelId="{E77CA507-269D-4A70-B790-C81DD61DDC5E}" type="pres">
      <dgm:prSet presAssocID="{BBEDB448-68E4-40C5-80AC-E40F49C56568}" presName="Name9" presStyleLbl="parChTrans1D2" presStyleIdx="0" presStyleCnt="5"/>
      <dgm:spPr/>
      <dgm:t>
        <a:bodyPr/>
        <a:lstStyle/>
        <a:p>
          <a:endParaRPr lang="id-ID"/>
        </a:p>
      </dgm:t>
    </dgm:pt>
    <dgm:pt modelId="{C5172B88-0686-4366-A42F-2B21B1D3CF64}" type="pres">
      <dgm:prSet presAssocID="{BBEDB448-68E4-40C5-80AC-E40F49C56568}" presName="connTx" presStyleLbl="parChTrans1D2" presStyleIdx="0" presStyleCnt="5"/>
      <dgm:spPr/>
      <dgm:t>
        <a:bodyPr/>
        <a:lstStyle/>
        <a:p>
          <a:endParaRPr lang="id-ID"/>
        </a:p>
      </dgm:t>
    </dgm:pt>
    <dgm:pt modelId="{B3EF407C-086F-429B-94B8-7BBEAE634819}" type="pres">
      <dgm:prSet presAssocID="{D45A639D-F5BA-4673-9BCB-DC74CA53F4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B8852ED-EE73-4B8C-AB91-9D7EA42D2833}" type="pres">
      <dgm:prSet presAssocID="{BB3D67DF-D239-4188-BDD2-9A213736C6C2}" presName="Name9" presStyleLbl="parChTrans1D2" presStyleIdx="1" presStyleCnt="5"/>
      <dgm:spPr/>
      <dgm:t>
        <a:bodyPr/>
        <a:lstStyle/>
        <a:p>
          <a:endParaRPr lang="id-ID"/>
        </a:p>
      </dgm:t>
    </dgm:pt>
    <dgm:pt modelId="{C1441375-8FF5-409B-809A-3B7F999D62B6}" type="pres">
      <dgm:prSet presAssocID="{BB3D67DF-D239-4188-BDD2-9A213736C6C2}" presName="connTx" presStyleLbl="parChTrans1D2" presStyleIdx="1" presStyleCnt="5"/>
      <dgm:spPr/>
      <dgm:t>
        <a:bodyPr/>
        <a:lstStyle/>
        <a:p>
          <a:endParaRPr lang="id-ID"/>
        </a:p>
      </dgm:t>
    </dgm:pt>
    <dgm:pt modelId="{62356012-9E18-41AC-9074-A787946BF1D7}" type="pres">
      <dgm:prSet presAssocID="{878E9154-D27D-4C53-96C1-4F7858074AD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831C2B-3263-4C94-99DC-0FC91C4896E1}" type="pres">
      <dgm:prSet presAssocID="{50AC3A00-12D0-411E-BEAD-025B0E5ABED1}" presName="Name9" presStyleLbl="parChTrans1D2" presStyleIdx="2" presStyleCnt="5"/>
      <dgm:spPr/>
      <dgm:t>
        <a:bodyPr/>
        <a:lstStyle/>
        <a:p>
          <a:endParaRPr lang="id-ID"/>
        </a:p>
      </dgm:t>
    </dgm:pt>
    <dgm:pt modelId="{99173964-2A67-45B4-ACB6-63CE65D6692A}" type="pres">
      <dgm:prSet presAssocID="{50AC3A00-12D0-411E-BEAD-025B0E5ABED1}" presName="connTx" presStyleLbl="parChTrans1D2" presStyleIdx="2" presStyleCnt="5"/>
      <dgm:spPr/>
      <dgm:t>
        <a:bodyPr/>
        <a:lstStyle/>
        <a:p>
          <a:endParaRPr lang="id-ID"/>
        </a:p>
      </dgm:t>
    </dgm:pt>
    <dgm:pt modelId="{96FA78B3-474A-4290-B2F8-5B1266B6ABBF}" type="pres">
      <dgm:prSet presAssocID="{EC400331-CCD0-47AF-A7D8-8009A107E4D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E83DEE-A4A0-46DD-80CE-266DFA4228F9}" type="pres">
      <dgm:prSet presAssocID="{5017B5AA-08CF-4954-A335-BD98BB01C865}" presName="Name9" presStyleLbl="parChTrans1D2" presStyleIdx="3" presStyleCnt="5"/>
      <dgm:spPr/>
      <dgm:t>
        <a:bodyPr/>
        <a:lstStyle/>
        <a:p>
          <a:endParaRPr lang="id-ID"/>
        </a:p>
      </dgm:t>
    </dgm:pt>
    <dgm:pt modelId="{8B6861C0-05E1-4981-90EA-86C54659A382}" type="pres">
      <dgm:prSet presAssocID="{5017B5AA-08CF-4954-A335-BD98BB01C865}" presName="connTx" presStyleLbl="parChTrans1D2" presStyleIdx="3" presStyleCnt="5"/>
      <dgm:spPr/>
      <dgm:t>
        <a:bodyPr/>
        <a:lstStyle/>
        <a:p>
          <a:endParaRPr lang="id-ID"/>
        </a:p>
      </dgm:t>
    </dgm:pt>
    <dgm:pt modelId="{F0BDCDD3-BF1C-4F37-92F8-1E31D0390B8D}" type="pres">
      <dgm:prSet presAssocID="{27ECC310-721D-4262-A9E9-3C82E329E0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B437B7-2345-42A6-9443-076E648DF785}" type="pres">
      <dgm:prSet presAssocID="{4EBA3C97-334E-47A2-BD73-36D9D66D5643}" presName="Name9" presStyleLbl="parChTrans1D2" presStyleIdx="4" presStyleCnt="5"/>
      <dgm:spPr/>
      <dgm:t>
        <a:bodyPr/>
        <a:lstStyle/>
        <a:p>
          <a:endParaRPr lang="id-ID"/>
        </a:p>
      </dgm:t>
    </dgm:pt>
    <dgm:pt modelId="{173A595C-FC2F-41AA-98BA-62FBE9DA072D}" type="pres">
      <dgm:prSet presAssocID="{4EBA3C97-334E-47A2-BD73-36D9D66D5643}" presName="connTx" presStyleLbl="parChTrans1D2" presStyleIdx="4" presStyleCnt="5"/>
      <dgm:spPr/>
      <dgm:t>
        <a:bodyPr/>
        <a:lstStyle/>
        <a:p>
          <a:endParaRPr lang="id-ID"/>
        </a:p>
      </dgm:t>
    </dgm:pt>
    <dgm:pt modelId="{86293AB6-542E-42F3-8F29-8999DE7548E9}" type="pres">
      <dgm:prSet presAssocID="{280E2D9A-B72F-4B09-BA91-256E61FAB7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3718F98-FEC8-4063-92C1-CE02021D3E20}" srcId="{CE467469-9FE9-4A93-AE4C-8838CBA2D08A}" destId="{27ECC310-721D-4262-A9E9-3C82E329E079}" srcOrd="3" destOrd="0" parTransId="{5017B5AA-08CF-4954-A335-BD98BB01C865}" sibTransId="{BE4C6E8E-BCC4-4936-9C78-910641685530}"/>
    <dgm:cxn modelId="{26516340-7556-410C-B1CD-1FD94C11AFB5}" type="presOf" srcId="{27ECC310-721D-4262-A9E9-3C82E329E079}" destId="{F0BDCDD3-BF1C-4F37-92F8-1E31D0390B8D}" srcOrd="0" destOrd="0" presId="urn:microsoft.com/office/officeart/2005/8/layout/radial1"/>
    <dgm:cxn modelId="{01A45A76-99A7-4776-A53B-1F3604EF29F9}" type="presOf" srcId="{5017B5AA-08CF-4954-A335-BD98BB01C865}" destId="{8B6861C0-05E1-4981-90EA-86C54659A382}" srcOrd="1" destOrd="0" presId="urn:microsoft.com/office/officeart/2005/8/layout/radial1"/>
    <dgm:cxn modelId="{93E06859-F17C-4289-AFC9-D78F6D546E05}" type="presOf" srcId="{BBEDB448-68E4-40C5-80AC-E40F49C56568}" destId="{E77CA507-269D-4A70-B790-C81DD61DDC5E}" srcOrd="0" destOrd="0" presId="urn:microsoft.com/office/officeart/2005/8/layout/radial1"/>
    <dgm:cxn modelId="{311CC8A7-DFB0-4DF7-9DC2-78D00FED7473}" type="presOf" srcId="{5017B5AA-08CF-4954-A335-BD98BB01C865}" destId="{9FE83DEE-A4A0-46DD-80CE-266DFA4228F9}" srcOrd="0" destOrd="0" presId="urn:microsoft.com/office/officeart/2005/8/layout/radial1"/>
    <dgm:cxn modelId="{A45D2BCC-8B63-4318-8BDE-A57864FD8DC6}" type="presOf" srcId="{BBEDB448-68E4-40C5-80AC-E40F49C56568}" destId="{C5172B88-0686-4366-A42F-2B21B1D3CF64}" srcOrd="1" destOrd="0" presId="urn:microsoft.com/office/officeart/2005/8/layout/radial1"/>
    <dgm:cxn modelId="{1186111D-3919-47B4-A883-559315CB78E9}" srcId="{CE467469-9FE9-4A93-AE4C-8838CBA2D08A}" destId="{878E9154-D27D-4C53-96C1-4F7858074ADE}" srcOrd="1" destOrd="0" parTransId="{BB3D67DF-D239-4188-BDD2-9A213736C6C2}" sibTransId="{54E7FDB9-6909-40A4-B3FE-8539D22B8E75}"/>
    <dgm:cxn modelId="{D7BCD150-63D1-490B-9E0C-DFF66169A214}" srcId="{CE467469-9FE9-4A93-AE4C-8838CBA2D08A}" destId="{280E2D9A-B72F-4B09-BA91-256E61FAB769}" srcOrd="4" destOrd="0" parTransId="{4EBA3C97-334E-47A2-BD73-36D9D66D5643}" sibTransId="{90A769E1-503C-47E6-A486-ACF9D7469784}"/>
    <dgm:cxn modelId="{777ACB4F-EBAD-4406-8094-E71943A45AC4}" type="presOf" srcId="{4EBA3C97-334E-47A2-BD73-36D9D66D5643}" destId="{5BB437B7-2345-42A6-9443-076E648DF785}" srcOrd="0" destOrd="0" presId="urn:microsoft.com/office/officeart/2005/8/layout/radial1"/>
    <dgm:cxn modelId="{BACF0CD1-D68D-453F-82DB-3ED65663B32B}" type="presOf" srcId="{CE467469-9FE9-4A93-AE4C-8838CBA2D08A}" destId="{5658A2A9-3EEF-4391-A843-B89BD06F4A24}" srcOrd="0" destOrd="0" presId="urn:microsoft.com/office/officeart/2005/8/layout/radial1"/>
    <dgm:cxn modelId="{C876454B-4409-47AE-A483-921920CC7763}" type="presOf" srcId="{EC400331-CCD0-47AF-A7D8-8009A107E4DF}" destId="{96FA78B3-474A-4290-B2F8-5B1266B6ABBF}" srcOrd="0" destOrd="0" presId="urn:microsoft.com/office/officeart/2005/8/layout/radial1"/>
    <dgm:cxn modelId="{C4E4EA4E-5422-41A4-8AF3-2AFA9905A234}" srcId="{CE467469-9FE9-4A93-AE4C-8838CBA2D08A}" destId="{D45A639D-F5BA-4673-9BCB-DC74CA53F408}" srcOrd="0" destOrd="0" parTransId="{BBEDB448-68E4-40C5-80AC-E40F49C56568}" sibTransId="{6A682835-5AB2-49D3-AA03-9CD7E6DD1C4D}"/>
    <dgm:cxn modelId="{E83F0907-6FDB-410A-B93E-C825422F4780}" type="presOf" srcId="{4EBA3C97-334E-47A2-BD73-36D9D66D5643}" destId="{173A595C-FC2F-41AA-98BA-62FBE9DA072D}" srcOrd="1" destOrd="0" presId="urn:microsoft.com/office/officeart/2005/8/layout/radial1"/>
    <dgm:cxn modelId="{0BC83874-6F8A-4B34-B408-E32042A7CEC5}" type="presOf" srcId="{50AC3A00-12D0-411E-BEAD-025B0E5ABED1}" destId="{99173964-2A67-45B4-ACB6-63CE65D6692A}" srcOrd="1" destOrd="0" presId="urn:microsoft.com/office/officeart/2005/8/layout/radial1"/>
    <dgm:cxn modelId="{203CEB3C-3BCC-4718-9AFA-FD89B0E6A376}" srcId="{CE467469-9FE9-4A93-AE4C-8838CBA2D08A}" destId="{EC400331-CCD0-47AF-A7D8-8009A107E4DF}" srcOrd="2" destOrd="0" parTransId="{50AC3A00-12D0-411E-BEAD-025B0E5ABED1}" sibTransId="{6054FE96-C90B-452D-AFF7-C6EC54C32983}"/>
    <dgm:cxn modelId="{BFF9366B-0E17-4EE4-84E2-EAB89E27AAC0}" type="presOf" srcId="{BB3D67DF-D239-4188-BDD2-9A213736C6C2}" destId="{C1441375-8FF5-409B-809A-3B7F999D62B6}" srcOrd="1" destOrd="0" presId="urn:microsoft.com/office/officeart/2005/8/layout/radial1"/>
    <dgm:cxn modelId="{83D64D20-D73D-4A92-8F19-E22778523883}" srcId="{8FADC83E-59B1-42BC-934B-68365AAFA717}" destId="{CE467469-9FE9-4A93-AE4C-8838CBA2D08A}" srcOrd="0" destOrd="0" parTransId="{615AEEBA-DC6A-4607-8CA4-981647B15AE5}" sibTransId="{226B9216-CBF3-4E51-B4EF-4A4A4DE4C307}"/>
    <dgm:cxn modelId="{E8601710-98E5-4BB2-961C-921B44C74F30}" type="presOf" srcId="{BB3D67DF-D239-4188-BDD2-9A213736C6C2}" destId="{4B8852ED-EE73-4B8C-AB91-9D7EA42D2833}" srcOrd="0" destOrd="0" presId="urn:microsoft.com/office/officeart/2005/8/layout/radial1"/>
    <dgm:cxn modelId="{35A24395-2E8B-4030-9C6D-21FCD6CEE35B}" type="presOf" srcId="{280E2D9A-B72F-4B09-BA91-256E61FAB769}" destId="{86293AB6-542E-42F3-8F29-8999DE7548E9}" srcOrd="0" destOrd="0" presId="urn:microsoft.com/office/officeart/2005/8/layout/radial1"/>
    <dgm:cxn modelId="{2169ACC9-2FCC-4BCA-8412-7B16A89BEA95}" type="presOf" srcId="{8FADC83E-59B1-42BC-934B-68365AAFA717}" destId="{C76BE56F-D6DB-47B0-805E-65E7AEFAA049}" srcOrd="0" destOrd="0" presId="urn:microsoft.com/office/officeart/2005/8/layout/radial1"/>
    <dgm:cxn modelId="{3F9681F7-28B9-43DC-AAD8-210C2991D13B}" type="presOf" srcId="{D45A639D-F5BA-4673-9BCB-DC74CA53F408}" destId="{B3EF407C-086F-429B-94B8-7BBEAE634819}" srcOrd="0" destOrd="0" presId="urn:microsoft.com/office/officeart/2005/8/layout/radial1"/>
    <dgm:cxn modelId="{9DB856A0-CE45-4629-AA72-EBF9BD0E1B19}" type="presOf" srcId="{50AC3A00-12D0-411E-BEAD-025B0E5ABED1}" destId="{9F831C2B-3263-4C94-99DC-0FC91C4896E1}" srcOrd="0" destOrd="0" presId="urn:microsoft.com/office/officeart/2005/8/layout/radial1"/>
    <dgm:cxn modelId="{B776E176-C9AC-4CE1-89A0-71F5CF5CDA9C}" type="presOf" srcId="{878E9154-D27D-4C53-96C1-4F7858074ADE}" destId="{62356012-9E18-41AC-9074-A787946BF1D7}" srcOrd="0" destOrd="0" presId="urn:microsoft.com/office/officeart/2005/8/layout/radial1"/>
    <dgm:cxn modelId="{8D966664-8AEB-485A-809E-9651038E00E0}" type="presParOf" srcId="{C76BE56F-D6DB-47B0-805E-65E7AEFAA049}" destId="{5658A2A9-3EEF-4391-A843-B89BD06F4A24}" srcOrd="0" destOrd="0" presId="urn:microsoft.com/office/officeart/2005/8/layout/radial1"/>
    <dgm:cxn modelId="{82608956-4F3D-4B75-8636-EED8E6FEC2F4}" type="presParOf" srcId="{C76BE56F-D6DB-47B0-805E-65E7AEFAA049}" destId="{E77CA507-269D-4A70-B790-C81DD61DDC5E}" srcOrd="1" destOrd="0" presId="urn:microsoft.com/office/officeart/2005/8/layout/radial1"/>
    <dgm:cxn modelId="{6D50CA76-DDB8-4AAA-93AA-5686A48D28FC}" type="presParOf" srcId="{E77CA507-269D-4A70-B790-C81DD61DDC5E}" destId="{C5172B88-0686-4366-A42F-2B21B1D3CF64}" srcOrd="0" destOrd="0" presId="urn:microsoft.com/office/officeart/2005/8/layout/radial1"/>
    <dgm:cxn modelId="{8F5A0975-95D4-4C73-9168-99C2D69C583F}" type="presParOf" srcId="{C76BE56F-D6DB-47B0-805E-65E7AEFAA049}" destId="{B3EF407C-086F-429B-94B8-7BBEAE634819}" srcOrd="2" destOrd="0" presId="urn:microsoft.com/office/officeart/2005/8/layout/radial1"/>
    <dgm:cxn modelId="{A339B846-4348-4CA7-BB2C-2BBEAB51D790}" type="presParOf" srcId="{C76BE56F-D6DB-47B0-805E-65E7AEFAA049}" destId="{4B8852ED-EE73-4B8C-AB91-9D7EA42D2833}" srcOrd="3" destOrd="0" presId="urn:microsoft.com/office/officeart/2005/8/layout/radial1"/>
    <dgm:cxn modelId="{A22850E2-D361-4C85-A57C-917860F17196}" type="presParOf" srcId="{4B8852ED-EE73-4B8C-AB91-9D7EA42D2833}" destId="{C1441375-8FF5-409B-809A-3B7F999D62B6}" srcOrd="0" destOrd="0" presId="urn:microsoft.com/office/officeart/2005/8/layout/radial1"/>
    <dgm:cxn modelId="{6267BA16-AF30-44A5-991A-E2479B3B352C}" type="presParOf" srcId="{C76BE56F-D6DB-47B0-805E-65E7AEFAA049}" destId="{62356012-9E18-41AC-9074-A787946BF1D7}" srcOrd="4" destOrd="0" presId="urn:microsoft.com/office/officeart/2005/8/layout/radial1"/>
    <dgm:cxn modelId="{F7C63A51-5704-4474-9E47-9E6D85575255}" type="presParOf" srcId="{C76BE56F-D6DB-47B0-805E-65E7AEFAA049}" destId="{9F831C2B-3263-4C94-99DC-0FC91C4896E1}" srcOrd="5" destOrd="0" presId="urn:microsoft.com/office/officeart/2005/8/layout/radial1"/>
    <dgm:cxn modelId="{CF142180-D187-4C62-974F-E5D20B159DAC}" type="presParOf" srcId="{9F831C2B-3263-4C94-99DC-0FC91C4896E1}" destId="{99173964-2A67-45B4-ACB6-63CE65D6692A}" srcOrd="0" destOrd="0" presId="urn:microsoft.com/office/officeart/2005/8/layout/radial1"/>
    <dgm:cxn modelId="{D152410D-42D4-49C5-A830-AE4E661BFB5A}" type="presParOf" srcId="{C76BE56F-D6DB-47B0-805E-65E7AEFAA049}" destId="{96FA78B3-474A-4290-B2F8-5B1266B6ABBF}" srcOrd="6" destOrd="0" presId="urn:microsoft.com/office/officeart/2005/8/layout/radial1"/>
    <dgm:cxn modelId="{00126EB2-A656-442B-BD61-F1ACF8B2A917}" type="presParOf" srcId="{C76BE56F-D6DB-47B0-805E-65E7AEFAA049}" destId="{9FE83DEE-A4A0-46DD-80CE-266DFA4228F9}" srcOrd="7" destOrd="0" presId="urn:microsoft.com/office/officeart/2005/8/layout/radial1"/>
    <dgm:cxn modelId="{67C0D1B1-3A0C-4052-AF32-9DFBF3D4B064}" type="presParOf" srcId="{9FE83DEE-A4A0-46DD-80CE-266DFA4228F9}" destId="{8B6861C0-05E1-4981-90EA-86C54659A382}" srcOrd="0" destOrd="0" presId="urn:microsoft.com/office/officeart/2005/8/layout/radial1"/>
    <dgm:cxn modelId="{8754D3AC-2BBE-4BBB-AAFA-0EAC26C9F58E}" type="presParOf" srcId="{C76BE56F-D6DB-47B0-805E-65E7AEFAA049}" destId="{F0BDCDD3-BF1C-4F37-92F8-1E31D0390B8D}" srcOrd="8" destOrd="0" presId="urn:microsoft.com/office/officeart/2005/8/layout/radial1"/>
    <dgm:cxn modelId="{C55A482F-137F-42C8-BEB9-A11169C0487F}" type="presParOf" srcId="{C76BE56F-D6DB-47B0-805E-65E7AEFAA049}" destId="{5BB437B7-2345-42A6-9443-076E648DF785}" srcOrd="9" destOrd="0" presId="urn:microsoft.com/office/officeart/2005/8/layout/radial1"/>
    <dgm:cxn modelId="{5667BD1A-671B-421B-BBFC-75481DD65A83}" type="presParOf" srcId="{5BB437B7-2345-42A6-9443-076E648DF785}" destId="{173A595C-FC2F-41AA-98BA-62FBE9DA072D}" srcOrd="0" destOrd="0" presId="urn:microsoft.com/office/officeart/2005/8/layout/radial1"/>
    <dgm:cxn modelId="{CB6C0C4C-2FB9-4984-A4F9-08FB5116410B}" type="presParOf" srcId="{C76BE56F-D6DB-47B0-805E-65E7AEFAA049}" destId="{86293AB6-542E-42F3-8F29-8999DE7548E9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DACF0-3404-4F43-9FD2-4ACBF6F3CF52}" type="datetimeFigureOut">
              <a:rPr lang="id-ID" smtClean="0"/>
              <a:pPr/>
              <a:t>04/04/2018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915A-BA6D-45DE-A502-DE0F0D22BD7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0364" y="3357562"/>
            <a:ext cx="6143636" cy="1000131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Dampak Pembangunan terhadap Kesehatan Lingkungan</a:t>
            </a:r>
            <a:endParaRPr lang="id-ID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4357694"/>
            <a:ext cx="6143636" cy="500066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Pertemuan </a:t>
            </a:r>
            <a:r>
              <a:rPr lang="id-ID" dirty="0" smtClean="0"/>
              <a:t>2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643182"/>
            <a:ext cx="71849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DISKUSI KELOMPOK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id-ID" b="1" dirty="0" smtClean="0"/>
              <a:t>Pembangunan Nasional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Upaya untuk meningkatkan seluruh aspek kehidupan masyarakat, bangsa dan negara yang sekaligus merupakan proses pengembangan keseluruhan sistem penyelenggaraan negara untuk mewujudkan tujuan </a:t>
            </a:r>
            <a:r>
              <a:rPr lang="id-ID" b="1" dirty="0" smtClean="0"/>
              <a:t>Nasional</a:t>
            </a:r>
            <a:r>
              <a:rPr lang="id-ID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id-ID" b="1" dirty="0" smtClean="0"/>
              <a:t>Jenis Jenis Pembangunan Nasional</a:t>
            </a:r>
            <a:endParaRPr lang="id-ID" b="1" dirty="0"/>
          </a:p>
        </p:txBody>
      </p:sp>
      <p:pic>
        <p:nvPicPr>
          <p:cNvPr id="1026" name="Picture 2" descr="Hasil gambar untuk pembangunan infrastrukt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996" y="1428736"/>
            <a:ext cx="3597690" cy="2214578"/>
          </a:xfrm>
          <a:prstGeom prst="rect">
            <a:avLst/>
          </a:prstGeom>
          <a:noFill/>
        </p:spPr>
      </p:pic>
      <p:pic>
        <p:nvPicPr>
          <p:cNvPr id="1030" name="Picture 6" descr="Gambar terka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3357586" cy="2239989"/>
          </a:xfrm>
          <a:prstGeom prst="rect">
            <a:avLst/>
          </a:prstGeom>
          <a:noFill/>
        </p:spPr>
      </p:pic>
      <p:pic>
        <p:nvPicPr>
          <p:cNvPr id="1034" name="Picture 10" descr="Hasil gambar untuk pembangunan infrastrukt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929066"/>
            <a:ext cx="3333732" cy="222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id-ID" b="1" dirty="0" smtClean="0"/>
              <a:t>Jenis Jenis Pembangunan Nasional</a:t>
            </a:r>
            <a:endParaRPr lang="id-ID" b="1" dirty="0"/>
          </a:p>
        </p:txBody>
      </p:sp>
      <p:pic>
        <p:nvPicPr>
          <p:cNvPr id="17410" name="Picture 2" descr="Hasil gambar untuk pembangunan tam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860764" cy="2571768"/>
          </a:xfrm>
          <a:prstGeom prst="rect">
            <a:avLst/>
          </a:prstGeom>
          <a:noFill/>
        </p:spPr>
      </p:pic>
      <p:pic>
        <p:nvPicPr>
          <p:cNvPr id="17412" name="Picture 4" descr="Hasil gambar untuk pembangunan ta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57562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Jenis – Jenis Pembangunan Nasional</a:t>
            </a:r>
            <a:endParaRPr lang="id-ID" b="1" dirty="0"/>
          </a:p>
        </p:txBody>
      </p:sp>
      <p:pic>
        <p:nvPicPr>
          <p:cNvPr id="18434" name="Picture 2" descr="Hasil gambar untuk pembangunan indus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878639" cy="2214578"/>
          </a:xfrm>
          <a:prstGeom prst="rect">
            <a:avLst/>
          </a:prstGeom>
          <a:noFill/>
        </p:spPr>
      </p:pic>
      <p:pic>
        <p:nvPicPr>
          <p:cNvPr id="18436" name="Picture 4" descr="Hasil gambar untuk pembangunan indust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898" y="3571876"/>
            <a:ext cx="3883578" cy="219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id-ID" b="1" dirty="0" smtClean="0"/>
              <a:t>Dampak Pembangunan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Dampak Pembangunan  Nasional terhadap Kesehatan Lingkungan</a:t>
            </a:r>
            <a:endParaRPr lang="id-ID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70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esa unggul</vt:lpstr>
      <vt:lpstr>Dampak Pembangunan terhadap Kesehatan Lingkungan</vt:lpstr>
      <vt:lpstr>Pembangunan Nasional</vt:lpstr>
      <vt:lpstr>Jenis Jenis Pembangunan Nasional</vt:lpstr>
      <vt:lpstr>Jenis Jenis Pembangunan Nasional</vt:lpstr>
      <vt:lpstr>Jenis – Jenis Pembangunan Nasional</vt:lpstr>
      <vt:lpstr>Dampak Pembangunan</vt:lpstr>
      <vt:lpstr>Slide 7</vt:lpstr>
      <vt:lpstr>Slide 8</vt:lpstr>
      <vt:lpstr>Dampak Pembangunan  Nasional terhadap Kesehatan Lingkungan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Analisis Risiko Kesehatan Lingkungan (ARKL)</dc:title>
  <dc:creator>Zannendesu</dc:creator>
  <cp:lastModifiedBy>Zannendesu</cp:lastModifiedBy>
  <cp:revision>32</cp:revision>
  <dcterms:created xsi:type="dcterms:W3CDTF">2018-03-12T04:39:21Z</dcterms:created>
  <dcterms:modified xsi:type="dcterms:W3CDTF">2018-04-04T03:28:52Z</dcterms:modified>
</cp:coreProperties>
</file>