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7" r:id="rId3"/>
    <p:sldId id="280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93" r:id="rId20"/>
    <p:sldId id="29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D132D-248B-473C-9D66-F5EE888F377B}" type="datetimeFigureOut">
              <a:rPr lang="id-ID" smtClean="0"/>
              <a:t>04/04/2018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D4A6C-F5F7-4FA9-831E-77584E16162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D4A6C-F5F7-4FA9-831E-77584E161627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ACF0-3404-4F43-9FD2-4ACBF6F3CF5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2915A-BA6D-45DE-A502-DE0F0D22BD7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64" y="3357562"/>
            <a:ext cx="6143636" cy="1000131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Sumber Kerusakan Lingkungan</a:t>
            </a: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4357694"/>
            <a:ext cx="6143636" cy="500066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Pertemuan 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Identifikasi Dampak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Telaah Dokumen</a:t>
            </a:r>
          </a:p>
          <a:p>
            <a:pPr lvl="1"/>
            <a:r>
              <a:rPr lang="id-ID" dirty="0" smtClean="0"/>
              <a:t>Menelaah dokumen hasil laporan atau penilaian dalam mengidentifikasi kerusakan lingkungan yang telah dilakukan oleh pihak lain untuk mengetahui besaran kerusakan lingkungan yang terjadi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Dampak Kerusakan Lingkungan</a:t>
            </a:r>
            <a:endParaRPr lang="id-ID" dirty="0"/>
          </a:p>
        </p:txBody>
      </p:sp>
      <p:pic>
        <p:nvPicPr>
          <p:cNvPr id="1026" name="Picture 2" descr="Hasil gambar untuk gambar kerusakan lingkung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3116"/>
            <a:ext cx="4552950" cy="2981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Dampak Kerusakan Lingkungan</a:t>
            </a:r>
            <a:endParaRPr lang="id-ID" dirty="0"/>
          </a:p>
        </p:txBody>
      </p:sp>
      <p:pic>
        <p:nvPicPr>
          <p:cNvPr id="27650" name="Picture 2" descr="Gambar terka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57364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Dampak Kerusakan Lingkungan</a:t>
            </a:r>
            <a:endParaRPr lang="id-ID" dirty="0"/>
          </a:p>
        </p:txBody>
      </p:sp>
      <p:pic>
        <p:nvPicPr>
          <p:cNvPr id="26626" name="Picture 2" descr="Gambar terka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92"/>
            <a:ext cx="57150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Dampak Kerusakan Lingkungan</a:t>
            </a:r>
            <a:endParaRPr lang="id-ID" dirty="0"/>
          </a:p>
        </p:txBody>
      </p:sp>
      <p:pic>
        <p:nvPicPr>
          <p:cNvPr id="32772" name="Picture 4" descr="Gambar terka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4786346" cy="3585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Dampak Kerusakan Lingkungan</a:t>
            </a:r>
            <a:endParaRPr lang="id-ID" dirty="0"/>
          </a:p>
        </p:txBody>
      </p:sp>
      <p:pic>
        <p:nvPicPr>
          <p:cNvPr id="31746" name="Picture 2" descr="Hasil gambar untuk gambar kerusakan lingkung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5572164" cy="3658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Dampak Kerusakan Lingkungan</a:t>
            </a:r>
            <a:endParaRPr lang="id-ID" dirty="0"/>
          </a:p>
        </p:txBody>
      </p:sp>
      <p:pic>
        <p:nvPicPr>
          <p:cNvPr id="30722" name="Picture 2" descr="Gambar terka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595928" cy="3848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Dampak Kerusakan Lingkungan</a:t>
            </a:r>
            <a:endParaRPr lang="id-ID" dirty="0"/>
          </a:p>
        </p:txBody>
      </p:sp>
      <p:pic>
        <p:nvPicPr>
          <p:cNvPr id="29698" name="Picture 2" descr="Hasil gambar untuk gambar kerusakan lingkung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55245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id-ID" dirty="0" smtClean="0"/>
              <a:t>Dampak Kerusakan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b="1" dirty="0" smtClean="0"/>
              <a:t>Kesehatan</a:t>
            </a:r>
          </a:p>
          <a:p>
            <a:r>
              <a:rPr lang="id-ID" dirty="0" smtClean="0"/>
              <a:t>Penyakit saluran pernapasan yang akut akibat pencemaran udara di sekitar kawasan industri, kota, dan pusat kegiatan seperti lapangan terbang komersial</a:t>
            </a:r>
            <a:endParaRPr lang="id-ID" sz="6600" dirty="0" smtClean="0"/>
          </a:p>
          <a:p>
            <a:r>
              <a:rPr lang="id-ID" dirty="0" smtClean="0"/>
              <a:t>Penyakit pencernaan akibat sumber penyakit berasal dari air yang diminum atau yang digunakan akibat pencemaran air dan meningkatnya vektor penyakit yang berkembang di perairan</a:t>
            </a:r>
            <a:endParaRPr lang="id-ID" sz="6600" dirty="0" smtClean="0"/>
          </a:p>
          <a:p>
            <a:r>
              <a:rPr lang="id-ID" dirty="0" smtClean="0"/>
              <a:t>Keracunan bahan kimia beracun yang dihasilkan dalam produksi bahan konsumsi-asbestos dalam AC</a:t>
            </a:r>
            <a:endParaRPr lang="id-ID" sz="6600" dirty="0" smtClean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id-ID" dirty="0" smtClean="0"/>
              <a:t>Dampak Kerusakan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Kesehatan</a:t>
            </a:r>
          </a:p>
          <a:p>
            <a:r>
              <a:rPr lang="id-ID" dirty="0" smtClean="0"/>
              <a:t>Penyakit </a:t>
            </a:r>
            <a:r>
              <a:rPr lang="id-ID" dirty="0" smtClean="0"/>
              <a:t>kejiwaan dan stress akibat kebisingan dan kepadatan yang berlebihan</a:t>
            </a:r>
            <a:endParaRPr lang="id-ID" sz="6600" dirty="0" smtClean="0"/>
          </a:p>
          <a:p>
            <a:r>
              <a:rPr lang="id-ID" dirty="0" smtClean="0"/>
              <a:t>Penyakit akibat dosis tinggi gelombang pendek dan panas yang berlebihan</a:t>
            </a:r>
            <a:endParaRPr lang="id-ID" sz="6600" dirty="0" smtClean="0"/>
          </a:p>
          <a:p>
            <a:r>
              <a:rPr lang="id-ID" dirty="0" smtClean="0"/>
              <a:t>Penyakit kanker yang diketahui banyak disebabkan oleh kualitas lingkungan yang buruk-asap rokok, air minum carcinogen, dsb</a:t>
            </a:r>
            <a:endParaRPr lang="id-ID" sz="6600" dirty="0" smtClean="0"/>
          </a:p>
          <a:p>
            <a:r>
              <a:rPr lang="id-ID" dirty="0" smtClean="0"/>
              <a:t>Mutasi genetika akibat terkena bahan kimia secara terus-menerus</a:t>
            </a:r>
            <a:endParaRPr lang="id-ID" sz="6600" dirty="0" smtClean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Kerusakan Lingkungan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Suatu kondisi dimana komposisi lingkungan mengalami perubahan baik secara ekologi, domografi dan sosial, dari fungsi awal dapat memberikan penghidupan bagi makhluk hidup hingga tidak dapat berfunsi sebagaimana mestinya.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857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Selesai</a:t>
            </a:r>
            <a:br>
              <a:rPr lang="id-ID" b="1" dirty="0" smtClean="0"/>
            </a:br>
            <a:r>
              <a:rPr lang="id-ID" b="1" dirty="0" smtClean="0"/>
              <a:t>Terima Kasih</a:t>
            </a:r>
            <a:endParaRPr lang="id-ID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Kerusakan Lingkungan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 Alam</a:t>
            </a:r>
          </a:p>
          <a:p>
            <a:pPr lvl="1"/>
            <a:r>
              <a:rPr lang="id-ID" dirty="0" smtClean="0"/>
              <a:t>Letusan gunung berapi, , dan Angin topan. Peristiwa-peristiwa alam tersebut yang menimbulkan kerusakan pada lingkunga </a:t>
            </a:r>
            <a:r>
              <a:rPr lang="id-ID" dirty="0" smtClean="0"/>
              <a:t>hidup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Kerusakan Lingkungan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 Kegiatan Manusia</a:t>
            </a:r>
          </a:p>
          <a:p>
            <a:pPr lvl="1"/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air,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kebisingan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id-ID" dirty="0" smtClean="0"/>
              <a:t>,</a:t>
            </a:r>
            <a:endParaRPr lang="en-US" sz="6200" dirty="0" smtClean="0"/>
          </a:p>
          <a:p>
            <a:pPr lvl="1"/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r>
              <a:rPr lang="en-US" dirty="0" smtClean="0"/>
              <a:t>,</a:t>
            </a:r>
            <a:endParaRPr lang="en-US" sz="6200" dirty="0" smtClean="0"/>
          </a:p>
          <a:p>
            <a:pPr lvl="1"/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longsor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rusaknya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.</a:t>
            </a:r>
            <a:endParaRPr lang="en-US" sz="6200" dirty="0" smtClean="0"/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Merusak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Penebangan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liar (</a:t>
            </a:r>
            <a:r>
              <a:rPr lang="en-US" dirty="0" err="1" smtClean="0"/>
              <a:t>penggundulan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Perburuan</a:t>
            </a:r>
            <a:r>
              <a:rPr lang="en-US" dirty="0" smtClean="0"/>
              <a:t> liar.</a:t>
            </a:r>
          </a:p>
          <a:p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bakau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Penimbunan</a:t>
            </a:r>
            <a:r>
              <a:rPr lang="en-US" dirty="0" smtClean="0"/>
              <a:t> </a:t>
            </a:r>
            <a:r>
              <a:rPr lang="en-US" dirty="0" err="1" smtClean="0"/>
              <a:t>rawa-rawa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Bangunan</a:t>
            </a:r>
            <a:r>
              <a:rPr lang="en-US" dirty="0" smtClean="0"/>
              <a:t> liar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(DAS).</a:t>
            </a:r>
          </a:p>
          <a:p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Kerusakan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Identifikasi kondisi lingkungan</a:t>
            </a:r>
          </a:p>
          <a:p>
            <a:pPr lvl="1"/>
            <a:r>
              <a:rPr lang="id-ID" dirty="0" smtClean="0"/>
              <a:t>Secara kuantitatif</a:t>
            </a:r>
          </a:p>
          <a:p>
            <a:pPr lvl="1"/>
            <a:r>
              <a:rPr lang="id-ID" dirty="0" smtClean="0"/>
              <a:t>Secara kualitatif</a:t>
            </a:r>
          </a:p>
          <a:p>
            <a:r>
              <a:rPr lang="id-ID" dirty="0" smtClean="0"/>
              <a:t>Identifikasi Dampak</a:t>
            </a:r>
          </a:p>
          <a:p>
            <a:pPr lvl="1"/>
            <a:r>
              <a:rPr lang="id-ID" dirty="0" smtClean="0"/>
              <a:t>Observasi</a:t>
            </a:r>
          </a:p>
          <a:p>
            <a:pPr lvl="1"/>
            <a:r>
              <a:rPr lang="id-ID" dirty="0" smtClean="0"/>
              <a:t>Telaah dokumen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Identifikasi Kondisi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id-ID" dirty="0" smtClean="0"/>
              <a:t>Secara kuantitatif</a:t>
            </a:r>
            <a:endParaRPr lang="id-ID" dirty="0" smtClean="0"/>
          </a:p>
          <a:p>
            <a:pPr lvl="1"/>
            <a:r>
              <a:rPr lang="id-ID" dirty="0" smtClean="0"/>
              <a:t>Perhitungan dari segi kecukupan, kerugian dan kerusakan yang timbul akibat suatu aktifitas dengan analisis masalah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Identifikasi Kondisi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id-ID" dirty="0" smtClean="0"/>
              <a:t>Secara kualitatif</a:t>
            </a:r>
            <a:endParaRPr lang="id-ID" dirty="0" smtClean="0"/>
          </a:p>
          <a:p>
            <a:pPr lvl="1"/>
            <a:r>
              <a:rPr lang="id-ID" dirty="0" smtClean="0"/>
              <a:t>Pemeriksaan yang melihat kualitas lingkungan secara fisik, biologi dan kimia dengan metode-metode pemeriksaan tertentu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Identifikasi Dampak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Observasi</a:t>
            </a:r>
          </a:p>
          <a:p>
            <a:pPr lvl="1"/>
            <a:r>
              <a:rPr lang="id-ID" dirty="0" smtClean="0"/>
              <a:t>Melihat kondisi lingkungan dengan mengamati dan wawancara perubahan-perubahan yang terjadi di lingkungan berdasarkan referensi/standar yang telah ditetapkan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380</Words>
  <Application>Microsoft Office PowerPoint</Application>
  <PresentationFormat>On-screen Show (4:3)</PresentationFormat>
  <Paragraphs>59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esa unggul</vt:lpstr>
      <vt:lpstr>Sumber Kerusakan Lingkungan</vt:lpstr>
      <vt:lpstr>Kerusakan Lingkungan</vt:lpstr>
      <vt:lpstr>Kerusakan Lingkungan</vt:lpstr>
      <vt:lpstr>Kerusakan Lingkungan</vt:lpstr>
      <vt:lpstr>Kegiatan Merusak Lingkungan</vt:lpstr>
      <vt:lpstr>Identifikasi Kerusakan Lingkungan</vt:lpstr>
      <vt:lpstr>Identifikasi Kondisi Lingkungan</vt:lpstr>
      <vt:lpstr>Identifikasi Kondisi Lingkungan</vt:lpstr>
      <vt:lpstr>Identifikasi Dampak</vt:lpstr>
      <vt:lpstr>Identifikasi Dampak</vt:lpstr>
      <vt:lpstr>Dampak Kerusakan Lingkungan</vt:lpstr>
      <vt:lpstr>Dampak Kerusakan Lingkungan</vt:lpstr>
      <vt:lpstr>Dampak Kerusakan Lingkungan</vt:lpstr>
      <vt:lpstr>Dampak Kerusakan Lingkungan</vt:lpstr>
      <vt:lpstr>Dampak Kerusakan Lingkungan</vt:lpstr>
      <vt:lpstr>Dampak Kerusakan Lingkungan</vt:lpstr>
      <vt:lpstr>Dampak Kerusakan Lingkungan</vt:lpstr>
      <vt:lpstr>Dampak Kerusakan Lingkungan</vt:lpstr>
      <vt:lpstr>Dampak Kerusakan Lingkungan</vt:lpstr>
      <vt:lpstr>Selesai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Analisis Risiko Kesehatan Lingkungan (ARKL)</dc:title>
  <dc:creator>Zannendesu</dc:creator>
  <cp:lastModifiedBy>Zannendesu</cp:lastModifiedBy>
  <cp:revision>32</cp:revision>
  <dcterms:created xsi:type="dcterms:W3CDTF">2018-03-12T04:39:21Z</dcterms:created>
  <dcterms:modified xsi:type="dcterms:W3CDTF">2018-04-04T03:28:09Z</dcterms:modified>
</cp:coreProperties>
</file>