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329" r:id="rId3"/>
    <p:sldId id="330" r:id="rId4"/>
    <p:sldId id="333" r:id="rId5"/>
    <p:sldId id="334" r:id="rId6"/>
    <p:sldId id="331" r:id="rId7"/>
    <p:sldId id="332" r:id="rId8"/>
    <p:sldId id="335" r:id="rId9"/>
    <p:sldId id="336" r:id="rId10"/>
    <p:sldId id="337" r:id="rId11"/>
    <p:sldId id="340" r:id="rId12"/>
    <p:sldId id="338" r:id="rId13"/>
    <p:sldId id="33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55" autoAdjust="0"/>
    <p:restoredTop sz="94624" autoAdjust="0"/>
  </p:normalViewPr>
  <p:slideViewPr>
    <p:cSldViewPr>
      <p:cViewPr varScale="1">
        <p:scale>
          <a:sx n="48" d="100"/>
          <a:sy n="48" d="100"/>
        </p:scale>
        <p:origin x="-102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5E5CC-CD9D-4E76-AE79-2F90CF44411C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DA6BC-BBBF-48E9-84A6-855FFE2E88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1531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C8AD7-A431-4104-819D-5539C02BB449}" type="slidenum">
              <a:rPr lang="en-GB"/>
              <a:pPr/>
              <a:t>2</a:t>
            </a:fld>
            <a:endParaRPr lang="en-GB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C8AD7-A431-4104-819D-5539C02BB449}" type="slidenum">
              <a:rPr lang="en-GB"/>
              <a:pPr/>
              <a:t>3</a:t>
            </a:fld>
            <a:endParaRPr lang="en-GB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C8AD7-A431-4104-819D-5539C02BB449}" type="slidenum">
              <a:rPr lang="en-GB"/>
              <a:pPr/>
              <a:t>4</a:t>
            </a:fld>
            <a:endParaRPr lang="en-GB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C8AD7-A431-4104-819D-5539C02BB449}" type="slidenum">
              <a:rPr lang="en-GB"/>
              <a:pPr/>
              <a:t>5</a:t>
            </a:fld>
            <a:endParaRPr lang="en-GB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C8AD7-A431-4104-819D-5539C02BB449}" type="slidenum">
              <a:rPr lang="en-GB"/>
              <a:pPr/>
              <a:t>6</a:t>
            </a:fld>
            <a:endParaRPr lang="en-GB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C8AD7-A431-4104-819D-5539C02BB449}" type="slidenum">
              <a:rPr lang="en-GB"/>
              <a:pPr/>
              <a:t>7</a:t>
            </a:fld>
            <a:endParaRPr lang="en-GB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C8AD7-A431-4104-819D-5539C02BB449}" type="slidenum">
              <a:rPr lang="en-GB"/>
              <a:pPr/>
              <a:t>8</a:t>
            </a:fld>
            <a:endParaRPr lang="en-GB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C8AD7-A431-4104-819D-5539C02BB449}" type="slidenum">
              <a:rPr lang="en-GB"/>
              <a:pPr/>
              <a:t>9</a:t>
            </a:fld>
            <a:endParaRPr lang="en-GB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5A36-9791-4FE1-95AE-7D0D7C825046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A424-644F-469E-B94A-D2CADE4FE55B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A8307-9458-4BEC-9887-6751E7F5280C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4FC7039-6A31-4EAB-9E08-B235A10C263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D269E-7312-4D9F-9ECC-918392ACFF6C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EFAE-B9FE-49AB-ACF3-D38091E355E6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3105-D126-42C1-9A20-1CCA5AAB3030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ED11-B64B-4483-8E9B-DB33C2BD4D9A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B79F-B3A3-45C5-AA9B-C8B256A46D4A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4733C-84FE-4161-AF12-826D745247B2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28D18-46DD-4DCB-90AB-9EB246CED1F8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5357-3899-4057-80D5-35CB7F77DDF8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3FDD6-0D50-4C61-89A3-299545635052}" type="datetime1">
              <a:rPr lang="id-ID" smtClean="0"/>
              <a:pPr/>
              <a:t>30/06/2018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E23AA-DA2C-441B-87F3-80FF96CB6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3352801"/>
            <a:ext cx="6172200" cy="990599"/>
          </a:xfrm>
        </p:spPr>
        <p:txBody>
          <a:bodyPr>
            <a:noAutofit/>
          </a:bodyPr>
          <a:lstStyle/>
          <a:p>
            <a:r>
              <a:rPr lang="id-ID" sz="4000" b="1" dirty="0" smtClean="0"/>
              <a:t>Teknik Identifikasi Bahaya</a:t>
            </a:r>
            <a:endParaRPr lang="en-US" sz="40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71800" y="4267200"/>
            <a:ext cx="61722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Pertemuan </a:t>
            </a:r>
            <a:r>
              <a:rPr kumimoji="0" lang="id-ID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 9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26"/>
            <a:ext cx="8229600" cy="1143000"/>
          </a:xfrm>
        </p:spPr>
        <p:txBody>
          <a:bodyPr/>
          <a:lstStyle/>
          <a:p>
            <a:r>
              <a:rPr lang="id-ID" dirty="0" smtClean="0"/>
              <a:t>Formulir Identifikasi Bahaya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410790"/>
          <a:ext cx="82296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Sumber</a:t>
                      </a:r>
                      <a:endParaRPr lang="id-ID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Media</a:t>
                      </a:r>
                      <a:endParaRPr lang="id-ID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Agen Risiko</a:t>
                      </a:r>
                      <a:endParaRPr lang="id-ID" sz="2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Konsentrasi</a:t>
                      </a:r>
                      <a:endParaRPr lang="id-ID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Minimal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Rata-Rata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Maksimal</a:t>
                      </a:r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Pertambangan Mineral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Air</a:t>
                      </a:r>
                    </a:p>
                    <a:p>
                      <a:r>
                        <a:rPr lang="id-ID" sz="2000" dirty="0" smtClean="0"/>
                        <a:t>Udara</a:t>
                      </a:r>
                    </a:p>
                    <a:p>
                      <a:r>
                        <a:rPr lang="id-ID" sz="2000" dirty="0" smtClean="0"/>
                        <a:t>Tanah</a:t>
                      </a:r>
                    </a:p>
                    <a:p>
                      <a:r>
                        <a:rPr lang="id-ID" sz="2000" dirty="0" smtClean="0"/>
                        <a:t>Makanan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Merkuri,</a:t>
                      </a:r>
                    </a:p>
                    <a:p>
                      <a:r>
                        <a:rPr lang="id-ID" sz="2000" dirty="0" smtClean="0"/>
                        <a:t>Pb</a:t>
                      </a:r>
                    </a:p>
                    <a:p>
                      <a:r>
                        <a:rPr lang="id-ID" sz="2000" dirty="0" smtClean="0"/>
                        <a:t>Dll logam berat berbahaya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Nilai pengukuran minimal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Nilai</a:t>
                      </a:r>
                      <a:r>
                        <a:rPr lang="id-ID" sz="2000" baseline="0" dirty="0" smtClean="0"/>
                        <a:t> rata-rata pengukuran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Nilai pengukuran maksimal</a:t>
                      </a:r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..........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.......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......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..... mg/l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........mg/l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.......mg/l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802"/>
            <a:ext cx="8229600" cy="1143000"/>
          </a:xfrm>
        </p:spPr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311718"/>
          <a:ext cx="822960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Sumber</a:t>
                      </a:r>
                      <a:endParaRPr lang="id-ID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Media</a:t>
                      </a:r>
                      <a:endParaRPr lang="id-ID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Agen Risiko</a:t>
                      </a:r>
                      <a:endParaRPr lang="id-ID" sz="2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Konsentrasi</a:t>
                      </a:r>
                      <a:endParaRPr lang="id-ID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Minimal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Rata-Rata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Maksimal</a:t>
                      </a:r>
                      <a:endParaRPr lang="id-ID" sz="2000" dirty="0"/>
                    </a:p>
                  </a:txBody>
                  <a:tcPr/>
                </a:tc>
              </a:tr>
              <a:tr h="297168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Emisi kendaraan bermotor di jalan raya di Jakarta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Udara ambien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Pb total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0,0765 µg/m³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9,855 µg/m³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251,311 µg/m³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/>
          <a:p>
            <a:r>
              <a:rPr lang="id-ID" dirty="0" smtClean="0"/>
              <a:t>Tugas Identifikasi Bahaya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Cari Permasalahan Lingkungan</a:t>
            </a:r>
          </a:p>
          <a:p>
            <a:r>
              <a:rPr lang="id-ID" dirty="0" smtClean="0"/>
              <a:t>Identifikasi berdasarkan pertanyaan dan gunakan formulir identifikasi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8596" y="4572008"/>
            <a:ext cx="8229600" cy="1143000"/>
          </a:xfrm>
        </p:spPr>
        <p:txBody>
          <a:bodyPr/>
          <a:lstStyle/>
          <a:p>
            <a:pPr algn="r"/>
            <a:r>
              <a:rPr lang="id-ID" smtClean="0"/>
              <a:t>Terima Kasih 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E23AA-DA2C-441B-87F3-80FF96CB679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Identifikasi Bahaya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Identifikasi terhadap jenis dan sifat serta kemampuan yang melekat pada suatu agen risiko yang dapat menyebabkan dampak buruk organisme, sistim, atau sub/populasi.</a:t>
            </a:r>
          </a:p>
          <a:p>
            <a:r>
              <a:rPr lang="nn-NO" dirty="0" smtClean="0"/>
              <a:t>Identifikasi bahaya merupakan langkah yang </a:t>
            </a:r>
            <a:r>
              <a:rPr lang="id-ID" dirty="0" smtClean="0"/>
              <a:t>Pertama</a:t>
            </a:r>
            <a:r>
              <a:rPr lang="nn-NO" dirty="0" smtClean="0"/>
              <a:t> dalam </a:t>
            </a:r>
            <a:r>
              <a:rPr lang="id-ID" dirty="0" smtClean="0"/>
              <a:t>ARKL.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/>
          <a:p>
            <a:r>
              <a:rPr lang="id-ID" dirty="0" smtClean="0"/>
              <a:t>Identifikasi Bahaya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I</a:t>
            </a:r>
            <a:r>
              <a:rPr lang="nn-NO" b="1" dirty="0" smtClean="0"/>
              <a:t>dentifikasi   bahaya   merupakan   langkah  pertama   dalam   ARKL   yang   digunakan   untuk</a:t>
            </a:r>
            <a:r>
              <a:rPr lang="id-ID" b="1" dirty="0" smtClean="0"/>
              <a:t> mengetahui  secara  spesifik  agen  risiko  apa  yang  berpotensi  menyebabkan  gangguan kesehatan </a:t>
            </a:r>
            <a:r>
              <a:rPr lang="id-ID" dirty="0" smtClean="0"/>
              <a:t>bila tubuh terpajan.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/>
          <a:p>
            <a:r>
              <a:rPr lang="id-ID" dirty="0" smtClean="0"/>
              <a:t>Identifikasi Bahaya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Sebagai pelengkap dalam identifikasi bahaya dapat ditambahkan gejala  –  gejala gangguan  kesehatan  apa  yang  terkait  erat  dengan  agen  risiko  yang  akan dianalisis.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/>
          <a:p>
            <a:r>
              <a:rPr lang="id-ID" dirty="0" smtClean="0"/>
              <a:t>Identifikasi Bahaya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Tahapan ini harus </a:t>
            </a:r>
            <a:r>
              <a:rPr lang="nn-NO" dirty="0" smtClean="0"/>
              <a:t>menjawab pertanyaan </a:t>
            </a:r>
            <a:r>
              <a:rPr lang="nn-NO" i="1" dirty="0" smtClean="0"/>
              <a:t>agen risiko spesifik apa yang berbahaya, di media lingkungan yang mana agen risiko</a:t>
            </a:r>
            <a:r>
              <a:rPr lang="id-ID" i="1" dirty="0" smtClean="0"/>
              <a:t> </a:t>
            </a:r>
            <a:r>
              <a:rPr lang="nn-NO" i="1" dirty="0" smtClean="0"/>
              <a:t>eksisting, seberapa besar kandungan/konsentrasi</a:t>
            </a:r>
            <a:r>
              <a:rPr lang="id-ID" i="1" dirty="0" smtClean="0"/>
              <a:t> </a:t>
            </a:r>
            <a:r>
              <a:rPr lang="nn-NO" i="1" dirty="0" smtClean="0"/>
              <a:t>agen risiko di media lingkungan, gejala kesehatan apa</a:t>
            </a:r>
            <a:r>
              <a:rPr lang="id-ID" i="1" dirty="0" smtClean="0"/>
              <a:t> yang potensial.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/>
          <a:p>
            <a:r>
              <a:rPr lang="id-ID" dirty="0" smtClean="0"/>
              <a:t>Pertanyaan Identifikasi Bahaya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i="1" dirty="0" smtClean="0"/>
              <a:t>	Agen risiko spesifik apa yang berbahaya?</a:t>
            </a:r>
          </a:p>
          <a:p>
            <a:r>
              <a:rPr lang="fi-FI" dirty="0" smtClean="0"/>
              <a:t>Agen risiko bahan kimia jelaskan spesi atau senyawa kimia apa</a:t>
            </a:r>
            <a:r>
              <a:rPr lang="id-ID" dirty="0" smtClean="0"/>
              <a:t> yang  berbahaya  secara  jelas.  </a:t>
            </a:r>
          </a:p>
          <a:p>
            <a:r>
              <a:rPr lang="id-ID" b="1" i="1" dirty="0" smtClean="0"/>
              <a:t>Contoh:  Merkuri  (Hg)  jelaskan </a:t>
            </a:r>
            <a:r>
              <a:rPr lang="id-ID" b="1" dirty="0" smtClean="0"/>
              <a:t>apakah  agen  risiko  berupa  </a:t>
            </a:r>
            <a:r>
              <a:rPr lang="id-ID" b="1" i="1" dirty="0" smtClean="0"/>
              <a:t>elemental  mercury,  anorganic </a:t>
            </a:r>
            <a:r>
              <a:rPr lang="en-US" b="1" i="1" dirty="0" smtClean="0"/>
              <a:t>mercury, </a:t>
            </a:r>
            <a:r>
              <a:rPr lang="en-US" b="1" i="1" dirty="0" err="1" smtClean="0"/>
              <a:t>atau</a:t>
            </a:r>
            <a:r>
              <a:rPr lang="en-US" b="1" i="1" dirty="0" smtClean="0"/>
              <a:t> organic mercury (methyl mercury).</a:t>
            </a:r>
            <a:r>
              <a:rPr lang="id-ID" b="1" i="1" dirty="0" smtClean="0"/>
              <a:t> </a:t>
            </a:r>
            <a:r>
              <a:rPr lang="nb-NO" dirty="0" smtClean="0"/>
              <a:t>Agen risiko biologi jelaskan spesiesnya.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/>
          <a:p>
            <a:r>
              <a:rPr lang="id-ID" dirty="0" smtClean="0"/>
              <a:t>Pertanyaan Identifikasi Bahaya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i="1" dirty="0" smtClean="0"/>
              <a:t>	Di media lingkungan yang mana agen risiko eksiksting?</a:t>
            </a:r>
          </a:p>
          <a:p>
            <a:r>
              <a:rPr lang="nn-NO" dirty="0" smtClean="0"/>
              <a:t>Jelaskan media lingkungan dimana agen risiko eksisting ; apakah di</a:t>
            </a:r>
            <a:r>
              <a:rPr lang="id-ID" dirty="0" smtClean="0"/>
              <a:t> udara  ambien,  air,  tanah,  </a:t>
            </a:r>
            <a:r>
              <a:rPr lang="id-ID" i="1" dirty="0" smtClean="0"/>
              <a:t>sludge,  biota,  hewan,  dll.  </a:t>
            </a:r>
          </a:p>
          <a:p>
            <a:r>
              <a:rPr lang="id-ID" b="1" i="1" dirty="0" smtClean="0"/>
              <a:t>Contoh  :  jika </a:t>
            </a:r>
            <a:r>
              <a:rPr lang="id-ID" b="1" dirty="0" smtClean="0"/>
              <a:t>merkuri   </a:t>
            </a:r>
            <a:r>
              <a:rPr lang="id-ID" b="1" i="1" dirty="0" smtClean="0"/>
              <a:t>sebagai   agen   risiko,   maka   media   lingkungan   yang </a:t>
            </a:r>
            <a:r>
              <a:rPr lang="fi-FI" dirty="0" smtClean="0"/>
              <a:t>terkontaminasi   antara lain air bersih,   sludge (jika pada</a:t>
            </a:r>
            <a:r>
              <a:rPr lang="id-ID" dirty="0" smtClean="0"/>
              <a:t> pertambangan   emas   rakyat),   ataupun   di   hewan   (ikan yang dikonsumsi).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/>
          <a:p>
            <a:r>
              <a:rPr lang="id-ID" dirty="0" smtClean="0"/>
              <a:t>Pertanyaan Identifikasi Bahaya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i="1" dirty="0" smtClean="0"/>
              <a:t>	Seberapa besar kandungan/kosentrasi agen risiko di media lingkungan?</a:t>
            </a:r>
          </a:p>
          <a:p>
            <a:r>
              <a:rPr lang="id-ID" dirty="0" smtClean="0"/>
              <a:t>Jelaskan konsentrasi hasil pengukurannya di media lingkungan</a:t>
            </a:r>
          </a:p>
          <a:p>
            <a:r>
              <a:rPr lang="id-ID" dirty="0" smtClean="0"/>
              <a:t>Untuk mengetahuinya dilakukan pengambilan sampel pengukuran beberapa kali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/>
          <a:p>
            <a:r>
              <a:rPr lang="id-ID" dirty="0" smtClean="0"/>
              <a:t>Pertanyaan Identifikasi Bahaya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i="1" dirty="0" smtClean="0"/>
              <a:t>	Gejala kesehatan apa yang potensial?</a:t>
            </a:r>
          </a:p>
          <a:p>
            <a:r>
              <a:rPr lang="id-ID" dirty="0" smtClean="0"/>
              <a:t>Uraikan gejala kesehatan / gangguan kesehatan apa yang dapat terkait dengan agen risiko. Contoh : jika merkuri sebagai agen risiko maka gejala/gangguan  kesehatan yang mungkin  timbul antara  lain, </a:t>
            </a:r>
            <a:r>
              <a:rPr lang="pt-BR" dirty="0" smtClean="0"/>
              <a:t>tremor, gemetaran  pada  saat  berdiri, pusing  pada  saat  berdiri,</a:t>
            </a:r>
            <a:r>
              <a:rPr lang="id-ID" dirty="0" smtClean="0"/>
              <a:t> rasa  nyeri pada tangan dan kaki, dan gangguan pada susunan sarafpusat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a unggu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</Template>
  <TotalTime>628</TotalTime>
  <Words>242</Words>
  <Application>Microsoft Office PowerPoint</Application>
  <PresentationFormat>On-screen Show (4:3)</PresentationFormat>
  <Paragraphs>82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esa unggul</vt:lpstr>
      <vt:lpstr>Teknik Identifikasi Bahaya</vt:lpstr>
      <vt:lpstr>Identifikasi Bahaya</vt:lpstr>
      <vt:lpstr>Identifikasi Bahaya</vt:lpstr>
      <vt:lpstr>Identifikasi Bahaya</vt:lpstr>
      <vt:lpstr>Identifikasi Bahaya</vt:lpstr>
      <vt:lpstr>Pertanyaan Identifikasi Bahaya</vt:lpstr>
      <vt:lpstr>Pertanyaan Identifikasi Bahaya</vt:lpstr>
      <vt:lpstr>Pertanyaan Identifikasi Bahaya</vt:lpstr>
      <vt:lpstr>Pertanyaan Identifikasi Bahaya</vt:lpstr>
      <vt:lpstr>Formulir Identifikasi Bahaya</vt:lpstr>
      <vt:lpstr>Contoh</vt:lpstr>
      <vt:lpstr>Tugas Identifikasi Bahaya</vt:lpstr>
      <vt:lpstr>Terima Kasih </vt:lpstr>
    </vt:vector>
  </TitlesOfParts>
  <Company>http://sharingcentre.info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 Kesehatan Lingkungan</dc:title>
  <dc:creator>Fadhil</dc:creator>
  <cp:lastModifiedBy>Zannendesu</cp:lastModifiedBy>
  <cp:revision>26</cp:revision>
  <dcterms:created xsi:type="dcterms:W3CDTF">2010-09-30T03:26:50Z</dcterms:created>
  <dcterms:modified xsi:type="dcterms:W3CDTF">2018-06-30T07:57:13Z</dcterms:modified>
</cp:coreProperties>
</file>