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AD6B3-EB3D-43A3-8B01-99B71580A72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BFDA9-A8CC-4E03-9E7A-3EF44AA44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5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C20F72C-C60C-4F59-8188-57200C0BE223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603BAF5-57BF-40CE-9910-5F2C87EFCE6F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8A0AD39-B08F-4E12-B96B-27D29E814556}" type="slidenum">
              <a:rPr lang="en-US"/>
              <a:pPr/>
              <a:t>7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C5309C1-2640-41C2-AB46-35758168FB43}" type="slidenum">
              <a:rPr lang="en-US"/>
              <a:pPr/>
              <a:t>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d-ID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0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0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8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6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6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4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6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9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CBD5C5-E21B-4B1F-82B5-D4B044F00C48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804C28-7794-4EE9-A24E-D7CA72B7C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9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286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05000" y="3810000"/>
            <a:ext cx="7772400" cy="9937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PENGANTAR SIG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6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TOPIK 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31838"/>
          </a:xfrm>
        </p:spPr>
        <p:txBody>
          <a:bodyPr/>
          <a:lstStyle/>
          <a:p>
            <a:r>
              <a:rPr lang="en-US" dirty="0" smtClean="0"/>
              <a:t>TUJUAN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5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Geography :</a:t>
            </a:r>
          </a:p>
          <a:p>
            <a:pPr lvl="1"/>
            <a:r>
              <a:rPr lang="en-US" dirty="0" smtClean="0"/>
              <a:t>Geo ; </a:t>
            </a:r>
            <a:r>
              <a:rPr lang="en-US" dirty="0" err="1" smtClean="0"/>
              <a:t>bumi</a:t>
            </a:r>
            <a:endParaRPr lang="en-US" dirty="0" smtClean="0"/>
          </a:p>
          <a:p>
            <a:pPr lvl="1"/>
            <a:r>
              <a:rPr lang="en-US" dirty="0" err="1" smtClean="0"/>
              <a:t>Graphy</a:t>
            </a:r>
            <a:r>
              <a:rPr lang="en-US" dirty="0" smtClean="0"/>
              <a:t> : proses </a:t>
            </a:r>
            <a:r>
              <a:rPr lang="en-US" dirty="0" err="1" smtClean="0"/>
              <a:t>menulis</a:t>
            </a:r>
            <a:r>
              <a:rPr lang="en-US" dirty="0" smtClean="0"/>
              <a:t>/</a:t>
            </a:r>
            <a:r>
              <a:rPr lang="en-US" dirty="0" err="1" smtClean="0"/>
              <a:t>menggambarkan</a:t>
            </a:r>
            <a:endParaRPr lang="en-US" dirty="0" smtClean="0"/>
          </a:p>
          <a:p>
            <a:pPr lvl="1"/>
            <a:r>
              <a:rPr lang="en-US" dirty="0" smtClean="0"/>
              <a:t>Geography ; proses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kebumian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‘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’ </a:t>
            </a:r>
            <a:r>
              <a:rPr lang="en-US" dirty="0" err="1" smtClean="0"/>
              <a:t>atau</a:t>
            </a:r>
            <a:r>
              <a:rPr lang="en-US" dirty="0" smtClean="0"/>
              <a:t> SIG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66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9232" y="533400"/>
            <a:ext cx="8385175" cy="8016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0" dirty="0" smtClean="0"/>
              <a:t>DEFINISI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43000"/>
            <a:ext cx="82296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Definisi GIS (Rhind, 1988):</a:t>
            </a:r>
          </a:p>
          <a:p>
            <a:pPr eaLnBrk="1" hangingPunct="1">
              <a:defRPr/>
            </a:pPr>
            <a:endParaRPr lang="en-US" sz="240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1720850"/>
            <a:ext cx="762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i="1"/>
              <a:t>GIS is a computer system for collecting, checking, integrating and analyzing information related to the surface of the earth</a:t>
            </a:r>
            <a:r>
              <a:rPr lang="en-US" sz="2000"/>
              <a:t>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7200" y="2438567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/>
              <a:t>Definisi</a:t>
            </a:r>
            <a:r>
              <a:rPr lang="en-US" sz="2400" dirty="0" smtClean="0"/>
              <a:t> GIS (</a:t>
            </a:r>
            <a:r>
              <a:rPr lang="en-US" sz="2400" dirty="0" err="1" smtClean="0"/>
              <a:t>Purwadhi</a:t>
            </a:r>
            <a:r>
              <a:rPr lang="en-US" sz="2400" dirty="0" smtClean="0"/>
              <a:t>, 1994:)</a:t>
            </a: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38200" y="2895767"/>
            <a:ext cx="75438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sz="2000" dirty="0"/>
              <a:t>SIG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yang </a:t>
            </a:r>
            <a:r>
              <a:rPr lang="en-US" sz="2000" dirty="0" err="1"/>
              <a:t>mengorganisir</a:t>
            </a:r>
            <a:r>
              <a:rPr lang="en-US" sz="2000" dirty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keras</a:t>
            </a:r>
            <a:r>
              <a:rPr lang="en-US" sz="2000" dirty="0"/>
              <a:t> (</a:t>
            </a:r>
            <a:r>
              <a:rPr lang="en-US" sz="2000" i="1" dirty="0"/>
              <a:t>hardware</a:t>
            </a:r>
            <a:r>
              <a:rPr lang="en-US" sz="2000" dirty="0"/>
              <a:t>),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lunak</a:t>
            </a:r>
            <a:r>
              <a:rPr lang="en-US" sz="2000" dirty="0"/>
              <a:t> (</a:t>
            </a:r>
            <a:r>
              <a:rPr lang="en-US" sz="2000" i="1" dirty="0"/>
              <a:t>software</a:t>
            </a:r>
            <a:r>
              <a:rPr lang="en-US" sz="2000" dirty="0"/>
              <a:t>), </a:t>
            </a:r>
            <a:r>
              <a:rPr lang="en-US" sz="2000" dirty="0" err="1"/>
              <a:t>dan</a:t>
            </a:r>
            <a:r>
              <a:rPr lang="en-US" sz="2000" dirty="0"/>
              <a:t> data,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mendaya-gunakan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penyimpanan</a:t>
            </a:r>
            <a:r>
              <a:rPr lang="en-US" sz="2000" dirty="0"/>
              <a:t>, </a:t>
            </a:r>
            <a:r>
              <a:rPr lang="en-US" sz="2000" dirty="0" err="1"/>
              <a:t>pengolahan</a:t>
            </a:r>
            <a:r>
              <a:rPr lang="en-US" sz="2000" dirty="0"/>
              <a:t>,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data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simultan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</a:t>
            </a:r>
            <a:r>
              <a:rPr lang="en-US" sz="2000" dirty="0" err="1"/>
              <a:t>keruangan</a:t>
            </a:r>
            <a:r>
              <a:rPr lang="en-US" sz="2000" dirty="0"/>
              <a:t>.</a:t>
            </a:r>
          </a:p>
          <a:p>
            <a:pPr algn="just" eaLnBrk="1" hangingPunct="1"/>
            <a:r>
              <a:rPr lang="en-US" sz="2000" dirty="0"/>
              <a:t>SIG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data </a:t>
            </a:r>
            <a:r>
              <a:rPr lang="en-US" sz="2000" dirty="0" err="1"/>
              <a:t>spasial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non-</a:t>
            </a:r>
            <a:r>
              <a:rPr lang="en-US" sz="2000" dirty="0" err="1"/>
              <a:t>spasial</a:t>
            </a:r>
            <a:r>
              <a:rPr lang="en-US" sz="2000" dirty="0"/>
              <a:t> yang </a:t>
            </a:r>
            <a:r>
              <a:rPr lang="en-US" sz="2000" dirty="0" err="1"/>
              <a:t>berbasis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: (i)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aktual</a:t>
            </a:r>
            <a:r>
              <a:rPr lang="en-US" sz="2000" dirty="0"/>
              <a:t> (</a:t>
            </a:r>
            <a:r>
              <a:rPr lang="en-US" sz="2000" dirty="0" err="1"/>
              <a:t>variabel</a:t>
            </a:r>
            <a:r>
              <a:rPr lang="en-US" sz="2000" dirty="0"/>
              <a:t> data non-</a:t>
            </a:r>
            <a:r>
              <a:rPr lang="en-US" sz="2000" dirty="0" err="1"/>
              <a:t>lokasi</a:t>
            </a:r>
            <a:r>
              <a:rPr lang="en-US" sz="2000" dirty="0"/>
              <a:t>) yang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topik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di </a:t>
            </a:r>
            <a:r>
              <a:rPr lang="en-US" sz="2000" dirty="0" err="1"/>
              <a:t>lokasi</a:t>
            </a:r>
            <a:r>
              <a:rPr lang="en-US" sz="2000" dirty="0"/>
              <a:t> </a:t>
            </a:r>
            <a:r>
              <a:rPr lang="en-US" sz="2000" dirty="0" err="1"/>
              <a:t>bersangkutan</a:t>
            </a:r>
            <a:r>
              <a:rPr lang="en-US" sz="2000" dirty="0"/>
              <a:t>; (ii)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di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lokasi</a:t>
            </a:r>
            <a:r>
              <a:rPr lang="en-US" sz="2000" dirty="0"/>
              <a:t>; </a:t>
            </a:r>
            <a:r>
              <a:rPr lang="en-US" sz="2000" dirty="0" err="1"/>
              <a:t>dan</a:t>
            </a:r>
            <a:r>
              <a:rPr lang="en-US" sz="2000" dirty="0"/>
              <a:t> (iii)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dimensi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08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  <p:bldP spid="9222" grpId="0"/>
      <p:bldP spid="92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609600"/>
            <a:ext cx="82296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KARAKTERISTIK SIG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keras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lunak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pemetaan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fakta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disajikan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Melibatkan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ahli</a:t>
            </a:r>
            <a:r>
              <a:rPr lang="en-US" sz="2000" dirty="0" smtClean="0"/>
              <a:t> </a:t>
            </a:r>
            <a:r>
              <a:rPr lang="en-US" sz="2000" dirty="0" err="1" smtClean="0"/>
              <a:t>geografi</a:t>
            </a:r>
            <a:r>
              <a:rPr lang="en-US" sz="2000" dirty="0" smtClean="0"/>
              <a:t>, </a:t>
            </a:r>
            <a:r>
              <a:rPr lang="en-US" sz="2000" dirty="0" err="1" smtClean="0"/>
              <a:t>informatika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: </a:t>
            </a:r>
            <a:r>
              <a:rPr lang="en-US" sz="2000" dirty="0" err="1" smtClean="0"/>
              <a:t>cakupan</a:t>
            </a:r>
            <a:r>
              <a:rPr lang="en-US" sz="2000" dirty="0" smtClean="0"/>
              <a:t>,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data,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, model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visualisasi</a:t>
            </a:r>
            <a:r>
              <a:rPr lang="en-US" sz="2000" dirty="0" smtClean="0"/>
              <a:t> data, </a:t>
            </a:r>
            <a:r>
              <a:rPr lang="en-US" sz="2000" dirty="0" err="1" smtClean="0"/>
              <a:t>koordinasi</a:t>
            </a:r>
            <a:r>
              <a:rPr lang="en-US" sz="2000" dirty="0" smtClean="0"/>
              <a:t> </a:t>
            </a:r>
            <a:r>
              <a:rPr lang="en-US" sz="2000" dirty="0" err="1" smtClean="0"/>
              <a:t>kelembagaan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etika</a:t>
            </a:r>
            <a:r>
              <a:rPr lang="en-US" sz="2000" dirty="0" smtClean="0"/>
              <a:t>,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expert system </a:t>
            </a:r>
            <a:r>
              <a:rPr lang="en-US" sz="2000" dirty="0" err="1" smtClean="0"/>
              <a:t>dan</a:t>
            </a:r>
            <a:r>
              <a:rPr lang="en-US" sz="2000" dirty="0" smtClean="0"/>
              <a:t> decision support system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penerapannya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Perbedaannya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: data </a:t>
            </a:r>
            <a:r>
              <a:rPr lang="en-US" sz="2000" dirty="0" err="1" smtClean="0"/>
              <a:t>dikaitkan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letak</a:t>
            </a:r>
            <a:r>
              <a:rPr lang="en-US" sz="2000" dirty="0" smtClean="0"/>
              <a:t> </a:t>
            </a:r>
            <a:r>
              <a:rPr lang="en-US" sz="2000" dirty="0" err="1" smtClean="0"/>
              <a:t>geografis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data </a:t>
            </a:r>
            <a:r>
              <a:rPr lang="en-US" sz="2000" dirty="0" err="1" smtClean="0"/>
              <a:t>tekstual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grafik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sekedar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pengubahan</a:t>
            </a:r>
            <a:r>
              <a:rPr lang="en-US" sz="2000" dirty="0" smtClean="0"/>
              <a:t> </a:t>
            </a:r>
            <a:r>
              <a:rPr lang="en-US" sz="2000" dirty="0" err="1" smtClean="0"/>
              <a:t>peta</a:t>
            </a:r>
            <a:r>
              <a:rPr lang="en-US" sz="2000" dirty="0" smtClean="0"/>
              <a:t> </a:t>
            </a:r>
            <a:r>
              <a:rPr lang="en-US" sz="2000" dirty="0" err="1" smtClean="0"/>
              <a:t>konvensional</a:t>
            </a:r>
            <a:r>
              <a:rPr lang="en-US" sz="2000" dirty="0" smtClean="0"/>
              <a:t> (</a:t>
            </a:r>
            <a:r>
              <a:rPr lang="en-US" sz="2000" dirty="0" err="1" smtClean="0"/>
              <a:t>tradisional</a:t>
            </a:r>
            <a:r>
              <a:rPr lang="en-US" sz="2000" dirty="0" smtClean="0"/>
              <a:t>)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peta</a:t>
            </a:r>
            <a:r>
              <a:rPr lang="en-US" sz="2000" dirty="0" smtClean="0"/>
              <a:t> </a:t>
            </a:r>
            <a:r>
              <a:rPr lang="en-US" sz="2000" dirty="0" err="1" smtClean="0"/>
              <a:t>dijital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disajikan</a:t>
            </a:r>
            <a:r>
              <a:rPr lang="en-US" sz="2000" dirty="0" smtClean="0"/>
              <a:t> (</a:t>
            </a:r>
            <a:r>
              <a:rPr lang="en-US" sz="2000" dirty="0" err="1" smtClean="0"/>
              <a:t>dicetak</a:t>
            </a:r>
            <a:r>
              <a:rPr lang="en-US" sz="2000" dirty="0" smtClean="0"/>
              <a:t> / </a:t>
            </a:r>
            <a:r>
              <a:rPr lang="en-US" sz="2000" dirty="0" err="1" smtClean="0"/>
              <a:t>diperbanyak</a:t>
            </a:r>
            <a:r>
              <a:rPr lang="en-US" sz="2000" dirty="0" smtClean="0"/>
              <a:t>) </a:t>
            </a:r>
            <a:r>
              <a:rPr lang="en-US" sz="2000" dirty="0" err="1" smtClean="0"/>
              <a:t>kembali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mengumpulkan</a:t>
            </a:r>
            <a:r>
              <a:rPr lang="en-US" sz="2000" dirty="0" smtClean="0"/>
              <a:t>,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, </a:t>
            </a:r>
            <a:r>
              <a:rPr lang="en-US" sz="2000" dirty="0" err="1" smtClean="0"/>
              <a:t>mentransformasikan</a:t>
            </a:r>
            <a:r>
              <a:rPr lang="en-US" sz="2000" dirty="0" smtClean="0"/>
              <a:t>, </a:t>
            </a:r>
            <a:r>
              <a:rPr lang="en-US" sz="2000" dirty="0" err="1" smtClean="0"/>
              <a:t>menampilkan,memanipulasi</a:t>
            </a:r>
            <a:r>
              <a:rPr lang="en-US" sz="2000" dirty="0" smtClean="0"/>
              <a:t>, </a:t>
            </a:r>
            <a:r>
              <a:rPr lang="en-US" sz="2000" dirty="0" err="1" smtClean="0"/>
              <a:t>memadukan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menganalisis</a:t>
            </a:r>
            <a:r>
              <a:rPr lang="en-US" sz="2000" dirty="0" smtClean="0"/>
              <a:t> data </a:t>
            </a:r>
            <a:r>
              <a:rPr lang="en-US" sz="2000" dirty="0" err="1" smtClean="0"/>
              <a:t>spasial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fenomena</a:t>
            </a:r>
            <a:r>
              <a:rPr lang="en-US" sz="2000" dirty="0" smtClean="0"/>
              <a:t> </a:t>
            </a:r>
            <a:r>
              <a:rPr lang="en-US" sz="2000" dirty="0" err="1" smtClean="0"/>
              <a:t>geografis</a:t>
            </a:r>
            <a:r>
              <a:rPr lang="en-US" sz="2000" dirty="0" smtClean="0"/>
              <a:t> </a:t>
            </a:r>
            <a:r>
              <a:rPr lang="en-US" sz="2000" dirty="0" err="1" smtClean="0"/>
              <a:t>suatuwilayah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dasar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masalah.Contoh</a:t>
            </a:r>
            <a:r>
              <a:rPr lang="en-US" sz="2000" dirty="0" smtClean="0"/>
              <a:t> :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iklim</a:t>
            </a:r>
            <a:r>
              <a:rPr lang="en-US" sz="2000" dirty="0" smtClean="0"/>
              <a:t>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seperticurah</a:t>
            </a:r>
            <a:r>
              <a:rPr lang="en-US" sz="2000" dirty="0" smtClean="0"/>
              <a:t> </a:t>
            </a:r>
            <a:r>
              <a:rPr lang="en-US" sz="2000" dirty="0" err="1" smtClean="0"/>
              <a:t>hujan</a:t>
            </a:r>
            <a:r>
              <a:rPr lang="en-US" sz="2000" dirty="0" smtClean="0"/>
              <a:t>, </a:t>
            </a:r>
            <a:r>
              <a:rPr lang="en-US" sz="2000" dirty="0" err="1" smtClean="0"/>
              <a:t>suhu</a:t>
            </a:r>
            <a:r>
              <a:rPr lang="en-US" sz="2000" dirty="0" smtClean="0"/>
              <a:t>, </a:t>
            </a:r>
            <a:r>
              <a:rPr lang="en-US" sz="2000" dirty="0" err="1" smtClean="0"/>
              <a:t>angin</a:t>
            </a:r>
            <a:r>
              <a:rPr lang="en-US" sz="2000" dirty="0" smtClean="0"/>
              <a:t>,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awan</a:t>
            </a:r>
            <a:r>
              <a:rPr lang="en-US" sz="2000" dirty="0" smtClean="0"/>
              <a:t>. Data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dikumpulkan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berkala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032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83820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KEMUDAHAN-KEMUDAHAN GIS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penanganan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geospasial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format </a:t>
            </a:r>
            <a:r>
              <a:rPr lang="en-US" sz="2800" dirty="0" err="1" smtClean="0"/>
              <a:t>baku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revisi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pemutakhiran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muda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data </a:t>
            </a:r>
            <a:r>
              <a:rPr lang="en-US" sz="2800" dirty="0" err="1" smtClean="0"/>
              <a:t>geospasial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dicari</a:t>
            </a:r>
            <a:r>
              <a:rPr lang="en-US" sz="2800" dirty="0" smtClean="0"/>
              <a:t>, </a:t>
            </a:r>
            <a:r>
              <a:rPr lang="en-US" sz="2800" dirty="0" err="1" smtClean="0"/>
              <a:t>dianalisa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direpresentasikan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tambah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menukar</a:t>
            </a:r>
            <a:r>
              <a:rPr lang="en-US" sz="2800" dirty="0" smtClean="0"/>
              <a:t> data </a:t>
            </a:r>
            <a:r>
              <a:rPr lang="en-US" sz="2800" dirty="0" err="1" smtClean="0"/>
              <a:t>geospasial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penghematan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keputusan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746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385175" cy="5318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0" i="1" dirty="0" smtClean="0"/>
              <a:t>Lima Cara </a:t>
            </a:r>
            <a:r>
              <a:rPr lang="en-US" sz="2800" b="0" i="1" dirty="0" err="1" smtClean="0"/>
              <a:t>Perolehan</a:t>
            </a:r>
            <a:r>
              <a:rPr lang="en-US" sz="2800" b="0" i="1" dirty="0" smtClean="0"/>
              <a:t> Data/</a:t>
            </a:r>
            <a:r>
              <a:rPr lang="en-US" sz="2800" b="0" i="1" dirty="0" err="1" smtClean="0"/>
              <a:t>Informasi</a:t>
            </a:r>
            <a:r>
              <a:rPr lang="en-US" sz="2800" b="0" i="1" dirty="0" smtClean="0"/>
              <a:t> </a:t>
            </a:r>
            <a:r>
              <a:rPr lang="en-US" sz="2800" b="0" i="1" dirty="0" err="1" smtClean="0"/>
              <a:t>Geografi</a:t>
            </a:r>
            <a:endParaRPr lang="en-US" sz="2800" b="0" i="1" dirty="0" smtClean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95400"/>
            <a:ext cx="8229600" cy="4906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Survei</a:t>
            </a:r>
            <a:r>
              <a:rPr lang="en-US" sz="2200" dirty="0" smtClean="0"/>
              <a:t> </a:t>
            </a:r>
            <a:r>
              <a:rPr lang="en-US" sz="2200" dirty="0" err="1" smtClean="0"/>
              <a:t>lapangan</a:t>
            </a:r>
            <a:r>
              <a:rPr lang="en-US" sz="2200" dirty="0" smtClean="0"/>
              <a:t>: </a:t>
            </a:r>
            <a:r>
              <a:rPr lang="en-US" sz="2200" dirty="0" err="1" smtClean="0"/>
              <a:t>pengukuran</a:t>
            </a:r>
            <a:r>
              <a:rPr lang="en-US" sz="2200" dirty="0" smtClean="0"/>
              <a:t> </a:t>
            </a:r>
            <a:r>
              <a:rPr lang="en-US" sz="2200" dirty="0" err="1" smtClean="0"/>
              <a:t>fisik</a:t>
            </a:r>
            <a:r>
              <a:rPr lang="en-US" sz="2200" dirty="0" smtClean="0"/>
              <a:t> (</a:t>
            </a:r>
            <a:r>
              <a:rPr lang="en-US" sz="2200" i="1" dirty="0" smtClean="0"/>
              <a:t>land marks</a:t>
            </a:r>
            <a:r>
              <a:rPr lang="en-US" sz="2200" dirty="0" smtClean="0"/>
              <a:t>), </a:t>
            </a:r>
            <a:r>
              <a:rPr lang="en-US" sz="2200" dirty="0" err="1" smtClean="0"/>
              <a:t>pengambilan</a:t>
            </a:r>
            <a:r>
              <a:rPr lang="en-US" sz="2200" dirty="0" smtClean="0"/>
              <a:t> </a:t>
            </a:r>
            <a:r>
              <a:rPr lang="en-US" sz="2200" dirty="0" err="1" smtClean="0"/>
              <a:t>sampel</a:t>
            </a:r>
            <a:r>
              <a:rPr lang="en-US" sz="2200" dirty="0" smtClean="0"/>
              <a:t> (</a:t>
            </a:r>
            <a:r>
              <a:rPr lang="en-US" sz="2200" dirty="0" err="1" smtClean="0"/>
              <a:t>polusi</a:t>
            </a:r>
            <a:r>
              <a:rPr lang="en-US" sz="2200" dirty="0" smtClean="0"/>
              <a:t> air), </a:t>
            </a:r>
            <a:r>
              <a:rPr lang="en-US" sz="2200" dirty="0" err="1" smtClean="0"/>
              <a:t>pengumpulan</a:t>
            </a:r>
            <a:r>
              <a:rPr lang="en-US" sz="2200" dirty="0" smtClean="0"/>
              <a:t> data non-</a:t>
            </a:r>
            <a:r>
              <a:rPr lang="en-US" sz="2200" dirty="0" err="1" smtClean="0"/>
              <a:t>fisik</a:t>
            </a:r>
            <a:r>
              <a:rPr lang="en-US" sz="2200" dirty="0" smtClean="0"/>
              <a:t> (data </a:t>
            </a:r>
            <a:r>
              <a:rPr lang="en-US" sz="2200" dirty="0" err="1" smtClean="0"/>
              <a:t>sosial</a:t>
            </a:r>
            <a:r>
              <a:rPr lang="en-US" sz="2200" dirty="0" smtClean="0"/>
              <a:t>, </a:t>
            </a:r>
            <a:r>
              <a:rPr lang="en-US" sz="2200" dirty="0" err="1" smtClean="0"/>
              <a:t>politik</a:t>
            </a:r>
            <a:r>
              <a:rPr lang="en-US" sz="2200" dirty="0" smtClean="0"/>
              <a:t>, </a:t>
            </a:r>
            <a:r>
              <a:rPr lang="en-US" sz="2200" dirty="0" err="1" smtClean="0"/>
              <a:t>ekonomi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budaya</a:t>
            </a:r>
            <a:r>
              <a:rPr lang="en-US" sz="2200" dirty="0" smtClean="0"/>
              <a:t>).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Sensus</a:t>
            </a:r>
            <a:r>
              <a:rPr lang="en-US" sz="2200" dirty="0" smtClean="0"/>
              <a:t>: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pendekatan</a:t>
            </a:r>
            <a:r>
              <a:rPr lang="en-US" sz="2200" dirty="0" smtClean="0"/>
              <a:t> </a:t>
            </a:r>
            <a:r>
              <a:rPr lang="en-US" sz="2200" dirty="0" err="1" smtClean="0"/>
              <a:t>kuesioner</a:t>
            </a:r>
            <a:r>
              <a:rPr lang="en-US" sz="2200" dirty="0" smtClean="0"/>
              <a:t>, </a:t>
            </a:r>
            <a:r>
              <a:rPr lang="en-US" sz="2200" dirty="0" err="1" smtClean="0"/>
              <a:t>wawancara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pengamatan</a:t>
            </a:r>
            <a:r>
              <a:rPr lang="en-US" sz="2200" dirty="0" smtClean="0"/>
              <a:t>; </a:t>
            </a:r>
            <a:r>
              <a:rPr lang="en-US" sz="2200" dirty="0" err="1" smtClean="0"/>
              <a:t>pengumpulan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nasional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periodik</a:t>
            </a:r>
            <a:r>
              <a:rPr lang="en-US" sz="2200" dirty="0" smtClean="0"/>
              <a:t> (</a:t>
            </a:r>
            <a:r>
              <a:rPr lang="en-US" sz="2200" dirty="0" err="1" smtClean="0"/>
              <a:t>sensus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penduduk</a:t>
            </a:r>
            <a:r>
              <a:rPr lang="en-US" sz="2200" dirty="0" smtClean="0"/>
              <a:t>, </a:t>
            </a:r>
            <a:r>
              <a:rPr lang="en-US" sz="2200" dirty="0" err="1" smtClean="0"/>
              <a:t>sensus</a:t>
            </a:r>
            <a:r>
              <a:rPr lang="en-US" sz="2200" dirty="0" smtClean="0"/>
              <a:t> </a:t>
            </a:r>
            <a:r>
              <a:rPr lang="en-US" sz="2200" dirty="0" err="1" smtClean="0"/>
              <a:t>kepemilikan</a:t>
            </a:r>
            <a:r>
              <a:rPr lang="en-US" sz="2200" dirty="0" smtClean="0"/>
              <a:t> </a:t>
            </a:r>
            <a:r>
              <a:rPr lang="en-US" sz="2200" dirty="0" err="1" smtClean="0"/>
              <a:t>tanah</a:t>
            </a:r>
            <a:r>
              <a:rPr lang="en-US" sz="2200" dirty="0" smtClean="0"/>
              <a:t>).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Statistik</a:t>
            </a:r>
            <a:r>
              <a:rPr lang="en-US" sz="2200" dirty="0" smtClean="0"/>
              <a:t>: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metode</a:t>
            </a:r>
            <a:r>
              <a:rPr lang="en-US" sz="2200" dirty="0" smtClean="0"/>
              <a:t> </a:t>
            </a:r>
            <a:r>
              <a:rPr lang="en-US" sz="2200" dirty="0" err="1" smtClean="0"/>
              <a:t>pengumpulan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periodik</a:t>
            </a:r>
            <a:r>
              <a:rPr lang="en-US" sz="2200" dirty="0" smtClean="0"/>
              <a:t>/per-interval-</a:t>
            </a:r>
            <a:r>
              <a:rPr lang="en-US" sz="2200" dirty="0" err="1" smtClean="0"/>
              <a:t>waktupada</a:t>
            </a:r>
            <a:r>
              <a:rPr lang="en-US" sz="2200" dirty="0" smtClean="0"/>
              <a:t> </a:t>
            </a:r>
            <a:r>
              <a:rPr lang="en-US" sz="2200" dirty="0" err="1" smtClean="0"/>
              <a:t>stasiun</a:t>
            </a:r>
            <a:r>
              <a:rPr lang="en-US" sz="2200" dirty="0" smtClean="0"/>
              <a:t> </a:t>
            </a:r>
            <a:r>
              <a:rPr lang="en-US" sz="2200" dirty="0" err="1" smtClean="0"/>
              <a:t>pengamatan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analisis</a:t>
            </a:r>
            <a:r>
              <a:rPr lang="en-US" sz="2200" dirty="0" smtClean="0"/>
              <a:t> data </a:t>
            </a:r>
            <a:r>
              <a:rPr lang="en-US" sz="2200" dirty="0" err="1" smtClean="0"/>
              <a:t>geografi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, </a:t>
            </a:r>
            <a:r>
              <a:rPr lang="en-US" sz="2200" dirty="0" err="1" smtClean="0"/>
              <a:t>contoh</a:t>
            </a:r>
            <a:r>
              <a:rPr lang="en-US" sz="2200" dirty="0" smtClean="0"/>
              <a:t>: data </a:t>
            </a:r>
            <a:r>
              <a:rPr lang="en-US" sz="2200" dirty="0" err="1" smtClean="0"/>
              <a:t>curah</a:t>
            </a:r>
            <a:r>
              <a:rPr lang="en-US" sz="2200" dirty="0" smtClean="0"/>
              <a:t> </a:t>
            </a:r>
            <a:r>
              <a:rPr lang="en-US" sz="2200" dirty="0" err="1" smtClean="0"/>
              <a:t>hujan</a:t>
            </a:r>
            <a:r>
              <a:rPr lang="en-US" sz="2200" dirty="0" smtClean="0"/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200" dirty="0" smtClean="0"/>
              <a:t>Tracking: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pengumpulan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periode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pemantauan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pengamatan</a:t>
            </a:r>
            <a:r>
              <a:rPr lang="en-US" sz="2200" dirty="0" smtClean="0"/>
              <a:t> </a:t>
            </a:r>
            <a:r>
              <a:rPr lang="en-US" sz="2200" dirty="0" err="1" smtClean="0"/>
              <a:t>perubahan</a:t>
            </a:r>
            <a:r>
              <a:rPr lang="en-US" sz="2200" dirty="0" smtClean="0"/>
              <a:t>, </a:t>
            </a:r>
            <a:r>
              <a:rPr lang="en-US" sz="2200" dirty="0" err="1" smtClean="0"/>
              <a:t>contoh</a:t>
            </a:r>
            <a:r>
              <a:rPr lang="en-US" sz="2200" dirty="0" smtClean="0"/>
              <a:t>: </a:t>
            </a:r>
            <a:r>
              <a:rPr lang="en-US" sz="2200" dirty="0" err="1" smtClean="0"/>
              <a:t>kebakaran</a:t>
            </a:r>
            <a:r>
              <a:rPr lang="en-US" sz="2200" dirty="0" smtClean="0"/>
              <a:t> </a:t>
            </a:r>
            <a:r>
              <a:rPr lang="en-US" sz="2200" dirty="0" err="1" smtClean="0"/>
              <a:t>hutan,gunung</a:t>
            </a:r>
            <a:r>
              <a:rPr lang="en-US" sz="2200" dirty="0" smtClean="0"/>
              <a:t> </a:t>
            </a:r>
            <a:r>
              <a:rPr lang="en-US" sz="2200" dirty="0" err="1" smtClean="0"/>
              <a:t>meletus</a:t>
            </a:r>
            <a:r>
              <a:rPr lang="en-US" sz="2200" dirty="0" smtClean="0"/>
              <a:t>, debit air </a:t>
            </a:r>
            <a:r>
              <a:rPr lang="en-US" sz="2200" dirty="0" err="1" smtClean="0"/>
              <a:t>sungai</a:t>
            </a:r>
            <a:r>
              <a:rPr lang="en-US" sz="2200" dirty="0" smtClean="0"/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200" dirty="0" err="1" smtClean="0"/>
              <a:t>Penginderaan</a:t>
            </a:r>
            <a:r>
              <a:rPr lang="en-US" sz="2200" dirty="0" smtClean="0"/>
              <a:t> </a:t>
            </a:r>
            <a:r>
              <a:rPr lang="en-US" sz="2200" dirty="0" err="1" smtClean="0"/>
              <a:t>jarak</a:t>
            </a:r>
            <a:r>
              <a:rPr lang="en-US" sz="2200" dirty="0" smtClean="0"/>
              <a:t> </a:t>
            </a:r>
            <a:r>
              <a:rPr lang="en-US" sz="2200" dirty="0" err="1" smtClean="0"/>
              <a:t>jauh</a:t>
            </a:r>
            <a:r>
              <a:rPr lang="en-US" sz="2200" dirty="0" smtClean="0"/>
              <a:t> (</a:t>
            </a:r>
            <a:r>
              <a:rPr lang="en-US" sz="2200" dirty="0" err="1" smtClean="0"/>
              <a:t>inderaja</a:t>
            </a:r>
            <a:r>
              <a:rPr lang="en-US" sz="2200" dirty="0" smtClean="0"/>
              <a:t>):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ilmu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seni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obyek</a:t>
            </a:r>
            <a:r>
              <a:rPr lang="en-US" sz="2200" dirty="0" smtClean="0"/>
              <a:t>,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fenomena</a:t>
            </a:r>
            <a:r>
              <a:rPr lang="en-US" sz="2200" dirty="0" smtClean="0"/>
              <a:t>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</a:t>
            </a:r>
            <a:r>
              <a:rPr lang="en-US" sz="2200" dirty="0" err="1" smtClean="0"/>
              <a:t>analisis</a:t>
            </a:r>
            <a:r>
              <a:rPr lang="en-US" sz="2200" dirty="0" smtClean="0"/>
              <a:t> data yang </a:t>
            </a:r>
            <a:r>
              <a:rPr lang="en-US" sz="2200" dirty="0" err="1" smtClean="0"/>
              <a:t>diperoleh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sensor </a:t>
            </a:r>
            <a:r>
              <a:rPr lang="en-US" sz="2200" dirty="0" err="1" smtClean="0"/>
              <a:t>pengamat</a:t>
            </a:r>
            <a:r>
              <a:rPr lang="en-US" sz="2200" dirty="0" smtClean="0"/>
              <a:t> </a:t>
            </a:r>
            <a:r>
              <a:rPr lang="en-US" sz="2200" dirty="0" err="1" smtClean="0"/>
              <a:t>tanpa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kontak</a:t>
            </a:r>
            <a:r>
              <a:rPr lang="en-US" sz="2200" dirty="0" smtClean="0"/>
              <a:t> </a:t>
            </a:r>
            <a:r>
              <a:rPr lang="en-US" sz="2200" dirty="0" err="1" smtClean="0"/>
              <a:t>langsung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obyek</a:t>
            </a:r>
            <a:r>
              <a:rPr lang="en-US" sz="2200" dirty="0" smtClean="0"/>
              <a:t>,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fenomena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diamati</a:t>
            </a:r>
            <a:r>
              <a:rPr lang="en-US" sz="2200" dirty="0" smtClean="0"/>
              <a:t> (</a:t>
            </a:r>
            <a:r>
              <a:rPr lang="en-US" sz="2200" dirty="0" err="1" smtClean="0"/>
              <a:t>Lillesand</a:t>
            </a:r>
            <a:r>
              <a:rPr lang="en-US" sz="2200" dirty="0" smtClean="0"/>
              <a:t> &amp; Kiefer, 1994).</a:t>
            </a:r>
          </a:p>
        </p:txBody>
      </p:sp>
    </p:spTree>
    <p:extLst>
      <p:ext uri="{BB962C8B-B14F-4D97-AF65-F5344CB8AC3E}">
        <p14:creationId xmlns:p14="http://schemas.microsoft.com/office/powerpoint/2010/main" val="390723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89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Template-PPT-UEU-Pertemuan-1</Template>
  <TotalTime>24</TotalTime>
  <Words>593</Words>
  <Application>Microsoft Office PowerPoint</Application>
  <PresentationFormat>On-screen Show (4:3)</PresentationFormat>
  <Paragraphs>46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 PPT UEU Pertemuan 1 - Copy 1</vt:lpstr>
      <vt:lpstr>PowerPoint Presentation</vt:lpstr>
      <vt:lpstr>TOPIK MATERI</vt:lpstr>
      <vt:lpstr>TUJUAN PERKULIAHAN</vt:lpstr>
      <vt:lpstr>Sistem Informasi Geografis</vt:lpstr>
      <vt:lpstr>DEFINISI</vt:lpstr>
      <vt:lpstr>KARAKTERISTIK SIG</vt:lpstr>
      <vt:lpstr>KEMUDAHAN-KEMUDAHAN GIS</vt:lpstr>
      <vt:lpstr>Lima Cara Perolehan Data/Informasi Geografi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2</cp:revision>
  <dcterms:created xsi:type="dcterms:W3CDTF">2018-04-04T02:21:22Z</dcterms:created>
  <dcterms:modified xsi:type="dcterms:W3CDTF">2018-04-04T03:08:13Z</dcterms:modified>
</cp:coreProperties>
</file>