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AD6B3-EB3D-43A3-8B01-99B71580A72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BFDA9-A8CC-4E03-9E7A-3EF44AA44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0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6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6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286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971800" y="3810000"/>
            <a:ext cx="6019800" cy="9937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PERMASALAHAN KESEHATAN DALAM RUANG LINGKUP SIG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606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TOPIK 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Pemetaan</a:t>
            </a:r>
            <a:r>
              <a:rPr lang="en-US" dirty="0" smtClean="0"/>
              <a:t> User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managerial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31838"/>
          </a:xfrm>
        </p:spPr>
        <p:txBody>
          <a:bodyPr/>
          <a:lstStyle/>
          <a:p>
            <a:r>
              <a:rPr lang="en-US" dirty="0" smtClean="0"/>
              <a:t>TUJUAN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45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:</a:t>
            </a:r>
          </a:p>
          <a:p>
            <a:pPr lvl="1"/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smtClean="0"/>
              <a:t>Up to date, </a:t>
            </a:r>
            <a:r>
              <a:rPr lang="en-US" dirty="0" err="1" smtClean="0"/>
              <a:t>mutakhir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endParaRPr lang="en-US" dirty="0" smtClean="0"/>
          </a:p>
          <a:p>
            <a:pPr lvl="1"/>
            <a:r>
              <a:rPr lang="en-US" dirty="0" err="1" smtClean="0"/>
              <a:t>Rinci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 smtClean="0"/>
          </a:p>
          <a:p>
            <a:pPr lvl="1"/>
            <a:r>
              <a:rPr lang="en-US" dirty="0" err="1" smtClean="0"/>
              <a:t>Murah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terjangkau</a:t>
            </a:r>
            <a:endParaRPr lang="en-US" dirty="0" smtClean="0"/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6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PERMASALAHAN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sektoral</a:t>
            </a:r>
            <a:r>
              <a:rPr lang="en-US" sz="2400" dirty="0" smtClean="0"/>
              <a:t> (ego-</a:t>
            </a:r>
            <a:r>
              <a:rPr lang="en-US" sz="2400" dirty="0" err="1" smtClean="0"/>
              <a:t>sektoral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endParaRPr lang="en-US" sz="2400" dirty="0" smtClean="0"/>
          </a:p>
          <a:p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main yang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 smtClean="0"/>
          </a:p>
          <a:p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SDM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bisa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tapi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mampu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merawat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Kebutuhan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Pengguna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Kondisi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operasional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kerja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instansi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pengguna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telah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Ketersediaan</a:t>
            </a:r>
            <a:r>
              <a:rPr lang="en-US" sz="2400" dirty="0" smtClean="0">
                <a:sym typeface="Wingdings" pitchFamily="2" charset="2"/>
              </a:rPr>
              <a:t>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646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SIG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Dapat juga untuk pemetaan jarak : Buffer</a:t>
            </a:r>
          </a:p>
          <a:p>
            <a:pPr>
              <a:lnSpc>
                <a:spcPct val="90000"/>
              </a:lnSpc>
            </a:pPr>
            <a:r>
              <a:rPr lang="en-US"/>
              <a:t>Untuk analisis spasial yang berhubungan dengan lingkungannya</a:t>
            </a:r>
          </a:p>
          <a:p>
            <a:pPr>
              <a:lnSpc>
                <a:spcPct val="90000"/>
              </a:lnSpc>
            </a:pPr>
            <a:r>
              <a:rPr lang="en-US"/>
              <a:t>Memungkinkan pengguna untuk membuat peta jarak  dari unsur-unsur yang dipilih.</a:t>
            </a:r>
          </a:p>
          <a:p>
            <a:pPr>
              <a:lnSpc>
                <a:spcPct val="90000"/>
              </a:lnSpc>
            </a:pPr>
            <a:r>
              <a:rPr lang="en-US"/>
              <a:t>Dengan buffer akan terbentuk suatu zone baru dengan jarak tertentu dari obyek spasial yang berupa baik titik, garis atau area/polygon</a:t>
            </a:r>
          </a:p>
        </p:txBody>
      </p:sp>
    </p:spTree>
    <p:extLst>
      <p:ext uri="{BB962C8B-B14F-4D97-AF65-F5344CB8AC3E}">
        <p14:creationId xmlns:p14="http://schemas.microsoft.com/office/powerpoint/2010/main" val="1871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488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8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Template-PPT-UEU-Pertemuan-1</Template>
  <TotalTime>43</TotalTime>
  <Words>168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 PPT UEU Pertemuan 1 - Copy 1</vt:lpstr>
      <vt:lpstr>PowerPoint Presentation</vt:lpstr>
      <vt:lpstr>TOPIK MATERI</vt:lpstr>
      <vt:lpstr>TUJUAN PERKULIAHAN</vt:lpstr>
      <vt:lpstr>Sistem Informasi Geografis</vt:lpstr>
      <vt:lpstr>PERMASALAHAN</vt:lpstr>
      <vt:lpstr>SIG (Sistem Informasi Geografis)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5</cp:revision>
  <dcterms:created xsi:type="dcterms:W3CDTF">2018-04-04T02:21:22Z</dcterms:created>
  <dcterms:modified xsi:type="dcterms:W3CDTF">2018-04-04T03:04:43Z</dcterms:modified>
</cp:coreProperties>
</file>