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94" r:id="rId12"/>
    <p:sldId id="299" r:id="rId13"/>
    <p:sldId id="297" r:id="rId14"/>
    <p:sldId id="298" r:id="rId15"/>
    <p:sldId id="300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5238"/>
  </p:normalViewPr>
  <p:slideViewPr>
    <p:cSldViewPr snapToGrid="0" snapToObjects="1">
      <p:cViewPr varScale="1">
        <p:scale>
          <a:sx n="68" d="100"/>
          <a:sy n="68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7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4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0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36187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PERKENALAN APLIKASI SIG (ArcGIS)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PERTEMUAN KE-5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DEVI ANGELIANA K, SKM, MPH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PRODI KESEHATAN MASYARAKAT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1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381000"/>
          </a:xfrm>
        </p:spPr>
        <p:txBody>
          <a:bodyPr/>
          <a:lstStyle/>
          <a:p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5219700" cy="5238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600200"/>
            <a:ext cx="333375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1.Klik measure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Aktifkan</a:t>
            </a:r>
            <a:r>
              <a:rPr lang="en-US" dirty="0" smtClean="0"/>
              <a:t> icon measure line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Klik</a:t>
            </a:r>
            <a:r>
              <a:rPr lang="en-US" dirty="0" smtClean="0"/>
              <a:t> di Jakarta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 mouse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singapore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Jakarta-</a:t>
            </a:r>
            <a:r>
              <a:rPr lang="en-US" dirty="0" err="1" smtClean="0"/>
              <a:t>singapore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885.741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6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621792"/>
          </a:xfrm>
        </p:spPr>
        <p:txBody>
          <a:bodyPr/>
          <a:lstStyle/>
          <a:p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/>
          <a:stretch/>
        </p:blipFill>
        <p:spPr>
          <a:xfrm>
            <a:off x="694944" y="1316736"/>
            <a:ext cx="7303008" cy="424586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5480"/>
            <a:ext cx="729234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963"/>
            <a:ext cx="8229600" cy="636588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038475"/>
            <a:ext cx="8229600" cy="225901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insert</a:t>
            </a:r>
          </a:p>
          <a:p>
            <a:r>
              <a:rPr lang="en-US" dirty="0" err="1" smtClean="0"/>
              <a:t>Klik</a:t>
            </a:r>
            <a:r>
              <a:rPr lang="en-US" dirty="0" smtClean="0"/>
              <a:t> icon</a:t>
            </a:r>
          </a:p>
          <a:p>
            <a:r>
              <a:rPr lang="en-US" dirty="0" smtClean="0"/>
              <a:t>Edit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PETA INDONESIA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505849"/>
            <a:ext cx="704850" cy="66213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7" y="1840561"/>
            <a:ext cx="8368246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142875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3333750"/>
            <a:ext cx="3486150" cy="23241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insert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North Arrow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North Arrow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OK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16" y="2846388"/>
            <a:ext cx="5215967" cy="383222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North 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3790950" cy="731838"/>
          </a:xfrm>
        </p:spPr>
        <p:txBody>
          <a:bodyPr/>
          <a:lstStyle/>
          <a:p>
            <a:r>
              <a:rPr lang="en-US" smtClean="0"/>
              <a:t>Scale Bar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685800"/>
            <a:ext cx="6000749" cy="600075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1981200"/>
            <a:ext cx="3486150" cy="3676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insert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Scale Bar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endParaRPr lang="en-US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OK</a:t>
            </a:r>
          </a:p>
        </p:txBody>
      </p:sp>
    </p:spTree>
    <p:extLst>
      <p:ext uri="{BB962C8B-B14F-4D97-AF65-F5344CB8AC3E}">
        <p14:creationId xmlns:p14="http://schemas.microsoft.com/office/powerpoint/2010/main" val="20996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47700"/>
            <a:ext cx="8896350" cy="5734050"/>
          </a:xfrm>
        </p:spPr>
      </p:pic>
    </p:spTree>
    <p:extLst>
      <p:ext uri="{BB962C8B-B14F-4D97-AF65-F5344CB8AC3E}">
        <p14:creationId xmlns:p14="http://schemas.microsoft.com/office/powerpoint/2010/main" val="190178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693738"/>
          </a:xfrm>
        </p:spPr>
        <p:txBody>
          <a:bodyPr/>
          <a:lstStyle/>
          <a:p>
            <a:r>
              <a:rPr lang="en-US" dirty="0" smtClean="0"/>
              <a:t>KEMAMPUAN YANG 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applikasi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1333500"/>
            <a:ext cx="2895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Start</a:t>
            </a:r>
          </a:p>
          <a:p>
            <a:pPr marL="514350" indent="-514350">
              <a:buAutoNum type="arabicPeriod"/>
            </a:pPr>
            <a:r>
              <a:rPr lang="en-US" dirty="0" smtClean="0"/>
              <a:t>All program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ArcGIS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AcrMap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666750"/>
            <a:ext cx="6496050" cy="5695949"/>
          </a:xfrm>
        </p:spPr>
      </p:pic>
    </p:spTree>
    <p:extLst>
      <p:ext uri="{BB962C8B-B14F-4D97-AF65-F5344CB8AC3E}">
        <p14:creationId xmlns:p14="http://schemas.microsoft.com/office/powerpoint/2010/main" val="101164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52450"/>
          </a:xfrm>
        </p:spPr>
        <p:txBody>
          <a:bodyPr/>
          <a:lstStyle/>
          <a:p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ArcMap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372100"/>
          </a:xfrm>
        </p:spPr>
      </p:pic>
    </p:spTree>
    <p:extLst>
      <p:ext uri="{BB962C8B-B14F-4D97-AF65-F5344CB8AC3E}">
        <p14:creationId xmlns:p14="http://schemas.microsoft.com/office/powerpoint/2010/main" val="11114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Menu : </a:t>
            </a:r>
            <a:r>
              <a:rPr lang="en-US" sz="2400" dirty="0" err="1"/>
              <a:t>S</a:t>
            </a:r>
            <a:r>
              <a:rPr lang="en-US" sz="2400" dirty="0" err="1" smtClean="0"/>
              <a:t>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/kata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 algn="just"/>
            <a:r>
              <a:rPr lang="en-US" sz="2400" dirty="0" smtClean="0"/>
              <a:t>TOC	: Table of content (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) </a:t>
            </a:r>
            <a:r>
              <a:rPr lang="en-US" sz="2400" dirty="0" err="1" smtClean="0"/>
              <a:t>memuat</a:t>
            </a:r>
            <a:r>
              <a:rPr lang="en-US" sz="2400" dirty="0" smtClean="0"/>
              <a:t> layer-layer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project yang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macam-macam</a:t>
            </a:r>
            <a:r>
              <a:rPr lang="en-US" sz="2400" dirty="0" smtClean="0"/>
              <a:t> format data (</a:t>
            </a:r>
            <a:r>
              <a:rPr lang="en-US" sz="2400" dirty="0" err="1" smtClean="0"/>
              <a:t>Shapefile</a:t>
            </a:r>
            <a:r>
              <a:rPr lang="en-US" sz="2400" dirty="0" smtClean="0"/>
              <a:t>, geodatabase, </a:t>
            </a:r>
            <a:r>
              <a:rPr lang="en-US" sz="2400" dirty="0" err="1" smtClean="0"/>
              <a:t>tabel</a:t>
            </a:r>
            <a:r>
              <a:rPr lang="en-US" sz="2400" dirty="0" smtClean="0"/>
              <a:t> dbf, image </a:t>
            </a:r>
            <a:r>
              <a:rPr lang="en-US" sz="2400" dirty="0" err="1" smtClean="0"/>
              <a:t>dll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Toolbar	: </a:t>
            </a: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/</a:t>
            </a:r>
            <a:r>
              <a:rPr lang="en-US" sz="2400" dirty="0" err="1" smtClean="0"/>
              <a:t>ikon</a:t>
            </a:r>
            <a:r>
              <a:rPr lang="en-US" sz="2400" dirty="0" smtClean="0"/>
              <a:t>/</a:t>
            </a:r>
            <a:r>
              <a:rPr lang="en-US" sz="2400" dirty="0" err="1" smtClean="0"/>
              <a:t>tombol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tugas-tugas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 algn="just"/>
            <a:r>
              <a:rPr lang="en-US" sz="2400" dirty="0" smtClean="0"/>
              <a:t>Floating Toolbar	: </a:t>
            </a:r>
            <a:r>
              <a:rPr lang="en-US" sz="2400" dirty="0" err="1" smtClean="0"/>
              <a:t>Semua</a:t>
            </a:r>
            <a:r>
              <a:rPr lang="en-US" sz="2400" dirty="0" smtClean="0"/>
              <a:t> toolbar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dipindah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floating (</a:t>
            </a:r>
            <a:r>
              <a:rPr lang="en-US" sz="2400" dirty="0" err="1" smtClean="0"/>
              <a:t>mengambang</a:t>
            </a:r>
            <a:r>
              <a:rPr lang="en-US" sz="2400" dirty="0" smtClean="0"/>
              <a:t>)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layar</a:t>
            </a:r>
            <a:r>
              <a:rPr lang="en-US" sz="2400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1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533400"/>
          </a:xfrm>
        </p:spPr>
        <p:txBody>
          <a:bodyPr/>
          <a:lstStyle/>
          <a:p>
            <a:r>
              <a:rPr lang="en-US" dirty="0" smtClean="0"/>
              <a:t>Tool </a:t>
            </a:r>
            <a:r>
              <a:rPr lang="en-US" dirty="0" err="1" smtClean="0"/>
              <a:t>Navigasi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964111"/>
          </a:xfrm>
        </p:spPr>
      </p:pic>
    </p:spTree>
    <p:extLst>
      <p:ext uri="{BB962C8B-B14F-4D97-AF65-F5344CB8AC3E}">
        <p14:creationId xmlns:p14="http://schemas.microsoft.com/office/powerpoint/2010/main" val="21419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"/>
            <a:ext cx="8858249" cy="6191250"/>
          </a:xfrm>
        </p:spPr>
      </p:pic>
    </p:spTree>
    <p:extLst>
      <p:ext uri="{BB962C8B-B14F-4D97-AF65-F5344CB8AC3E}">
        <p14:creationId xmlns:p14="http://schemas.microsoft.com/office/powerpoint/2010/main" val="209038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09600"/>
          </a:xfrm>
        </p:spPr>
        <p:txBody>
          <a:bodyPr/>
          <a:lstStyle/>
          <a:p>
            <a:r>
              <a:rPr lang="en-US" smtClean="0"/>
              <a:t>Skala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181100"/>
            <a:ext cx="8743950" cy="5295900"/>
          </a:xfrm>
        </p:spPr>
      </p:pic>
    </p:spTree>
    <p:extLst>
      <p:ext uri="{BB962C8B-B14F-4D97-AF65-F5344CB8AC3E}">
        <p14:creationId xmlns:p14="http://schemas.microsoft.com/office/powerpoint/2010/main" val="14523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323850"/>
          </a:xfrm>
        </p:spPr>
        <p:txBody>
          <a:bodyPr/>
          <a:lstStyle/>
          <a:p>
            <a:r>
              <a:rPr lang="en-US" smtClean="0"/>
              <a:t>Skala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/>
          <a:stretch/>
        </p:blipFill>
        <p:spPr>
          <a:xfrm>
            <a:off x="0" y="1066799"/>
            <a:ext cx="5543550" cy="55816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3550" y="1581150"/>
            <a:ext cx="3429000" cy="49149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dropdown </a:t>
            </a:r>
            <a:r>
              <a:rPr lang="en-US" sz="2400" dirty="0" err="1" smtClean="0"/>
              <a:t>skala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&lt;</a:t>
            </a:r>
            <a:r>
              <a:rPr lang="en-US" sz="2400" dirty="0" err="1" smtClean="0"/>
              <a:t>custumize</a:t>
            </a:r>
            <a:r>
              <a:rPr lang="en-US" sz="2400" dirty="0" smtClean="0"/>
              <a:t> this list..&gt;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Pilih</a:t>
            </a:r>
            <a:r>
              <a:rPr lang="en-US" sz="2400" dirty="0" smtClean="0"/>
              <a:t> Delete all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Isikan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10000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Add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persatu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(10000,25000,50000, 100000,250000)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Klik</a:t>
            </a:r>
            <a:r>
              <a:rPr lang="en-US" sz="2400" dirty="0" smtClean="0"/>
              <a:t> 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Template-PPT-UEU-Pertemuan-1</Template>
  <TotalTime>120</TotalTime>
  <Words>145</Words>
  <Application>Microsoft Macintosh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Template PPT UEU Pertemuan 1 - Copy 1</vt:lpstr>
      <vt:lpstr>PowerPoint Presentation</vt:lpstr>
      <vt:lpstr>KEMAMPUAN YANG DIHARAPKAN</vt:lpstr>
      <vt:lpstr>PowerPoint Presentation</vt:lpstr>
      <vt:lpstr>Bagian-Bagian ArcMap</vt:lpstr>
      <vt:lpstr>Fungsi Bagian ArcMap</vt:lpstr>
      <vt:lpstr>Tool Navigasi</vt:lpstr>
      <vt:lpstr>PowerPoint Presentation</vt:lpstr>
      <vt:lpstr>Skala</vt:lpstr>
      <vt:lpstr>Skala</vt:lpstr>
      <vt:lpstr>Mengukur Jarak</vt:lpstr>
      <vt:lpstr>Mengubah satuan jarak</vt:lpstr>
      <vt:lpstr>Membuat Judul</vt:lpstr>
      <vt:lpstr>North Arrow</vt:lpstr>
      <vt:lpstr>Scale Bar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2018-04-17T09:27:54Z</dcterms:created>
  <dcterms:modified xsi:type="dcterms:W3CDTF">2018-04-17T11:43:16Z</dcterms:modified>
</cp:coreProperties>
</file>