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311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8" r:id="rId25"/>
    <p:sldId id="279" r:id="rId26"/>
    <p:sldId id="280" r:id="rId27"/>
    <p:sldId id="310" r:id="rId28"/>
    <p:sldId id="31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/>
    <p:restoredTop sz="94671"/>
  </p:normalViewPr>
  <p:slideViewPr>
    <p:cSldViewPr>
      <p:cViewPr>
        <p:scale>
          <a:sx n="90" d="100"/>
          <a:sy n="90" d="100"/>
        </p:scale>
        <p:origin x="-131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41B1C8A-4182-476C-887B-BB2209330885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0572578-853C-4BDA-869E-B68F4A3AB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6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41B1C8A-4182-476C-887B-BB2209330885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0572578-853C-4BDA-869E-B68F4A3AB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7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41B1C8A-4182-476C-887B-BB2209330885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0572578-853C-4BDA-869E-B68F4A3AB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2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41B1C8A-4182-476C-887B-BB2209330885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0572578-853C-4BDA-869E-B68F4A3AB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1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41B1C8A-4182-476C-887B-BB2209330885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0572578-853C-4BDA-869E-B68F4A3AB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3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41B1C8A-4182-476C-887B-BB2209330885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0572578-853C-4BDA-869E-B68F4A3AB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1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41B1C8A-4182-476C-887B-BB2209330885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0572578-853C-4BDA-869E-B68F4A3AB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5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41B1C8A-4182-476C-887B-BB2209330885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0572578-853C-4BDA-869E-B68F4A3AB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4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41B1C8A-4182-476C-887B-BB2209330885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0572578-853C-4BDA-869E-B68F4A3AB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8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41B1C8A-4182-476C-887B-BB2209330885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0572578-853C-4BDA-869E-B68F4A3AB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0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41B1C8A-4182-476C-887B-BB2209330885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0572578-853C-4BDA-869E-B68F4A3AB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4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690813"/>
            <a:ext cx="77724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57400" y="3618706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IDENTIFIKASI TITIK KOORDINAT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smtClean="0">
                <a:solidFill>
                  <a:schemeClr val="bg1"/>
                </a:solidFill>
              </a:rPr>
              <a:t>PERTEMUAN KE-6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DEVI ANGELIANA K, SKM, MPH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PRODI KESEHATAN MASYARAKAT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03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dirty="0" smtClean="0"/>
              <a:t>App </a:t>
            </a:r>
            <a:r>
              <a:rPr lang="en-US" dirty="0" err="1" smtClean="0"/>
              <a:t>ArcGis</a:t>
            </a:r>
            <a:r>
              <a:rPr lang="en-US" dirty="0" smtClean="0"/>
              <a:t> Catalog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072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001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56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1305876"/>
            <a:ext cx="8610600" cy="501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31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497482"/>
            <a:ext cx="82296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026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0" y="1524000"/>
            <a:ext cx="2057400" cy="4602163"/>
          </a:xfrm>
        </p:spPr>
        <p:txBody>
          <a:bodyPr/>
          <a:lstStyle/>
          <a:p>
            <a:r>
              <a:rPr lang="en-US" dirty="0" err="1" smtClean="0"/>
              <a:t>Pilih</a:t>
            </a:r>
            <a:r>
              <a:rPr lang="en-US" dirty="0" smtClean="0"/>
              <a:t> world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klik</a:t>
            </a:r>
            <a:r>
              <a:rPr lang="en-US" dirty="0" smtClean="0">
                <a:sym typeface="Wingdings" pitchFamily="2" charset="2"/>
              </a:rPr>
              <a:t> WGS 1984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1" y="1295400"/>
            <a:ext cx="609599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428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236373" cy="463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25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0" y="1600200"/>
            <a:ext cx="2057400" cy="4525963"/>
          </a:xfrm>
        </p:spPr>
        <p:txBody>
          <a:bodyPr/>
          <a:lstStyle/>
          <a:p>
            <a:r>
              <a:rPr lang="en-US" dirty="0" err="1" smtClean="0"/>
              <a:t>Klik</a:t>
            </a:r>
            <a:r>
              <a:rPr lang="en-US" dirty="0" smtClean="0"/>
              <a:t> edit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7326"/>
            <a:ext cx="6858000" cy="501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601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1600200"/>
            <a:ext cx="2438400" cy="4525963"/>
          </a:xfrm>
        </p:spPr>
        <p:txBody>
          <a:bodyPr/>
          <a:lstStyle/>
          <a:p>
            <a:r>
              <a:rPr lang="en-US" dirty="0" err="1" smtClean="0"/>
              <a:t>Klik</a:t>
            </a:r>
            <a:r>
              <a:rPr lang="en-US" dirty="0" smtClean="0"/>
              <a:t> geographic </a:t>
            </a:r>
            <a:r>
              <a:rPr lang="en-US" dirty="0" smtClean="0">
                <a:sym typeface="Wingdings" pitchFamily="2" charset="2"/>
              </a:rPr>
              <a:t> world  </a:t>
            </a:r>
            <a:r>
              <a:rPr lang="en-US" dirty="0" err="1" smtClean="0">
                <a:sym typeface="Wingdings" pitchFamily="2" charset="2"/>
              </a:rPr>
              <a:t>klik</a:t>
            </a:r>
            <a:r>
              <a:rPr lang="en-US" dirty="0" smtClean="0">
                <a:sym typeface="Wingdings" pitchFamily="2" charset="2"/>
              </a:rPr>
              <a:t> WGS 1984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990600"/>
            <a:ext cx="6324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275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1219200"/>
            <a:ext cx="8686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6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1524000"/>
            <a:ext cx="2590800" cy="4602163"/>
          </a:xfrm>
        </p:spPr>
        <p:txBody>
          <a:bodyPr/>
          <a:lstStyle/>
          <a:p>
            <a:r>
              <a:rPr lang="en-US" sz="2400" dirty="0" err="1" smtClean="0"/>
              <a:t>Ulang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1. </a:t>
            </a:r>
            <a:r>
              <a:rPr lang="en-US" sz="2400" dirty="0" err="1" smtClean="0"/>
              <a:t>jalan</a:t>
            </a:r>
            <a:r>
              <a:rPr lang="en-US" sz="2400" dirty="0" smtClean="0"/>
              <a:t> (Polyline)</a:t>
            </a:r>
          </a:p>
          <a:p>
            <a:r>
              <a:rPr lang="en-US" sz="2400" dirty="0" smtClean="0"/>
              <a:t>2. </a:t>
            </a:r>
            <a:r>
              <a:rPr lang="en-US" sz="2400" dirty="0" err="1" smtClean="0"/>
              <a:t>sungai</a:t>
            </a:r>
            <a:r>
              <a:rPr lang="en-US" sz="2400" dirty="0" smtClean="0"/>
              <a:t> (polyline)</a:t>
            </a:r>
          </a:p>
          <a:p>
            <a:r>
              <a:rPr lang="en-US" sz="2400" dirty="0" smtClean="0"/>
              <a:t>3. </a:t>
            </a:r>
            <a:r>
              <a:rPr lang="en-US" sz="2400" dirty="0" err="1" smtClean="0"/>
              <a:t>pemukiman</a:t>
            </a:r>
            <a:r>
              <a:rPr lang="en-US" sz="2400" dirty="0" smtClean="0"/>
              <a:t>, </a:t>
            </a:r>
            <a:r>
              <a:rPr lang="en-US" sz="2400" dirty="0" err="1" smtClean="0"/>
              <a:t>perkebunan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pertanian</a:t>
            </a:r>
            <a:r>
              <a:rPr lang="en-US" sz="2400" dirty="0" smtClean="0"/>
              <a:t> (polygon)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47800"/>
            <a:ext cx="6477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5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/>
              <a:t>KEMAMPUAN YANG DIHARAPKAN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537600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/>
              <a:t>App </a:t>
            </a:r>
            <a:r>
              <a:rPr lang="en-US" dirty="0" err="1"/>
              <a:t>ArcMap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1390866"/>
            <a:ext cx="7867227" cy="523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0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34" y="1600200"/>
            <a:ext cx="8940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5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458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679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1385885"/>
            <a:ext cx="8915400" cy="501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848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32427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438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7326"/>
            <a:ext cx="8915400" cy="501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763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1600200"/>
            <a:ext cx="2286000" cy="4525963"/>
          </a:xfrm>
        </p:spPr>
        <p:txBody>
          <a:bodyPr/>
          <a:lstStyle/>
          <a:p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dirty="0" err="1" smtClean="0"/>
              <a:t>kanan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titik</a:t>
            </a:r>
            <a:r>
              <a:rPr lang="en-US" sz="2000" dirty="0" smtClean="0"/>
              <a:t> </a:t>
            </a:r>
            <a:r>
              <a:rPr lang="en-US" sz="2000" dirty="0" err="1" smtClean="0"/>
              <a:t>koordinat</a:t>
            </a:r>
            <a:r>
              <a:rPr lang="en-US" sz="2000" dirty="0" smtClean="0"/>
              <a:t> A, </a:t>
            </a:r>
            <a:r>
              <a:rPr lang="en-US" sz="2000" dirty="0" err="1" smtClean="0"/>
              <a:t>setelah</a:t>
            </a:r>
            <a:r>
              <a:rPr lang="en-US" sz="2000" dirty="0" smtClean="0"/>
              <a:t> copy paste/ </a:t>
            </a:r>
            <a:r>
              <a:rPr lang="en-US" sz="2000" dirty="0" err="1" smtClean="0"/>
              <a:t>ganti</a:t>
            </a:r>
            <a:r>
              <a:rPr lang="en-US" sz="2000" dirty="0" smtClean="0"/>
              <a:t> </a:t>
            </a:r>
            <a:r>
              <a:rPr lang="en-US" sz="2000" dirty="0" err="1" smtClean="0"/>
              <a:t>titik</a:t>
            </a:r>
            <a:r>
              <a:rPr lang="en-US" sz="2000" dirty="0" smtClean="0"/>
              <a:t> </a:t>
            </a:r>
            <a:r>
              <a:rPr lang="en-US" sz="2000" dirty="0" err="1" smtClean="0"/>
              <a:t>koordinat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di excel</a:t>
            </a:r>
          </a:p>
          <a:p>
            <a:endParaRPr lang="en-US" sz="2000" dirty="0"/>
          </a:p>
          <a:p>
            <a:r>
              <a:rPr lang="en-US" sz="2000" dirty="0" err="1" smtClean="0"/>
              <a:t>Ganti</a:t>
            </a:r>
            <a:r>
              <a:rPr lang="en-US" sz="2000" dirty="0" smtClean="0"/>
              <a:t> </a:t>
            </a:r>
            <a:r>
              <a:rPr lang="en-US" sz="2000" dirty="0" err="1" smtClean="0"/>
              <a:t>titik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koma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X = </a:t>
            </a:r>
            <a:r>
              <a:rPr lang="en-US" sz="2000" dirty="0" err="1" smtClean="0"/>
              <a:t>Bujur</a:t>
            </a:r>
            <a:endParaRPr lang="en-US" sz="2000" dirty="0" smtClean="0"/>
          </a:p>
          <a:p>
            <a:r>
              <a:rPr lang="en-US" sz="2000" dirty="0" smtClean="0"/>
              <a:t>Y = </a:t>
            </a:r>
            <a:r>
              <a:rPr lang="en-US" sz="2000" dirty="0" err="1" smtClean="0"/>
              <a:t>Lintang</a:t>
            </a:r>
            <a:endParaRPr lang="en-US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6781799" cy="568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3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943708"/>
            <a:ext cx="8839200" cy="553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792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TERIMAKASIH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Tanahair.indonesia.go.id</a:t>
            </a:r>
          </a:p>
          <a:p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indonesia.shp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9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1143000"/>
            <a:ext cx="7848600" cy="488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223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21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1066800"/>
            <a:ext cx="8305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01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343400" cy="506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800" y="1295399"/>
            <a:ext cx="4505981" cy="506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656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0" y="1084385"/>
            <a:ext cx="1524000" cy="5011615"/>
          </a:xfrm>
        </p:spPr>
        <p:txBody>
          <a:bodyPr/>
          <a:lstStyle/>
          <a:p>
            <a:r>
              <a:rPr lang="en-US" dirty="0" smtClean="0"/>
              <a:t>4 kali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023" y="10668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16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1295400"/>
            <a:ext cx="80010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06048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 UEU Pertemuan 1 - Copy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Template-PPT-UEU-Pertemuan-2-dan-seterusnya</Template>
  <TotalTime>664</TotalTime>
  <Words>98</Words>
  <Application>Microsoft Office PowerPoint</Application>
  <PresentationFormat>On-screen Show (4:3)</PresentationFormat>
  <Paragraphs>22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Template PPT UEU Pertemuan 1 - Copy 1</vt:lpstr>
      <vt:lpstr>PowerPoint Presentation</vt:lpstr>
      <vt:lpstr>KEMAMPUAN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 ArcGis Catalog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 ArcMap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Staff</cp:lastModifiedBy>
  <cp:revision>41</cp:revision>
  <dcterms:created xsi:type="dcterms:W3CDTF">2018-04-10T03:14:23Z</dcterms:created>
  <dcterms:modified xsi:type="dcterms:W3CDTF">2018-07-08T01:14:45Z</dcterms:modified>
</cp:coreProperties>
</file>