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/>
    <p:restoredTop sz="94671"/>
  </p:normalViewPr>
  <p:slideViewPr>
    <p:cSldViewPr snapToGrid="0" snapToObjects="1">
      <p:cViewPr>
        <p:scale>
          <a:sx n="96" d="100"/>
          <a:sy n="96" d="100"/>
        </p:scale>
        <p:origin x="-1134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607E5D4-6E04-894B-AA26-BF81ECA19D44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0011DD2-EC2A-0245-9D8D-DC1AFFF72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74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607E5D4-6E04-894B-AA26-BF81ECA19D44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0011DD2-EC2A-0245-9D8D-DC1AFFF72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58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607E5D4-6E04-894B-AA26-BF81ECA19D44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0011DD2-EC2A-0245-9D8D-DC1AFFF72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46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607E5D4-6E04-894B-AA26-BF81ECA19D44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0011DD2-EC2A-0245-9D8D-DC1AFFF72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51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607E5D4-6E04-894B-AA26-BF81ECA19D44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0011DD2-EC2A-0245-9D8D-DC1AFFF72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79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607E5D4-6E04-894B-AA26-BF81ECA19D44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0011DD2-EC2A-0245-9D8D-DC1AFFF72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38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607E5D4-6E04-894B-AA26-BF81ECA19D44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0011DD2-EC2A-0245-9D8D-DC1AFFF72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47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607E5D4-6E04-894B-AA26-BF81ECA19D44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0011DD2-EC2A-0245-9D8D-DC1AFFF72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92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607E5D4-6E04-894B-AA26-BF81ECA19D44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0011DD2-EC2A-0245-9D8D-DC1AFFF72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5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607E5D4-6E04-894B-AA26-BF81ECA19D44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0011DD2-EC2A-0245-9D8D-DC1AFFF72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8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607E5D4-6E04-894B-AA26-BF81ECA19D44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0011DD2-EC2A-0245-9D8D-DC1AFFF72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209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057400" y="3618706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dirty="0" smtClean="0">
                <a:solidFill>
                  <a:schemeClr val="bg1"/>
                </a:solidFill>
              </a:rPr>
              <a:t>APLIKASI MODEL DATA SPASIAL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PERTEMUAN KE-7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DEVI ANGELIANA K, SKM, MPH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PRODI KESEHATAN MASYARAKAT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911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4200" y="1600200"/>
            <a:ext cx="2057400" cy="4525963"/>
          </a:xfrm>
        </p:spPr>
        <p:txBody>
          <a:bodyPr/>
          <a:lstStyle/>
          <a:p>
            <a:r>
              <a:rPr lang="en-US" sz="2400" dirty="0" err="1" smtClean="0"/>
              <a:t>Klik</a:t>
            </a:r>
            <a:r>
              <a:rPr lang="en-US" sz="2400" dirty="0" smtClean="0"/>
              <a:t> </a:t>
            </a:r>
            <a:r>
              <a:rPr lang="en-US" sz="2400" dirty="0" err="1" smtClean="0"/>
              <a:t>pemukiman</a:t>
            </a:r>
            <a:r>
              <a:rPr lang="en-US" sz="2400" dirty="0" smtClean="0"/>
              <a:t> (</a:t>
            </a:r>
            <a:r>
              <a:rPr lang="en-US" sz="2400" dirty="0" err="1" smtClean="0"/>
              <a:t>buat</a:t>
            </a:r>
            <a:r>
              <a:rPr lang="en-US" sz="2400" dirty="0" smtClean="0"/>
              <a:t> </a:t>
            </a:r>
            <a:r>
              <a:rPr lang="en-US" sz="2400" dirty="0" err="1" smtClean="0"/>
              <a:t>garis</a:t>
            </a:r>
            <a:r>
              <a:rPr lang="en-US" sz="2400" dirty="0" smtClean="0"/>
              <a:t> </a:t>
            </a:r>
            <a:r>
              <a:rPr lang="en-US" sz="2400" dirty="0" err="1" smtClean="0"/>
              <a:t>segiempat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6857999" cy="562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219200" y="2514600"/>
            <a:ext cx="3810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19200" y="2514600"/>
            <a:ext cx="0" cy="3505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037826" y="2514600"/>
            <a:ext cx="0" cy="3505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19200" y="6021238"/>
            <a:ext cx="3810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105400" y="3124200"/>
            <a:ext cx="2895600" cy="1828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737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1800" y="1600200"/>
            <a:ext cx="1905000" cy="4525963"/>
          </a:xfrm>
        </p:spPr>
        <p:txBody>
          <a:bodyPr/>
          <a:lstStyle/>
          <a:p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ganti</a:t>
            </a:r>
            <a:r>
              <a:rPr lang="en-US" sz="2000" dirty="0" smtClean="0"/>
              <a:t> </a:t>
            </a:r>
            <a:r>
              <a:rPr lang="en-US" sz="2000" dirty="0" err="1" smtClean="0"/>
              <a:t>warna</a:t>
            </a:r>
            <a:r>
              <a:rPr lang="en-US" sz="2000" dirty="0" smtClean="0"/>
              <a:t> </a:t>
            </a:r>
            <a:r>
              <a:rPr lang="en-US" sz="2000" dirty="0" err="1" smtClean="0"/>
              <a:t>jalan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sungai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err="1" smtClean="0">
                <a:sym typeface="Wingdings" pitchFamily="2" charset="2"/>
              </a:rPr>
              <a:t>klik</a:t>
            </a:r>
            <a:r>
              <a:rPr lang="en-US" sz="2000" dirty="0" smtClean="0">
                <a:sym typeface="Wingdings" pitchFamily="2" charset="2"/>
              </a:rPr>
              <a:t> layer </a:t>
            </a:r>
            <a:r>
              <a:rPr lang="en-US" sz="2000" dirty="0" err="1" smtClean="0">
                <a:sym typeface="Wingdings" pitchFamily="2" charset="2"/>
              </a:rPr>
              <a:t>pada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garis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sungai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dan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jalan</a:t>
            </a:r>
            <a:endParaRPr lang="en-US" sz="20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762000"/>
            <a:ext cx="67056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946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5892" y="1371600"/>
            <a:ext cx="2055708" cy="4754563"/>
          </a:xfrm>
        </p:spPr>
        <p:txBody>
          <a:bodyPr/>
          <a:lstStyle/>
          <a:p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ganti</a:t>
            </a:r>
            <a:r>
              <a:rPr lang="en-US" sz="2000" dirty="0"/>
              <a:t> </a:t>
            </a:r>
            <a:r>
              <a:rPr lang="en-US" sz="2000" dirty="0" err="1"/>
              <a:t>warna</a:t>
            </a:r>
            <a:r>
              <a:rPr lang="en-US" sz="2000" dirty="0"/>
              <a:t> </a:t>
            </a:r>
            <a:r>
              <a:rPr lang="en-US" sz="2000" dirty="0" err="1" smtClean="0"/>
              <a:t>perkebunan</a:t>
            </a:r>
            <a:r>
              <a:rPr lang="en-US" sz="2000" dirty="0" smtClean="0"/>
              <a:t>, </a:t>
            </a:r>
            <a:r>
              <a:rPr lang="en-US" sz="2000" dirty="0" err="1" smtClean="0"/>
              <a:t>pertanian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pemukiman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err="1">
                <a:sym typeface="Wingdings" pitchFamily="2" charset="2"/>
              </a:rPr>
              <a:t>klik</a:t>
            </a:r>
            <a:r>
              <a:rPr lang="en-US" sz="2000" dirty="0">
                <a:sym typeface="Wingdings" pitchFamily="2" charset="2"/>
              </a:rPr>
              <a:t> layer </a:t>
            </a:r>
            <a:r>
              <a:rPr lang="en-US" sz="2000" dirty="0" err="1">
                <a:sym typeface="Wingdings" pitchFamily="2" charset="2"/>
              </a:rPr>
              <a:t>pada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garis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perkebunan</a:t>
            </a:r>
            <a:r>
              <a:rPr lang="en-US" sz="2000" dirty="0" smtClean="0">
                <a:sym typeface="Wingdings" pitchFamily="2" charset="2"/>
              </a:rPr>
              <a:t> (outline color  no color)</a:t>
            </a:r>
            <a:endParaRPr lang="en-US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6935893" cy="527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391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4200" y="1295400"/>
            <a:ext cx="2057400" cy="4830763"/>
          </a:xfrm>
        </p:spPr>
        <p:txBody>
          <a:bodyPr/>
          <a:lstStyle/>
          <a:p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akhir</a:t>
            </a:r>
            <a:r>
              <a:rPr lang="en-US" sz="2400" dirty="0" smtClean="0"/>
              <a:t> </a:t>
            </a:r>
            <a:r>
              <a:rPr lang="en-US" sz="2400" dirty="0" err="1" smtClean="0"/>
              <a:t>setelah</a:t>
            </a:r>
            <a:r>
              <a:rPr lang="en-US" sz="2400" dirty="0" smtClean="0"/>
              <a:t> </a:t>
            </a:r>
            <a:r>
              <a:rPr lang="en-US" sz="2400" dirty="0" err="1" smtClean="0"/>
              <a:t>ganti</a:t>
            </a:r>
            <a:r>
              <a:rPr lang="en-US" sz="2400" dirty="0" smtClean="0"/>
              <a:t> </a:t>
            </a:r>
            <a:r>
              <a:rPr lang="en-US" sz="2400" dirty="0" err="1" smtClean="0"/>
              <a:t>warna</a:t>
            </a:r>
            <a:endParaRPr lang="en-US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" y="838200"/>
            <a:ext cx="6781799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454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0" y="1600200"/>
            <a:ext cx="2057400" cy="4525963"/>
          </a:xfrm>
        </p:spPr>
        <p:txBody>
          <a:bodyPr/>
          <a:lstStyle/>
          <a:p>
            <a:r>
              <a:rPr lang="en-US" dirty="0" err="1" smtClean="0"/>
              <a:t>Klik</a:t>
            </a:r>
            <a:r>
              <a:rPr lang="en-US" dirty="0" smtClean="0"/>
              <a:t> editor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klik</a:t>
            </a:r>
            <a:r>
              <a:rPr lang="en-US" dirty="0" smtClean="0">
                <a:sym typeface="Wingdings" pitchFamily="2" charset="2"/>
              </a:rPr>
              <a:t> save  stop editing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" y="990600"/>
            <a:ext cx="67818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5815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1800" y="1600200"/>
            <a:ext cx="2286000" cy="4525963"/>
          </a:xfrm>
        </p:spPr>
        <p:txBody>
          <a:bodyPr/>
          <a:lstStyle/>
          <a:p>
            <a:r>
              <a:rPr lang="en-US" sz="2400" dirty="0" err="1" smtClean="0"/>
              <a:t>Klik</a:t>
            </a:r>
            <a:r>
              <a:rPr lang="en-US" sz="2400" dirty="0" smtClean="0"/>
              <a:t> file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/>
              <a:t>page and print setup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err="1" smtClean="0">
                <a:sym typeface="Wingdings" pitchFamily="2" charset="2"/>
              </a:rPr>
              <a:t>klik</a:t>
            </a:r>
            <a:r>
              <a:rPr lang="en-US" sz="2400" dirty="0" smtClean="0">
                <a:sym typeface="Wingdings" pitchFamily="2" charset="2"/>
              </a:rPr>
              <a:t> landscape</a:t>
            </a:r>
            <a:endParaRPr lang="en-US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6781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575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0" y="1600200"/>
            <a:ext cx="2286000" cy="4525963"/>
          </a:xfrm>
        </p:spPr>
        <p:txBody>
          <a:bodyPr/>
          <a:lstStyle/>
          <a:p>
            <a:r>
              <a:rPr lang="en-US" sz="1800" dirty="0" err="1" smtClean="0"/>
              <a:t>Hilangkan</a:t>
            </a:r>
            <a:r>
              <a:rPr lang="en-US" sz="1800" dirty="0" smtClean="0"/>
              <a:t> </a:t>
            </a:r>
            <a:r>
              <a:rPr lang="en-US" sz="1800" dirty="0" err="1" smtClean="0"/>
              <a:t>tanda</a:t>
            </a:r>
            <a:r>
              <a:rPr lang="en-US" sz="1800" dirty="0" smtClean="0"/>
              <a:t> </a:t>
            </a:r>
            <a:r>
              <a:rPr lang="en-US" sz="1800" dirty="0" err="1" smtClean="0"/>
              <a:t>centang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peta</a:t>
            </a:r>
            <a:r>
              <a:rPr lang="en-US" sz="1800" dirty="0" smtClean="0"/>
              <a:t> </a:t>
            </a:r>
            <a:r>
              <a:rPr lang="en-US" sz="1800" dirty="0" err="1" smtClean="0"/>
              <a:t>kebumen</a:t>
            </a:r>
            <a:r>
              <a:rPr lang="en-US" sz="1800" dirty="0" smtClean="0"/>
              <a:t> jpg </a:t>
            </a: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dirty="0" err="1" smtClean="0">
                <a:sym typeface="Wingdings" pitchFamily="2" charset="2"/>
              </a:rPr>
              <a:t>klik</a:t>
            </a:r>
            <a:endParaRPr lang="en-US" sz="1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66294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1219200" y="2667000"/>
            <a:ext cx="6400800" cy="3505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112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0" y="1600200"/>
            <a:ext cx="2209800" cy="4525963"/>
          </a:xfrm>
        </p:spPr>
        <p:txBody>
          <a:bodyPr/>
          <a:lstStyle/>
          <a:p>
            <a:r>
              <a:rPr lang="en-US" dirty="0" err="1" smtClean="0"/>
              <a:t>Rapikan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zoom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6858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227162"/>
            <a:ext cx="3352800" cy="243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urved Down Arrow 3"/>
          <p:cNvSpPr/>
          <p:nvPr/>
        </p:nvSpPr>
        <p:spPr>
          <a:xfrm rot="3623831">
            <a:off x="3962355" y="1607502"/>
            <a:ext cx="773203" cy="40027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185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762000"/>
            <a:ext cx="3174023" cy="4648200"/>
          </a:xfrm>
        </p:spPr>
        <p:txBody>
          <a:bodyPr/>
          <a:lstStyle/>
          <a:p>
            <a:r>
              <a:rPr lang="en-US" sz="1800" dirty="0" err="1" smtClean="0"/>
              <a:t>Klik</a:t>
            </a:r>
            <a:r>
              <a:rPr lang="en-US" sz="1800" dirty="0" smtClean="0"/>
              <a:t> </a:t>
            </a: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dirty="0" err="1" smtClean="0">
                <a:sym typeface="Wingdings" pitchFamily="2" charset="2"/>
              </a:rPr>
              <a:t>klik</a:t>
            </a:r>
            <a:r>
              <a:rPr lang="en-US" sz="1800" dirty="0" smtClean="0">
                <a:sym typeface="Wingdings" pitchFamily="2" charset="2"/>
              </a:rPr>
              <a:t> properties  </a:t>
            </a:r>
            <a:r>
              <a:rPr lang="en-US" sz="1800" dirty="0" err="1" smtClean="0">
                <a:sym typeface="Wingdings" pitchFamily="2" charset="2"/>
              </a:rPr>
              <a:t>klik</a:t>
            </a:r>
            <a:r>
              <a:rPr lang="en-US" sz="1800" dirty="0" smtClean="0">
                <a:sym typeface="Wingdings" pitchFamily="2" charset="2"/>
              </a:rPr>
              <a:t> Data Frame  </a:t>
            </a:r>
            <a:r>
              <a:rPr lang="en-US" sz="1800" dirty="0" err="1" smtClean="0">
                <a:sym typeface="Wingdings" pitchFamily="2" charset="2"/>
              </a:rPr>
              <a:t>klik</a:t>
            </a:r>
            <a:r>
              <a:rPr lang="en-US" sz="1800" dirty="0" smtClean="0">
                <a:sym typeface="Wingdings" pitchFamily="2" charset="2"/>
              </a:rPr>
              <a:t> fixed scale  </a:t>
            </a:r>
            <a:r>
              <a:rPr lang="en-US" sz="1800" dirty="0" err="1" smtClean="0">
                <a:sym typeface="Wingdings" pitchFamily="2" charset="2"/>
              </a:rPr>
              <a:t>klik</a:t>
            </a:r>
            <a:r>
              <a:rPr lang="en-US" sz="1800" dirty="0" smtClean="0">
                <a:sym typeface="Wingdings" pitchFamily="2" charset="2"/>
              </a:rPr>
              <a:t> grids  new grids  </a:t>
            </a:r>
            <a:r>
              <a:rPr lang="en-US" sz="1800" dirty="0" err="1" smtClean="0">
                <a:sym typeface="Wingdings" pitchFamily="2" charset="2"/>
              </a:rPr>
              <a:t>klik</a:t>
            </a:r>
            <a:r>
              <a:rPr lang="en-US" sz="1800" dirty="0" smtClean="0">
                <a:sym typeface="Wingdings" pitchFamily="2" charset="2"/>
              </a:rPr>
              <a:t> next2  finish  apply </a:t>
            </a:r>
            <a:r>
              <a:rPr lang="en-US" sz="1800" dirty="0" err="1" smtClean="0">
                <a:sym typeface="Wingdings" pitchFamily="2" charset="2"/>
              </a:rPr>
              <a:t>dan</a:t>
            </a:r>
            <a:r>
              <a:rPr lang="en-US" sz="1800" dirty="0" smtClean="0">
                <a:sym typeface="Wingdings" pitchFamily="2" charset="2"/>
              </a:rPr>
              <a:t> Ok</a:t>
            </a:r>
            <a:endParaRPr lang="en-US" sz="1800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56388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1371600" y="990600"/>
            <a:ext cx="4800600" cy="304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2209800"/>
            <a:ext cx="5105400" cy="431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701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0" y="1600200"/>
            <a:ext cx="2133600" cy="4525963"/>
          </a:xfrm>
        </p:spPr>
        <p:txBody>
          <a:bodyPr/>
          <a:lstStyle/>
          <a:p>
            <a:r>
              <a:rPr lang="en-US" sz="2400" dirty="0" err="1" smtClean="0"/>
              <a:t>Klik</a:t>
            </a:r>
            <a:r>
              <a:rPr lang="en-US" sz="2400" dirty="0" smtClean="0"/>
              <a:t> </a:t>
            </a:r>
            <a:r>
              <a:rPr lang="en-US" sz="2400" dirty="0" err="1" smtClean="0"/>
              <a:t>simbol</a:t>
            </a:r>
            <a:r>
              <a:rPr lang="en-US" sz="2400" dirty="0" smtClean="0"/>
              <a:t> A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err="1" smtClean="0">
                <a:sym typeface="Wingdings" pitchFamily="2" charset="2"/>
              </a:rPr>
              <a:t>buat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judul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peta</a:t>
            </a:r>
            <a:endParaRPr lang="en-US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1143000"/>
            <a:ext cx="6629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4572000" y="1981200"/>
            <a:ext cx="4114800" cy="152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962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KEMAMPUAN YANG DIHARAPKAN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mengaplikasikan</a:t>
            </a:r>
            <a:r>
              <a:rPr lang="en-US" dirty="0" smtClean="0"/>
              <a:t> model data </a:t>
            </a:r>
            <a:r>
              <a:rPr lang="en-US" dirty="0" err="1" smtClean="0"/>
              <a:t>spasial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SIG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06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0" y="1600200"/>
            <a:ext cx="2514600" cy="4525963"/>
          </a:xfrm>
        </p:spPr>
        <p:txBody>
          <a:bodyPr/>
          <a:lstStyle/>
          <a:p>
            <a:r>
              <a:rPr lang="en-US" sz="2400" dirty="0" err="1" smtClean="0"/>
              <a:t>Klik</a:t>
            </a:r>
            <a:r>
              <a:rPr lang="en-US" sz="2400" dirty="0" smtClean="0"/>
              <a:t> insert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err="1" smtClean="0">
                <a:sym typeface="Wingdings" pitchFamily="2" charset="2"/>
              </a:rPr>
              <a:t>klik</a:t>
            </a:r>
            <a:r>
              <a:rPr lang="en-US" sz="2400" dirty="0" smtClean="0">
                <a:sym typeface="Wingdings" pitchFamily="2" charset="2"/>
              </a:rPr>
              <a:t> North arrow selector  </a:t>
            </a:r>
            <a:r>
              <a:rPr lang="en-US" sz="2400" dirty="0" err="1" smtClean="0">
                <a:sym typeface="Wingdings" pitchFamily="2" charset="2"/>
              </a:rPr>
              <a:t>pilih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simbol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dan</a:t>
            </a:r>
            <a:r>
              <a:rPr lang="en-US" sz="2400" dirty="0" smtClean="0">
                <a:sym typeface="Wingdings" pitchFamily="2" charset="2"/>
              </a:rPr>
              <a:t> ok</a:t>
            </a:r>
            <a:endParaRPr lang="en-US" sz="2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64008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5076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0" y="1600200"/>
            <a:ext cx="2209800" cy="4525963"/>
          </a:xfrm>
        </p:spPr>
        <p:txBody>
          <a:bodyPr/>
          <a:lstStyle/>
          <a:p>
            <a:r>
              <a:rPr lang="en-US" dirty="0" err="1" smtClean="0"/>
              <a:t>Klik</a:t>
            </a:r>
            <a:r>
              <a:rPr lang="en-US" dirty="0" smtClean="0"/>
              <a:t> insert </a:t>
            </a:r>
            <a:r>
              <a:rPr lang="en-US" dirty="0" smtClean="0">
                <a:sym typeface="Wingdings" pitchFamily="2" charset="2"/>
              </a:rPr>
              <a:t> scale text  </a:t>
            </a:r>
            <a:r>
              <a:rPr lang="en-US" dirty="0" err="1" smtClean="0">
                <a:sym typeface="Wingdings" pitchFamily="2" charset="2"/>
              </a:rPr>
              <a:t>pilih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Ok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6324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3801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0" y="1600200"/>
            <a:ext cx="2514600" cy="4525963"/>
          </a:xfrm>
        </p:spPr>
        <p:txBody>
          <a:bodyPr/>
          <a:lstStyle/>
          <a:p>
            <a:r>
              <a:rPr lang="en-US" dirty="0" err="1" smtClean="0"/>
              <a:t>Klik</a:t>
            </a:r>
            <a:r>
              <a:rPr lang="en-US" dirty="0" smtClean="0"/>
              <a:t> insert </a:t>
            </a:r>
            <a:r>
              <a:rPr lang="en-US" dirty="0" smtClean="0">
                <a:sym typeface="Wingdings" pitchFamily="2" charset="2"/>
              </a:rPr>
              <a:t> scale bar  </a:t>
            </a:r>
            <a:r>
              <a:rPr lang="en-US" dirty="0" err="1" smtClean="0">
                <a:sym typeface="Wingdings" pitchFamily="2" charset="2"/>
              </a:rPr>
              <a:t>pilih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ok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" y="990600"/>
            <a:ext cx="6394938" cy="5433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192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9400" y="1447800"/>
            <a:ext cx="2362200" cy="4678363"/>
          </a:xfrm>
        </p:spPr>
        <p:txBody>
          <a:bodyPr/>
          <a:lstStyle/>
          <a:p>
            <a:r>
              <a:rPr lang="en-US" sz="2400" dirty="0" err="1" smtClean="0"/>
              <a:t>Klik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err="1" smtClean="0">
                <a:sym typeface="Wingdings" pitchFamily="2" charset="2"/>
              </a:rPr>
              <a:t>buat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kotak</a:t>
            </a:r>
            <a:r>
              <a:rPr lang="en-US" sz="2400" dirty="0" smtClean="0">
                <a:sym typeface="Wingdings" pitchFamily="2" charset="2"/>
              </a:rPr>
              <a:t>  </a:t>
            </a:r>
            <a:r>
              <a:rPr lang="en-US" sz="2400" dirty="0" err="1" smtClean="0">
                <a:sym typeface="Wingdings" pitchFamily="2" charset="2"/>
              </a:rPr>
              <a:t>klik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kanan</a:t>
            </a:r>
            <a:r>
              <a:rPr lang="en-US" sz="2400" dirty="0" smtClean="0">
                <a:sym typeface="Wingdings" pitchFamily="2" charset="2"/>
              </a:rPr>
              <a:t>  properties  fill color (no color)  outline color </a:t>
            </a:r>
            <a:r>
              <a:rPr lang="en-US" sz="2400" dirty="0" err="1" smtClean="0">
                <a:sym typeface="Wingdings" pitchFamily="2" charset="2"/>
              </a:rPr>
              <a:t>hitam</a:t>
            </a:r>
            <a:endParaRPr lang="en-US" sz="2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64008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473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1800" y="1752600"/>
            <a:ext cx="2286000" cy="4373563"/>
          </a:xfrm>
        </p:spPr>
        <p:txBody>
          <a:bodyPr/>
          <a:lstStyle/>
          <a:p>
            <a:r>
              <a:rPr lang="en-US" sz="2400" dirty="0" err="1" smtClean="0"/>
              <a:t>Klik</a:t>
            </a:r>
            <a:r>
              <a:rPr lang="en-US" sz="2400" dirty="0" smtClean="0"/>
              <a:t> insert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err="1" smtClean="0">
                <a:sym typeface="Wingdings" pitchFamily="2" charset="2"/>
              </a:rPr>
              <a:t>Klik</a:t>
            </a:r>
            <a:r>
              <a:rPr lang="en-US" sz="2400" dirty="0" smtClean="0">
                <a:sym typeface="Wingdings" pitchFamily="2" charset="2"/>
              </a:rPr>
              <a:t> legend  </a:t>
            </a:r>
            <a:r>
              <a:rPr lang="en-US" sz="2400" dirty="0" err="1" smtClean="0">
                <a:sym typeface="Wingdings" pitchFamily="2" charset="2"/>
              </a:rPr>
              <a:t>klik</a:t>
            </a:r>
            <a:r>
              <a:rPr lang="en-US" sz="2400" dirty="0" smtClean="0">
                <a:sym typeface="Wingdings" pitchFamily="2" charset="2"/>
              </a:rPr>
              <a:t> next2  Finish </a:t>
            </a:r>
            <a:endParaRPr lang="en-US" sz="24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6781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583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1600200"/>
            <a:ext cx="2667000" cy="4525963"/>
          </a:xfrm>
        </p:spPr>
        <p:txBody>
          <a:bodyPr/>
          <a:lstStyle/>
          <a:p>
            <a:r>
              <a:rPr lang="en-US" dirty="0" err="1" smtClean="0"/>
              <a:t>Klik</a:t>
            </a:r>
            <a:r>
              <a:rPr lang="en-US" dirty="0" smtClean="0"/>
              <a:t> insert </a:t>
            </a:r>
            <a:r>
              <a:rPr lang="en-US" dirty="0" smtClean="0">
                <a:sym typeface="Wingdings" pitchFamily="2" charset="2"/>
              </a:rPr>
              <a:t> picture  </a:t>
            </a:r>
            <a:r>
              <a:rPr lang="en-US" dirty="0" err="1" smtClean="0">
                <a:sym typeface="Wingdings" pitchFamily="2" charset="2"/>
              </a:rPr>
              <a:t>masukan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gambar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peta</a:t>
            </a:r>
            <a:endParaRPr lang="en-US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457200"/>
            <a:ext cx="63246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4800600" y="3581400"/>
            <a:ext cx="3352800" cy="1219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633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00" y="1752600"/>
            <a:ext cx="2438400" cy="4572000"/>
          </a:xfrm>
        </p:spPr>
        <p:txBody>
          <a:bodyPr/>
          <a:lstStyle/>
          <a:p>
            <a:r>
              <a:rPr lang="en-US" sz="2800" dirty="0" err="1" smtClean="0"/>
              <a:t>Klik</a:t>
            </a:r>
            <a:r>
              <a:rPr lang="en-US" sz="2800" dirty="0" smtClean="0"/>
              <a:t> </a:t>
            </a:r>
            <a:r>
              <a:rPr lang="en-US" sz="2800" dirty="0" err="1" smtClean="0"/>
              <a:t>simbol</a:t>
            </a:r>
            <a:r>
              <a:rPr lang="en-US" sz="2800" dirty="0" smtClean="0"/>
              <a:t> A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err="1" smtClean="0">
                <a:sym typeface="Wingdings" pitchFamily="2" charset="2"/>
              </a:rPr>
              <a:t>tuliskan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sumber</a:t>
            </a:r>
            <a:endParaRPr lang="en-US" sz="28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914400"/>
            <a:ext cx="6477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4724400" y="3124200"/>
            <a:ext cx="3124200" cy="2895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997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1600200"/>
            <a:ext cx="2667000" cy="4525963"/>
          </a:xfrm>
        </p:spPr>
        <p:txBody>
          <a:bodyPr/>
          <a:lstStyle/>
          <a:p>
            <a:r>
              <a:rPr lang="en-US" sz="2400" dirty="0" err="1" smtClean="0"/>
              <a:t>Klik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err="1" smtClean="0">
                <a:sym typeface="Wingdings" pitchFamily="2" charset="2"/>
              </a:rPr>
              <a:t>buat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segi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empat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pada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gambar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berikut</a:t>
            </a:r>
            <a:r>
              <a:rPr lang="en-US" sz="2400" dirty="0" smtClean="0">
                <a:sym typeface="Wingdings" pitchFamily="2" charset="2"/>
              </a:rPr>
              <a:t>  </a:t>
            </a:r>
            <a:r>
              <a:rPr lang="en-US" sz="2400" dirty="0" err="1" smtClean="0">
                <a:sym typeface="Wingdings" pitchFamily="2" charset="2"/>
              </a:rPr>
              <a:t>klik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kanan</a:t>
            </a:r>
            <a:r>
              <a:rPr lang="en-US" sz="2400" dirty="0" smtClean="0">
                <a:sym typeface="Wingdings" pitchFamily="2" charset="2"/>
              </a:rPr>
              <a:t> properties  fill color (no </a:t>
            </a:r>
            <a:r>
              <a:rPr lang="en-US" sz="2400" dirty="0" err="1" smtClean="0">
                <a:sym typeface="Wingdings" pitchFamily="2" charset="2"/>
              </a:rPr>
              <a:t>colour</a:t>
            </a:r>
            <a:r>
              <a:rPr lang="en-US" sz="2400" dirty="0" smtClean="0">
                <a:sym typeface="Wingdings" pitchFamily="2" charset="2"/>
              </a:rPr>
              <a:t>)  outline color </a:t>
            </a:r>
            <a:r>
              <a:rPr lang="en-US" sz="2400" dirty="0" err="1" smtClean="0">
                <a:sym typeface="Wingdings" pitchFamily="2" charset="2"/>
              </a:rPr>
              <a:t>hitam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990600"/>
            <a:ext cx="63246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4038600" y="1981200"/>
            <a:ext cx="27432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671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00" y="1600200"/>
            <a:ext cx="2819400" cy="4525963"/>
          </a:xfrm>
        </p:spPr>
        <p:txBody>
          <a:bodyPr/>
          <a:lstStyle/>
          <a:p>
            <a:r>
              <a:rPr lang="en-US" dirty="0" err="1" smtClean="0"/>
              <a:t>Klik</a:t>
            </a:r>
            <a:r>
              <a:rPr lang="en-US" dirty="0" smtClean="0"/>
              <a:t> file </a:t>
            </a:r>
            <a:r>
              <a:rPr lang="en-US" dirty="0" smtClean="0">
                <a:sym typeface="Wingdings" pitchFamily="2" charset="2"/>
              </a:rPr>
              <a:t> export map  </a:t>
            </a:r>
            <a:r>
              <a:rPr lang="en-US" dirty="0" err="1" smtClean="0">
                <a:sym typeface="Wingdings" pitchFamily="2" charset="2"/>
              </a:rPr>
              <a:t>simpan</a:t>
            </a:r>
            <a:r>
              <a:rPr lang="en-US" dirty="0" smtClean="0">
                <a:sym typeface="Wingdings" pitchFamily="2" charset="2"/>
              </a:rPr>
              <a:t> file </a:t>
            </a:r>
            <a:r>
              <a:rPr lang="en-US" dirty="0" err="1" smtClean="0">
                <a:sym typeface="Wingdings" pitchFamily="2" charset="2"/>
              </a:rPr>
              <a:t>dengan</a:t>
            </a:r>
            <a:r>
              <a:rPr lang="en-US" dirty="0" smtClean="0">
                <a:sym typeface="Wingdings" pitchFamily="2" charset="2"/>
              </a:rPr>
              <a:t> resolution 100  </a:t>
            </a:r>
            <a:r>
              <a:rPr lang="en-US" dirty="0" err="1" smtClean="0">
                <a:sym typeface="Wingdings" pitchFamily="2" charset="2"/>
              </a:rPr>
              <a:t>klik</a:t>
            </a:r>
            <a:r>
              <a:rPr lang="en-US" dirty="0" smtClean="0">
                <a:sym typeface="Wingdings" pitchFamily="2" charset="2"/>
              </a:rPr>
              <a:t> save (</a:t>
            </a:r>
            <a:r>
              <a:rPr lang="en-US" dirty="0" err="1" smtClean="0">
                <a:sym typeface="Wingdings" pitchFamily="2" charset="2"/>
              </a:rPr>
              <a:t>gambar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disket</a:t>
            </a:r>
            <a:r>
              <a:rPr lang="en-US" dirty="0" smtClean="0">
                <a:sym typeface="Wingdings" pitchFamily="2" charset="2"/>
              </a:rPr>
              <a:t>)</a:t>
            </a:r>
            <a:endParaRPr lang="en-US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6172200" cy="5501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466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5344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845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778240" cy="5609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7042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TERIMAKASIH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58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433423"/>
            <a:ext cx="8534400" cy="5227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363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0" y="1600200"/>
            <a:ext cx="1752600" cy="4525963"/>
          </a:xfrm>
        </p:spPr>
        <p:txBody>
          <a:bodyPr/>
          <a:lstStyle/>
          <a:p>
            <a:r>
              <a:rPr lang="en-US" sz="1800" dirty="0" err="1" smtClean="0"/>
              <a:t>Setelah</a:t>
            </a:r>
            <a:r>
              <a:rPr lang="en-US" sz="1800" dirty="0" smtClean="0"/>
              <a:t> </a:t>
            </a:r>
            <a:r>
              <a:rPr lang="en-US" sz="1800" dirty="0" err="1" smtClean="0"/>
              <a:t>itu</a:t>
            </a:r>
            <a:r>
              <a:rPr lang="en-US" sz="1800" dirty="0" smtClean="0"/>
              <a:t> </a:t>
            </a:r>
            <a:r>
              <a:rPr lang="en-US" sz="1800" dirty="0" err="1" smtClean="0"/>
              <a:t>klik</a:t>
            </a:r>
            <a:r>
              <a:rPr lang="en-US" sz="1800" dirty="0" smtClean="0"/>
              <a:t> continue</a:t>
            </a:r>
          </a:p>
          <a:p>
            <a:endParaRPr lang="en-US" sz="1800" dirty="0"/>
          </a:p>
          <a:p>
            <a:r>
              <a:rPr lang="en-US" sz="1800" dirty="0" err="1" smtClean="0"/>
              <a:t>Setelah</a:t>
            </a:r>
            <a:r>
              <a:rPr lang="en-US" sz="1800" dirty="0" smtClean="0"/>
              <a:t> </a:t>
            </a:r>
            <a:r>
              <a:rPr lang="en-US" sz="1800" dirty="0" err="1" smtClean="0"/>
              <a:t>itu</a:t>
            </a:r>
            <a:r>
              <a:rPr lang="en-US" sz="1800" dirty="0" smtClean="0"/>
              <a:t> </a:t>
            </a:r>
            <a:r>
              <a:rPr lang="en-US" sz="1800" dirty="0" err="1" smtClean="0"/>
              <a:t>klik</a:t>
            </a:r>
            <a:r>
              <a:rPr lang="en-US" sz="1800" dirty="0" smtClean="0"/>
              <a:t> </a:t>
            </a:r>
            <a:r>
              <a:rPr lang="en-US" sz="1800" dirty="0" err="1" smtClean="0"/>
              <a:t>jalan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create features</a:t>
            </a:r>
            <a:endParaRPr lang="en-US" sz="18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7239000" cy="507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653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0" y="1295400"/>
            <a:ext cx="2590800" cy="4830763"/>
          </a:xfrm>
        </p:spPr>
        <p:txBody>
          <a:bodyPr/>
          <a:lstStyle/>
          <a:p>
            <a:r>
              <a:rPr lang="en-US" sz="2400" dirty="0" err="1" smtClean="0"/>
              <a:t>Klik</a:t>
            </a:r>
            <a:r>
              <a:rPr lang="en-US" sz="2400" dirty="0" smtClean="0"/>
              <a:t> </a:t>
            </a:r>
            <a:r>
              <a:rPr lang="en-US" sz="2400" dirty="0" err="1" smtClean="0"/>
              <a:t>jalan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err="1" smtClean="0">
                <a:sym typeface="Wingdings" pitchFamily="2" charset="2"/>
              </a:rPr>
              <a:t>lalu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buat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titik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pada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jalan</a:t>
            </a:r>
            <a:r>
              <a:rPr lang="en-US" sz="2400" dirty="0" smtClean="0">
                <a:sym typeface="Wingdings" pitchFamily="2" charset="2"/>
              </a:rPr>
              <a:t> di </a:t>
            </a:r>
            <a:r>
              <a:rPr lang="en-US" sz="2400" dirty="0" err="1" smtClean="0">
                <a:sym typeface="Wingdings" pitchFamily="2" charset="2"/>
              </a:rPr>
              <a:t>peta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6400800" cy="514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1905000" y="2438400"/>
            <a:ext cx="5715000" cy="2743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225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1066800"/>
            <a:ext cx="2286000" cy="5059363"/>
          </a:xfrm>
        </p:spPr>
        <p:txBody>
          <a:bodyPr/>
          <a:lstStyle/>
          <a:p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sungai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6324600" cy="571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042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6600" y="1600200"/>
            <a:ext cx="1828800" cy="4525963"/>
          </a:xfrm>
        </p:spPr>
        <p:txBody>
          <a:bodyPr/>
          <a:lstStyle/>
          <a:p>
            <a:r>
              <a:rPr lang="en-US" sz="2000" dirty="0" err="1" smtClean="0"/>
              <a:t>Klik</a:t>
            </a:r>
            <a:r>
              <a:rPr lang="en-US" sz="2000" dirty="0" smtClean="0"/>
              <a:t> </a:t>
            </a:r>
            <a:r>
              <a:rPr lang="en-US" sz="2000" dirty="0" err="1" smtClean="0"/>
              <a:t>perkebunan</a:t>
            </a: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6629400" cy="544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590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0" y="1465896"/>
            <a:ext cx="2057400" cy="4660267"/>
          </a:xfrm>
        </p:spPr>
        <p:txBody>
          <a:bodyPr/>
          <a:lstStyle/>
          <a:p>
            <a:r>
              <a:rPr lang="en-US" sz="2400" dirty="0" err="1" smtClean="0"/>
              <a:t>Klik</a:t>
            </a:r>
            <a:r>
              <a:rPr lang="en-US" sz="2400" dirty="0" smtClean="0"/>
              <a:t> </a:t>
            </a:r>
            <a:r>
              <a:rPr lang="en-US" sz="2400" dirty="0" err="1" smtClean="0"/>
              <a:t>pertanian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7010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3535708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PPT UEU Pertemuan 1 - Copy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Template-PPT-UEU-Pertemuan-1</Template>
  <TotalTime>13</TotalTime>
  <Words>272</Words>
  <Application>Microsoft Office PowerPoint</Application>
  <PresentationFormat>On-screen Show (4:3)</PresentationFormat>
  <Paragraphs>31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Template PPT UEU Pertemuan 1 - Copy 1</vt:lpstr>
      <vt:lpstr>PowerPoint Presentation</vt:lpstr>
      <vt:lpstr>KEMAMPUAN YANG DIHARAPKAN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TERIMAKASIH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Staff</cp:lastModifiedBy>
  <cp:revision>3</cp:revision>
  <dcterms:created xsi:type="dcterms:W3CDTF">2018-04-17T09:27:54Z</dcterms:created>
  <dcterms:modified xsi:type="dcterms:W3CDTF">2018-07-08T01:15:05Z</dcterms:modified>
</cp:coreProperties>
</file>