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821E-4043-4F85-9C5F-D4CFD7D0E622}" type="datetimeFigureOut">
              <a:rPr lang="id-ID" smtClean="0"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9EC7-9D64-42F6-9C74-F14550937D4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530611"/>
            <a:ext cx="6143636" cy="827083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Pengantar Pengendalian Vektor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4357694"/>
            <a:ext cx="6143636" cy="500066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Pertemuan 1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 </a:t>
            </a:r>
            <a:r>
              <a:rPr lang="id-ID" dirty="0" smtClean="0"/>
              <a:t>Vektor</a:t>
            </a:r>
            <a:endParaRPr lang="id-ID" dirty="0"/>
          </a:p>
        </p:txBody>
      </p:sp>
      <p:pic>
        <p:nvPicPr>
          <p:cNvPr id="4" name="Content Placeholder 3" descr="tungau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987" y="2158206"/>
            <a:ext cx="3248025" cy="34099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 </a:t>
            </a:r>
            <a:r>
              <a:rPr lang="id-ID" dirty="0" smtClean="0"/>
              <a:t>Vektor</a:t>
            </a:r>
            <a:endParaRPr lang="id-ID" dirty="0"/>
          </a:p>
        </p:txBody>
      </p:sp>
      <p:pic>
        <p:nvPicPr>
          <p:cNvPr id="4" name="Content Placeholder 3" descr="kut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4525" y="2929731"/>
            <a:ext cx="5314950" cy="18669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642926"/>
            <a:ext cx="8229600" cy="857248"/>
          </a:xfrm>
        </p:spPr>
        <p:txBody>
          <a:bodyPr/>
          <a:lstStyle/>
          <a:p>
            <a:r>
              <a:rPr lang="id-ID" i="1" dirty="0" smtClean="0"/>
              <a:t>Rodentia</a:t>
            </a:r>
            <a:r>
              <a:rPr lang="id-ID" dirty="0" smtClean="0"/>
              <a:t> (Tikus)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d-ID" i="1" dirty="0" smtClean="0"/>
              <a:t>Aquatic rodent</a:t>
            </a:r>
          </a:p>
          <a:p>
            <a:pPr lvl="1"/>
            <a:r>
              <a:rPr lang="id-ID" dirty="0" smtClean="0"/>
              <a:t>Hidup di air : berang-berang</a:t>
            </a:r>
          </a:p>
          <a:p>
            <a:r>
              <a:rPr lang="id-ID" i="1" dirty="0" smtClean="0"/>
              <a:t>Leaping rodent</a:t>
            </a:r>
          </a:p>
          <a:p>
            <a:pPr lvl="1"/>
            <a:r>
              <a:rPr lang="id-ID" dirty="0" smtClean="0"/>
              <a:t>Memiliki kaki belakang yang panjang hidup di padang rumput, padang pasir : tikus peloncat</a:t>
            </a:r>
          </a:p>
          <a:p>
            <a:r>
              <a:rPr lang="id-ID" b="1" i="1" dirty="0" smtClean="0"/>
              <a:t>Tunneling rodent</a:t>
            </a:r>
          </a:p>
          <a:p>
            <a:pPr lvl="1"/>
            <a:r>
              <a:rPr lang="id-ID" b="1" dirty="0" smtClean="0"/>
              <a:t>Hidup di terowongan, memiliki cakar pada kaki depan</a:t>
            </a:r>
          </a:p>
          <a:p>
            <a:r>
              <a:rPr lang="id-ID" i="1" dirty="0" smtClean="0"/>
              <a:t>Tree-dwelling rodent</a:t>
            </a:r>
          </a:p>
          <a:p>
            <a:pPr lvl="1"/>
            <a:r>
              <a:rPr lang="id-ID" dirty="0" smtClean="0"/>
              <a:t>Hidup di pepohonan : tupai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Rodentia </a:t>
            </a:r>
            <a:r>
              <a:rPr lang="id-ID" dirty="0" smtClean="0"/>
              <a:t>(Tikus)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2 Famili terbesar tikus yaitu</a:t>
            </a:r>
          </a:p>
          <a:p>
            <a:pPr lvl="1"/>
            <a:r>
              <a:rPr lang="id-ID" b="1" i="1" dirty="0" smtClean="0"/>
              <a:t>Muridae</a:t>
            </a:r>
          </a:p>
          <a:p>
            <a:pPr lvl="1"/>
            <a:r>
              <a:rPr lang="id-ID" i="1" dirty="0" smtClean="0"/>
              <a:t>Cricedidae</a:t>
            </a:r>
          </a:p>
          <a:p>
            <a:r>
              <a:rPr lang="id-ID" dirty="0" smtClean="0"/>
              <a:t>Masalah Kesehatan Lingkungan: Famili </a:t>
            </a:r>
            <a:r>
              <a:rPr lang="id-ID" i="1" dirty="0" smtClean="0"/>
              <a:t>muridae</a:t>
            </a:r>
          </a:p>
          <a:p>
            <a:pPr lvl="1"/>
            <a:r>
              <a:rPr lang="id-ID" dirty="0" smtClean="0"/>
              <a:t>Tikus riol </a:t>
            </a:r>
            <a:r>
              <a:rPr lang="id-ID" i="1" dirty="0" smtClean="0"/>
              <a:t>(rattus norvegicus)</a:t>
            </a:r>
          </a:p>
          <a:p>
            <a:pPr lvl="1"/>
            <a:r>
              <a:rPr lang="id-ID" dirty="0" smtClean="0"/>
              <a:t>Tikus atap </a:t>
            </a:r>
            <a:r>
              <a:rPr lang="id-ID" i="1" dirty="0" smtClean="0"/>
              <a:t>(rattus rattus)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Tikus Riol </a:t>
            </a:r>
            <a:r>
              <a:rPr lang="id-ID" i="1" dirty="0" smtClean="0"/>
              <a:t>(rattus norvegicus)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Ukurannya besar</a:t>
            </a:r>
          </a:p>
          <a:p>
            <a:r>
              <a:rPr lang="id-ID" dirty="0" smtClean="0"/>
              <a:t>Warna coklat kemerah-merahan</a:t>
            </a:r>
          </a:p>
          <a:p>
            <a:r>
              <a:rPr lang="id-ID" dirty="0" smtClean="0"/>
              <a:t>ekor kecil</a:t>
            </a:r>
          </a:p>
          <a:p>
            <a:r>
              <a:rPr lang="id-ID" dirty="0" smtClean="0"/>
              <a:t>Telinga kecil</a:t>
            </a:r>
          </a:p>
        </p:txBody>
      </p:sp>
      <p:pic>
        <p:nvPicPr>
          <p:cNvPr id="4" name="Picture 3" descr="tikur norvegi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178116"/>
            <a:ext cx="3745221" cy="280643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Tikus Atap </a:t>
            </a:r>
            <a:r>
              <a:rPr lang="id-ID" i="1" dirty="0" smtClean="0"/>
              <a:t>(rattus rattus)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Ekor panjang</a:t>
            </a:r>
          </a:p>
          <a:p>
            <a:r>
              <a:rPr lang="id-ID" dirty="0" smtClean="0"/>
              <a:t>Tubuh kecil</a:t>
            </a:r>
          </a:p>
          <a:p>
            <a:r>
              <a:rPr lang="id-ID" dirty="0" smtClean="0"/>
              <a:t>Tinggal di loteng</a:t>
            </a:r>
          </a:p>
          <a:p>
            <a:r>
              <a:rPr lang="id-ID" dirty="0" smtClean="0"/>
              <a:t>Jenisnya</a:t>
            </a:r>
          </a:p>
          <a:p>
            <a:pPr lvl="1"/>
            <a:r>
              <a:rPr lang="id-ID" dirty="0" smtClean="0"/>
              <a:t>Tikus abu-abu (rattus-rattus alexandrinus)</a:t>
            </a:r>
          </a:p>
          <a:p>
            <a:pPr lvl="1"/>
            <a:r>
              <a:rPr lang="id-ID" dirty="0" smtClean="0"/>
              <a:t>Tikus hitam (rattus-rattus rattus)</a:t>
            </a:r>
          </a:p>
          <a:p>
            <a:pPr lvl="1"/>
            <a:r>
              <a:rPr lang="id-ID" dirty="0" smtClean="0"/>
              <a:t>Tikus buah (rattus-rattus frugrivorus)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ngendalian-vektor-1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887688"/>
            <a:ext cx="7643866" cy="504164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Vektor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Istilah kesehatan : vektor merupakan hewan pembawa bibit penyakit</a:t>
            </a:r>
          </a:p>
          <a:p>
            <a:r>
              <a:rPr lang="id-ID" sz="2800" dirty="0" smtClean="0"/>
              <a:t>Tahun 1938 </a:t>
            </a:r>
            <a:r>
              <a:rPr lang="id-ID" sz="2800" dirty="0" smtClean="0">
                <a:sym typeface="Wingdings" pitchFamily="2" charset="2"/>
              </a:rPr>
              <a:t> Vektor = Serangga</a:t>
            </a:r>
          </a:p>
          <a:p>
            <a:r>
              <a:rPr lang="id-ID" sz="2800" dirty="0" smtClean="0">
                <a:sym typeface="Wingdings" pitchFamily="2" charset="2"/>
              </a:rPr>
              <a:t>(Sekarang) Vektor ialah arthropoda atau hewan tidak bertulang belakang (invertebrate) yang menimbulkan penyakit ifeksi pada manusia dengan jalan memindahkan bibit penyakit yang dibawanya ke manusia atau meninggalkan bibit penyakit pada makanan.</a:t>
            </a:r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 </a:t>
            </a:r>
            <a:r>
              <a:rPr lang="id-ID" dirty="0" smtClean="0"/>
              <a:t>Vektor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i="1" dirty="0" smtClean="0"/>
              <a:t>Arthra: </a:t>
            </a:r>
            <a:r>
              <a:rPr lang="id-ID" dirty="0" smtClean="0"/>
              <a:t>ruas, buku, </a:t>
            </a:r>
            <a:r>
              <a:rPr lang="id-ID" i="1" dirty="0" smtClean="0"/>
              <a:t>Segmen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d-ID" i="1" dirty="0" smtClean="0"/>
              <a:t>Podos: </a:t>
            </a:r>
            <a:r>
              <a:rPr lang="id-ID" dirty="0" smtClean="0"/>
              <a:t>kaki</a:t>
            </a:r>
          </a:p>
          <a:p>
            <a:pPr marL="742950" lvl="2" indent="-342900"/>
            <a:r>
              <a:rPr lang="id-ID" dirty="0" smtClean="0"/>
              <a:t>Semua hewan yang memiliki ciri kaki beruas, berbuku, atau bersegmen</a:t>
            </a:r>
          </a:p>
          <a:p>
            <a:r>
              <a:rPr lang="id-ID" dirty="0" smtClean="0"/>
              <a:t>Ciri-ciri:</a:t>
            </a:r>
          </a:p>
          <a:p>
            <a:pPr lvl="1"/>
            <a:r>
              <a:rPr lang="id-ID" dirty="0" smtClean="0"/>
              <a:t>Ukuran : rata-rata &gt; 60 cm</a:t>
            </a:r>
          </a:p>
          <a:p>
            <a:pPr lvl="1"/>
            <a:r>
              <a:rPr lang="id-ID" dirty="0" smtClean="0"/>
              <a:t>Bentuk : kepala, toraks, dan abdomen</a:t>
            </a:r>
          </a:p>
          <a:p>
            <a:pPr lvl="1"/>
            <a:r>
              <a:rPr lang="id-ID" dirty="0" smtClean="0"/>
              <a:t>Struktur : terdiri dari </a:t>
            </a:r>
            <a:r>
              <a:rPr lang="id-ID" i="1" dirty="0" smtClean="0"/>
              <a:t>eksokeleton </a:t>
            </a:r>
          </a:p>
          <a:p>
            <a:pPr lvl="1"/>
            <a:r>
              <a:rPr lang="id-ID" dirty="0" smtClean="0"/>
              <a:t>fungsi tubuh : pernapasan menggunakan insang, trakea, atau paru-paru buku. </a:t>
            </a:r>
          </a:p>
          <a:p>
            <a:pPr lvl="1"/>
            <a:r>
              <a:rPr lang="id-ID" dirty="0" smtClean="0"/>
              <a:t>Cara hidup: hidup bebas, parasit, komensal, atau simbiotik</a:t>
            </a:r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</a:t>
            </a:r>
            <a:r>
              <a:rPr lang="id-ID" dirty="0" smtClean="0"/>
              <a:t> Vektor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Habitat: laut, perairan tawar dan gurun pasir</a:t>
            </a:r>
          </a:p>
          <a:p>
            <a:r>
              <a:rPr lang="id-ID" dirty="0" smtClean="0"/>
              <a:t>Sistem reproduksi seksual dan aseksual (Partenogenesi)</a:t>
            </a:r>
          </a:p>
          <a:p>
            <a:r>
              <a:rPr lang="id-ID" dirty="0" smtClean="0"/>
              <a:t>Klasifikasi arthropoda</a:t>
            </a:r>
          </a:p>
          <a:p>
            <a:pPr lvl="1"/>
            <a:r>
              <a:rPr lang="id-ID" i="1" dirty="0" smtClean="0"/>
              <a:t>Arachnoidea, </a:t>
            </a:r>
          </a:p>
          <a:p>
            <a:pPr lvl="1"/>
            <a:r>
              <a:rPr lang="id-ID" i="1" dirty="0" smtClean="0"/>
              <a:t>Myriapoda, </a:t>
            </a:r>
          </a:p>
          <a:p>
            <a:pPr lvl="1"/>
            <a:r>
              <a:rPr lang="id-ID" i="1" dirty="0" smtClean="0"/>
              <a:t>Crustacea</a:t>
            </a:r>
          </a:p>
          <a:p>
            <a:pPr lvl="1"/>
            <a:r>
              <a:rPr lang="id-ID" i="1" dirty="0" smtClean="0"/>
              <a:t>Insecta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hropod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16" y="1071546"/>
            <a:ext cx="8688802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 </a:t>
            </a:r>
            <a:r>
              <a:rPr lang="id-ID" dirty="0" smtClean="0"/>
              <a:t>Vektor</a:t>
            </a:r>
            <a:endParaRPr lang="id-ID" dirty="0"/>
          </a:p>
        </p:txBody>
      </p:sp>
      <p:pic>
        <p:nvPicPr>
          <p:cNvPr id="4" name="Content Placeholder 3" descr="daur hidup nyamu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450" y="1977231"/>
            <a:ext cx="5753100" cy="37719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 </a:t>
            </a:r>
            <a:r>
              <a:rPr lang="id-ID" dirty="0" smtClean="0"/>
              <a:t>Vektor</a:t>
            </a:r>
            <a:endParaRPr lang="id-ID" dirty="0"/>
          </a:p>
        </p:txBody>
      </p:sp>
      <p:pic>
        <p:nvPicPr>
          <p:cNvPr id="6" name="Content Placeholder 5" descr="lal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958181"/>
            <a:ext cx="5643602" cy="3810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 </a:t>
            </a:r>
            <a:r>
              <a:rPr lang="id-ID" dirty="0" smtClean="0"/>
              <a:t>Vektor</a:t>
            </a:r>
            <a:endParaRPr lang="id-ID" dirty="0"/>
          </a:p>
        </p:txBody>
      </p:sp>
      <p:pic>
        <p:nvPicPr>
          <p:cNvPr id="4" name="Content Placeholder 3" descr="Proses-metamorfosis-tidak-sempurna-pada-Ordo-Hemipt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3662" y="1867694"/>
            <a:ext cx="3876675" cy="39909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Arthropoda </a:t>
            </a:r>
            <a:r>
              <a:rPr lang="id-ID" i="1" dirty="0" smtClean="0"/>
              <a:t>sebagai </a:t>
            </a:r>
            <a:r>
              <a:rPr lang="id-ID" dirty="0" smtClean="0"/>
              <a:t>Vektor</a:t>
            </a:r>
            <a:endParaRPr lang="id-ID" dirty="0"/>
          </a:p>
        </p:txBody>
      </p:sp>
      <p:pic>
        <p:nvPicPr>
          <p:cNvPr id="4" name="Content Placeholder 3" descr="pinj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8487" y="2434431"/>
            <a:ext cx="2867025" cy="28575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296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Pengantar Pengendalian Vektor</vt:lpstr>
      <vt:lpstr>Vektor</vt:lpstr>
      <vt:lpstr>Arthropoda sebagai Vektor</vt:lpstr>
      <vt:lpstr>Arthropoda sebagai Vektor</vt:lpstr>
      <vt:lpstr>Slide 5</vt:lpstr>
      <vt:lpstr>Arthropoda sebagai Vektor</vt:lpstr>
      <vt:lpstr>Arthropoda sebagai Vektor</vt:lpstr>
      <vt:lpstr>Arthropoda sebagai Vektor</vt:lpstr>
      <vt:lpstr>Arthropoda sebagai Vektor</vt:lpstr>
      <vt:lpstr>Arthropoda sebagai Vektor</vt:lpstr>
      <vt:lpstr>Arthropoda sebagai Vektor</vt:lpstr>
      <vt:lpstr>Rodentia (Tikus)</vt:lpstr>
      <vt:lpstr>Rodentia (Tikus)</vt:lpstr>
      <vt:lpstr>Tikus Riol (rattus norvegicus)</vt:lpstr>
      <vt:lpstr>Tikus Atap (rattus rattus)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Pengendalian Vektor</dc:title>
  <dc:creator>Zannendesu</dc:creator>
  <cp:lastModifiedBy>Zannendesu</cp:lastModifiedBy>
  <cp:revision>12</cp:revision>
  <dcterms:created xsi:type="dcterms:W3CDTF">2018-03-12T01:26:01Z</dcterms:created>
  <dcterms:modified xsi:type="dcterms:W3CDTF">2018-03-12T03:22:34Z</dcterms:modified>
</cp:coreProperties>
</file>