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7"/>
  </p:notesMasterIdLst>
  <p:sldIdLst>
    <p:sldId id="292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0" r:id="rId20"/>
    <p:sldId id="286" r:id="rId21"/>
    <p:sldId id="287" r:id="rId22"/>
    <p:sldId id="288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9" autoAdjust="0"/>
    <p:restoredTop sz="97158" autoAdjust="0"/>
  </p:normalViewPr>
  <p:slideViewPr>
    <p:cSldViewPr snapToGrid="0">
      <p:cViewPr>
        <p:scale>
          <a:sx n="60" d="100"/>
          <a:sy n="60" d="100"/>
        </p:scale>
        <p:origin x="-52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29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4D47-5064-4025-8B50-481843178C35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05DB-02F2-4817-AF7D-19CDAF31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ukuran </a:t>
            </a:r>
            <a:r>
              <a:rPr lang="en-US" dirty="0" err="1" smtClean="0"/>
              <a:t>panjang</a:t>
            </a:r>
            <a:r>
              <a:rPr lang="en-US" dirty="0" smtClean="0"/>
              <a:t> 1 meter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 1,25 meter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dindingnya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lekukan</a:t>
            </a:r>
            <a:r>
              <a:rPr lang="en-US" dirty="0" smtClean="0"/>
              <a:t> </a:t>
            </a:r>
            <a:r>
              <a:rPr lang="en-US" dirty="0" err="1" smtClean="0"/>
              <a:t>menjorok</a:t>
            </a:r>
            <a:r>
              <a:rPr lang="en-US" dirty="0" smtClean="0"/>
              <a:t> </a:t>
            </a:r>
            <a:r>
              <a:rPr lang="en-US" dirty="0" err="1" smtClean="0"/>
              <a:t>kesamping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fi-FI" dirty="0" smtClean="0"/>
              <a:t>20 cm x 20 cm x 30 cm, pada ketinggian 0,25 meter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7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05DB-02F2-4817-AF7D-19CDAF31C8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08E5-6456-4F1C-8A39-E7F5CB99DDE3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2180-ACB1-4A1F-B6EE-16CE6B5A2D84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3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799-EBD6-4688-A1EB-620F260D2B05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2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648-F7EA-4B6C-99CA-F52CB2C67A56}" type="datetimeFigureOut">
              <a:rPr lang="id-ID" smtClean="0"/>
              <a:t>28/06/2018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047-5FC4-426F-B97A-3663AB2356D2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EBC9-4455-4F2C-8A54-57DAABD39979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3-9DE2-4518-8D15-9FE17710AA74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C5A-EF76-4C17-B7F2-A1157EBEF9A0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586E-259D-4989-8BA3-539270453A65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425-2B37-4E22-9861-D85907E04BC0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CBD9-8368-4A3B-915A-913B4B9262D6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D626-9819-4F16-9944-44BC2628A4EA}" type="datetime1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72910" y="3360138"/>
            <a:ext cx="8219090" cy="991146"/>
          </a:xfrm>
        </p:spPr>
        <p:txBody>
          <a:bodyPr/>
          <a:lstStyle/>
          <a:p>
            <a:r>
              <a:rPr lang="id-ID" dirty="0" smtClean="0"/>
              <a:t>Pengendalian Nyamuk</a:t>
            </a:r>
            <a:endParaRPr lang="id-ID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20206" y="4359166"/>
            <a:ext cx="8171793" cy="512379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Pertemuan 10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5372"/>
            <a:ext cx="10901362" cy="517536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Cara </a:t>
            </a:r>
            <a:r>
              <a:rPr lang="en-US" b="1" dirty="0" err="1" smtClean="0"/>
              <a:t>menggunakan</a:t>
            </a:r>
            <a:r>
              <a:rPr lang="en-US" b="1" dirty="0" smtClean="0"/>
              <a:t> spray sheet :</a:t>
            </a:r>
          </a:p>
          <a:p>
            <a:pPr marL="742950" indent="-742950">
              <a:buFont typeface="+mj-lt"/>
              <a:buAutoNum type="arabicPeriod"/>
            </a:pPr>
            <a:r>
              <a:rPr lang="en-US" i="1" dirty="0" err="1"/>
              <a:t>menggelar</a:t>
            </a:r>
            <a:r>
              <a:rPr lang="en-US" i="1" dirty="0"/>
              <a:t> </a:t>
            </a:r>
            <a:r>
              <a:rPr lang="en-US" i="1" dirty="0" err="1" smtClean="0"/>
              <a:t>kain</a:t>
            </a:r>
            <a:r>
              <a:rPr lang="en-US" i="1" dirty="0"/>
              <a:t> </a:t>
            </a:r>
            <a:r>
              <a:rPr lang="en-US" i="1" dirty="0" err="1" smtClean="0"/>
              <a:t>putih</a:t>
            </a:r>
            <a:r>
              <a:rPr lang="en-US" i="1" dirty="0" smtClean="0"/>
              <a:t> </a:t>
            </a:r>
            <a:r>
              <a:rPr lang="en-US" i="1" dirty="0"/>
              <a:t>(spray)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seluruh</a:t>
            </a:r>
            <a:r>
              <a:rPr lang="en-US" i="1" dirty="0"/>
              <a:t> </a:t>
            </a:r>
            <a:r>
              <a:rPr lang="en-US" i="1" dirty="0" err="1"/>
              <a:t>lantai</a:t>
            </a:r>
            <a:r>
              <a:rPr lang="en-US" i="1" dirty="0"/>
              <a:t> </a:t>
            </a:r>
            <a:r>
              <a:rPr lang="en-US" i="1" dirty="0" err="1"/>
              <a:t>ruangan</a:t>
            </a:r>
            <a:r>
              <a:rPr lang="en-US" i="1" dirty="0"/>
              <a:t> </a:t>
            </a:r>
            <a:r>
              <a:rPr lang="en-US" i="1" dirty="0" err="1" smtClean="0"/>
              <a:t>dan</a:t>
            </a:r>
            <a:r>
              <a:rPr lang="en-US" i="1" dirty="0"/>
              <a:t> </a:t>
            </a:r>
            <a:r>
              <a:rPr lang="en-US" i="1" dirty="0" err="1" smtClean="0"/>
              <a:t>kemudian</a:t>
            </a:r>
            <a:r>
              <a:rPr lang="en-US" i="1" dirty="0" smtClean="0"/>
              <a:t> </a:t>
            </a:r>
            <a:r>
              <a:rPr lang="en-US" i="1" dirty="0" err="1"/>
              <a:t>menutup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</a:t>
            </a:r>
            <a:r>
              <a:rPr lang="en-US" i="1" dirty="0" err="1"/>
              <a:t>lubang-lubang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 smtClean="0"/>
              <a:t>celah</a:t>
            </a:r>
            <a:r>
              <a:rPr lang="en-US" i="1" dirty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/>
              <a:t>dinding</a:t>
            </a:r>
            <a:r>
              <a:rPr lang="en-US" i="1" dirty="0"/>
              <a:t> </a:t>
            </a:r>
            <a:r>
              <a:rPr lang="en-US" i="1" dirty="0" err="1"/>
              <a:t>ruangan</a:t>
            </a:r>
            <a:r>
              <a:rPr lang="en-US" i="1" dirty="0"/>
              <a:t> </a:t>
            </a:r>
            <a:r>
              <a:rPr lang="en-US" i="1" dirty="0" err="1"/>
              <a:t>sehingga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 smtClean="0"/>
              <a:t>terbang</a:t>
            </a:r>
            <a:r>
              <a:rPr lang="en-US" i="1" dirty="0"/>
              <a:t> </a:t>
            </a:r>
            <a:r>
              <a:rPr lang="en-US" i="1" dirty="0" err="1" smtClean="0"/>
              <a:t>keluar</a:t>
            </a:r>
            <a:r>
              <a:rPr lang="en-US" i="1" dirty="0" smtClean="0"/>
              <a:t>, </a:t>
            </a:r>
          </a:p>
          <a:p>
            <a:pPr marL="742950" indent="-742950">
              <a:buFont typeface="+mj-lt"/>
              <a:buAutoNum type="arabicPeriod"/>
            </a:pPr>
            <a:r>
              <a:rPr lang="en-US" i="1" dirty="0" err="1" smtClean="0"/>
              <a:t>setelah</a:t>
            </a:r>
            <a:r>
              <a:rPr lang="en-US" i="1" dirty="0" smtClean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dilakukan</a:t>
            </a:r>
            <a:r>
              <a:rPr lang="en-US" i="1" dirty="0"/>
              <a:t> </a:t>
            </a:r>
            <a:r>
              <a:rPr lang="en-US" i="1" dirty="0" err="1"/>
              <a:t>penyemprotan</a:t>
            </a:r>
            <a:r>
              <a:rPr lang="en-US" i="1" dirty="0"/>
              <a:t> </a:t>
            </a:r>
            <a:r>
              <a:rPr lang="en-US" i="1" dirty="0" err="1" smtClean="0"/>
              <a:t>dengan</a:t>
            </a:r>
            <a:r>
              <a:rPr lang="en-US" i="1" dirty="0"/>
              <a:t> </a:t>
            </a:r>
            <a:r>
              <a:rPr lang="en-US" i="1" dirty="0" err="1" smtClean="0"/>
              <a:t>racun</a:t>
            </a:r>
            <a:r>
              <a:rPr lang="en-US" i="1" dirty="0" smtClean="0"/>
              <a:t> </a:t>
            </a:r>
            <a:r>
              <a:rPr lang="en-US" i="1" dirty="0" err="1"/>
              <a:t>serangga</a:t>
            </a:r>
            <a:r>
              <a:rPr lang="en-US" i="1" dirty="0"/>
              <a:t> yang </a:t>
            </a:r>
            <a:r>
              <a:rPr lang="en-US" i="1" dirty="0" err="1"/>
              <a:t>mempunyai</a:t>
            </a:r>
            <a:r>
              <a:rPr lang="en-US" i="1" dirty="0"/>
              <a:t> </a:t>
            </a:r>
            <a:r>
              <a:rPr lang="en-US" b="1" i="1" dirty="0" err="1"/>
              <a:t>efek</a:t>
            </a:r>
            <a:r>
              <a:rPr lang="en-US" b="1" i="1" dirty="0"/>
              <a:t> knock </a:t>
            </a:r>
            <a:r>
              <a:rPr lang="en-US" b="1" i="1" dirty="0" smtClean="0"/>
              <a:t>down </a:t>
            </a:r>
            <a:r>
              <a:rPr lang="en-US" i="1" dirty="0" err="1" smtClean="0"/>
              <a:t>seperti</a:t>
            </a:r>
            <a:r>
              <a:rPr lang="en-US" i="1" dirty="0" smtClean="0"/>
              <a:t> </a:t>
            </a:r>
            <a:r>
              <a:rPr lang="en-US" b="1" i="1" dirty="0"/>
              <a:t>pyrethrum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baygon</a:t>
            </a:r>
            <a:r>
              <a:rPr lang="en-US" i="1" dirty="0"/>
              <a:t>, </a:t>
            </a:r>
            <a:r>
              <a:rPr lang="en-US" i="1" dirty="0" err="1" smtClean="0"/>
              <a:t>penyemprotan</a:t>
            </a:r>
            <a:r>
              <a:rPr lang="en-US" i="1" dirty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bagian</a:t>
            </a:r>
            <a:r>
              <a:rPr lang="en-US" i="1" dirty="0"/>
              <a:t> </a:t>
            </a:r>
            <a:r>
              <a:rPr lang="en-US" i="1" dirty="0" err="1"/>
              <a:t>luar</a:t>
            </a:r>
            <a:r>
              <a:rPr lang="en-US" i="1" dirty="0"/>
              <a:t> </a:t>
            </a:r>
            <a:r>
              <a:rPr lang="en-US" i="1" dirty="0" err="1"/>
              <a:t>maupun</a:t>
            </a:r>
            <a:r>
              <a:rPr lang="en-US" i="1" dirty="0"/>
              <a:t> </a:t>
            </a:r>
            <a:r>
              <a:rPr lang="en-US" i="1" dirty="0" err="1"/>
              <a:t>bagian</a:t>
            </a:r>
            <a:r>
              <a:rPr lang="en-US" i="1" dirty="0"/>
              <a:t> </a:t>
            </a:r>
            <a:r>
              <a:rPr lang="en-US" i="1" dirty="0" err="1" smtClean="0"/>
              <a:t>dalam</a:t>
            </a:r>
            <a:r>
              <a:rPr lang="en-US" i="1" dirty="0"/>
              <a:t> </a:t>
            </a:r>
            <a:r>
              <a:rPr lang="en-US" i="1" dirty="0" err="1" smtClean="0"/>
              <a:t>ruangan</a:t>
            </a:r>
            <a:r>
              <a:rPr lang="en-US" i="1" dirty="0" smtClean="0"/>
              <a:t>,</a:t>
            </a:r>
          </a:p>
          <a:p>
            <a:pPr marL="742950" indent="-742950">
              <a:buFont typeface="+mj-lt"/>
              <a:buAutoNum type="arabicPeriod"/>
            </a:pPr>
            <a:r>
              <a:rPr lang="en-US" i="1" dirty="0" err="1" smtClean="0"/>
              <a:t>Penyemprotan</a:t>
            </a:r>
            <a:r>
              <a:rPr lang="en-US" i="1" dirty="0" smtClean="0"/>
              <a:t> </a:t>
            </a:r>
            <a:r>
              <a:rPr lang="en-US" i="1" dirty="0" err="1"/>
              <a:t>dimulai</a:t>
            </a:r>
            <a:r>
              <a:rPr lang="en-US" i="1" dirty="0"/>
              <a:t> </a:t>
            </a:r>
            <a:r>
              <a:rPr lang="en-US" i="1" dirty="0" err="1"/>
              <a:t>disekitar</a:t>
            </a:r>
            <a:r>
              <a:rPr lang="en-US" i="1" dirty="0"/>
              <a:t> </a:t>
            </a:r>
            <a:r>
              <a:rPr lang="en-US" i="1" dirty="0" err="1" smtClean="0"/>
              <a:t>lubang</a:t>
            </a:r>
            <a:r>
              <a:rPr lang="en-US" i="1" dirty="0" err="1"/>
              <a:t>-</a:t>
            </a:r>
            <a:r>
              <a:rPr lang="en-US" i="1" dirty="0" err="1" smtClean="0"/>
              <a:t>lubang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/>
              <a:t>mencegah</a:t>
            </a:r>
            <a:r>
              <a:rPr lang="en-US" i="1" dirty="0"/>
              <a:t> </a:t>
            </a:r>
            <a:r>
              <a:rPr lang="en-US" i="1" dirty="0" err="1"/>
              <a:t>nyamuk</a:t>
            </a:r>
            <a:r>
              <a:rPr lang="en-US" i="1" dirty="0"/>
              <a:t> </a:t>
            </a:r>
            <a:r>
              <a:rPr lang="en-US" i="1" dirty="0" err="1"/>
              <a:t>lolos</a:t>
            </a:r>
            <a:r>
              <a:rPr lang="en-US" i="1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i="1" dirty="0" err="1" smtClean="0"/>
              <a:t>Kemudian</a:t>
            </a:r>
            <a:r>
              <a:rPr lang="en-US" i="1" dirty="0" smtClean="0"/>
              <a:t> </a:t>
            </a:r>
            <a:r>
              <a:rPr lang="en-US" i="1" dirty="0" err="1" smtClean="0"/>
              <a:t>ruangan</a:t>
            </a:r>
            <a:r>
              <a:rPr lang="en-US" i="1" dirty="0" smtClean="0"/>
              <a:t> </a:t>
            </a:r>
            <a:r>
              <a:rPr lang="en-US" i="1" dirty="0" err="1"/>
              <a:t>ditutup</a:t>
            </a:r>
            <a:r>
              <a:rPr lang="en-US" i="1" dirty="0"/>
              <a:t> </a:t>
            </a:r>
            <a:r>
              <a:rPr lang="en-US" i="1" dirty="0" err="1"/>
              <a:t>selama</a:t>
            </a:r>
            <a:r>
              <a:rPr lang="en-US" i="1" dirty="0"/>
              <a:t> 10 </a:t>
            </a:r>
            <a:r>
              <a:rPr lang="en-US" i="1" dirty="0" err="1"/>
              <a:t>menit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 smtClean="0"/>
              <a:t>membiarkan</a:t>
            </a:r>
            <a:r>
              <a:rPr lang="en-US" i="1" dirty="0"/>
              <a:t> </a:t>
            </a:r>
            <a:r>
              <a:rPr lang="en-US" i="1" dirty="0" err="1" smtClean="0"/>
              <a:t>nyamuk</a:t>
            </a:r>
            <a:r>
              <a:rPr lang="en-US" i="1" dirty="0" smtClean="0"/>
              <a:t> </a:t>
            </a:r>
            <a:r>
              <a:rPr lang="en-US" i="1" dirty="0" err="1"/>
              <a:t>mati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jatuh</a:t>
            </a:r>
            <a:r>
              <a:rPr lang="en-US" i="1" dirty="0"/>
              <a:t> </a:t>
            </a:r>
            <a:r>
              <a:rPr lang="en-US" i="1" dirty="0" err="1"/>
              <a:t>dikain</a:t>
            </a:r>
            <a:r>
              <a:rPr lang="en-US" i="1" dirty="0"/>
              <a:t> </a:t>
            </a:r>
            <a:r>
              <a:rPr lang="en-US" i="1" dirty="0" err="1"/>
              <a:t>putih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 smtClean="0"/>
              <a:t>akhirnya</a:t>
            </a:r>
            <a:r>
              <a:rPr lang="en-US" i="1" dirty="0"/>
              <a:t> </a:t>
            </a:r>
            <a:r>
              <a:rPr lang="en-US" i="1" dirty="0" err="1" smtClean="0"/>
              <a:t>nyamuk</a:t>
            </a:r>
            <a:r>
              <a:rPr lang="en-US" i="1" dirty="0" smtClean="0"/>
              <a:t> </a:t>
            </a:r>
            <a:r>
              <a:rPr lang="en-US" i="1" dirty="0" err="1"/>
              <a:t>dikumpulkan</a:t>
            </a:r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2142067"/>
            <a:ext cx="5268432" cy="43363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Drop Net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hinggap</a:t>
            </a:r>
            <a:r>
              <a:rPr lang="en-US" dirty="0"/>
              <a:t> </a:t>
            </a:r>
            <a:r>
              <a:rPr lang="en-US" dirty="0" err="1"/>
              <a:t>istirahat</a:t>
            </a:r>
            <a:r>
              <a:rPr lang="en-US" dirty="0"/>
              <a:t> </a:t>
            </a:r>
            <a:r>
              <a:rPr lang="en-US" dirty="0" err="1"/>
              <a:t>disemak-semak</a:t>
            </a:r>
            <a:r>
              <a:rPr lang="en-US" dirty="0"/>
              <a:t> </a:t>
            </a:r>
            <a:r>
              <a:rPr lang="en-US" dirty="0" err="1" smtClean="0"/>
              <a:t>luar</a:t>
            </a:r>
            <a:r>
              <a:rPr lang="en-US" dirty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kelambu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diikatkan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/</a:t>
            </a:r>
            <a:r>
              <a:rPr lang="en-US" dirty="0" err="1"/>
              <a:t>logam</a:t>
            </a:r>
            <a:r>
              <a:rPr lang="en-US" dirty="0"/>
              <a:t>/</a:t>
            </a:r>
            <a:r>
              <a:rPr lang="en-US" dirty="0" err="1"/>
              <a:t>plastik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24" y="2508860"/>
            <a:ext cx="5022345" cy="34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868681"/>
            <a:ext cx="6400798" cy="5609709"/>
          </a:xfrm>
        </p:spPr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penggunaan</a:t>
            </a:r>
            <a:r>
              <a:rPr lang="en-US" dirty="0" smtClean="0"/>
              <a:t> drop net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/>
              <a:t>M</a:t>
            </a:r>
            <a:r>
              <a:rPr lang="en-US" sz="2800" i="1" dirty="0" err="1" smtClean="0"/>
              <a:t>enempatkan</a:t>
            </a:r>
            <a:r>
              <a:rPr lang="en-US" sz="2800" i="1" dirty="0" smtClean="0"/>
              <a:t> </a:t>
            </a:r>
            <a:r>
              <a:rPr lang="en-US" sz="2800" i="1" dirty="0"/>
              <a:t>drop </a:t>
            </a:r>
            <a:r>
              <a:rPr lang="en-US" sz="2800" i="1" dirty="0" smtClean="0"/>
              <a:t>net </a:t>
            </a:r>
            <a:r>
              <a:rPr lang="en-US" sz="2800" i="1" dirty="0" err="1" smtClean="0"/>
              <a:t>tersebut</a:t>
            </a:r>
            <a:r>
              <a:rPr lang="en-US" sz="2800" i="1" dirty="0" smtClean="0"/>
              <a:t> </a:t>
            </a:r>
            <a:r>
              <a:rPr lang="en-US" sz="2800" i="1" dirty="0" err="1"/>
              <a:t>mengurung</a:t>
            </a:r>
            <a:r>
              <a:rPr lang="en-US" sz="2800" i="1" dirty="0"/>
              <a:t> </a:t>
            </a:r>
            <a:r>
              <a:rPr lang="en-US" sz="2800" i="1" dirty="0" err="1"/>
              <a:t>semak-semak</a:t>
            </a:r>
            <a:r>
              <a:rPr lang="en-US" sz="2800" i="1" dirty="0"/>
              <a:t> yang </a:t>
            </a:r>
            <a:r>
              <a:rPr lang="en-US" sz="2800" i="1" dirty="0" err="1" smtClean="0"/>
              <a:t>diperkirakan</a:t>
            </a:r>
            <a:r>
              <a:rPr lang="en-US" sz="2800" i="1" dirty="0"/>
              <a:t> </a:t>
            </a:r>
            <a:r>
              <a:rPr lang="en-US" sz="2800" i="1" dirty="0" err="1" smtClean="0"/>
              <a:t>ada</a:t>
            </a:r>
            <a:r>
              <a:rPr lang="en-US" sz="2800" i="1" dirty="0" smtClean="0"/>
              <a:t> </a:t>
            </a:r>
            <a:r>
              <a:rPr lang="en-US" sz="2800" i="1" dirty="0" err="1"/>
              <a:t>nyamuknya</a:t>
            </a:r>
            <a:r>
              <a:rPr lang="en-US" sz="2800" i="1" dirty="0"/>
              <a:t>, 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 smtClean="0"/>
              <a:t>Kemudian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seorang</a:t>
            </a:r>
            <a:r>
              <a:rPr lang="en-US" sz="2800" i="1" dirty="0" smtClean="0"/>
              <a:t> </a:t>
            </a:r>
            <a:r>
              <a:rPr lang="en-US" sz="2800" i="1" dirty="0" err="1"/>
              <a:t>penangkap</a:t>
            </a:r>
            <a:r>
              <a:rPr lang="en-US" sz="2800" i="1" dirty="0"/>
              <a:t> </a:t>
            </a:r>
            <a:r>
              <a:rPr lang="en-US" sz="2800" i="1" dirty="0" err="1" smtClean="0"/>
              <a:t>nyamuk</a:t>
            </a:r>
            <a:r>
              <a:rPr lang="en-US" sz="2800" i="1" dirty="0" smtClean="0"/>
              <a:t> </a:t>
            </a:r>
            <a:r>
              <a:rPr lang="en-US" sz="2800" i="1" dirty="0" err="1"/>
              <a:t>masuk</a:t>
            </a:r>
            <a:r>
              <a:rPr lang="en-US" sz="2800" i="1" dirty="0"/>
              <a:t> </a:t>
            </a:r>
            <a:r>
              <a:rPr lang="en-US" sz="2800" i="1" dirty="0" err="1"/>
              <a:t>ke</a:t>
            </a:r>
            <a:r>
              <a:rPr lang="en-US" sz="2800" i="1" dirty="0"/>
              <a:t> </a:t>
            </a:r>
            <a:r>
              <a:rPr lang="en-US" sz="2800" i="1" dirty="0" err="1"/>
              <a:t>semak-semak</a:t>
            </a:r>
            <a:r>
              <a:rPr lang="en-US" sz="2800" i="1" dirty="0"/>
              <a:t> yang </a:t>
            </a:r>
            <a:r>
              <a:rPr lang="en-US" sz="2800" i="1" dirty="0" err="1"/>
              <a:t>sudah</a:t>
            </a:r>
            <a:r>
              <a:rPr lang="en-US" sz="2800" i="1" dirty="0"/>
              <a:t> </a:t>
            </a:r>
            <a:r>
              <a:rPr lang="en-US" sz="2800" i="1" dirty="0" err="1"/>
              <a:t>terkurung</a:t>
            </a:r>
            <a:r>
              <a:rPr lang="en-US" sz="2800" i="1" dirty="0"/>
              <a:t> </a:t>
            </a:r>
            <a:r>
              <a:rPr lang="en-US" sz="2800" i="1" dirty="0" err="1" smtClean="0"/>
              <a:t>dan</a:t>
            </a:r>
            <a:r>
              <a:rPr lang="en-US" sz="2800" i="1" dirty="0"/>
              <a:t> </a:t>
            </a:r>
            <a:r>
              <a:rPr lang="nn-NO" sz="2800" i="1" dirty="0" smtClean="0"/>
              <a:t>mengusir </a:t>
            </a:r>
            <a:r>
              <a:rPr lang="nn-NO" sz="2800" i="1" dirty="0"/>
              <a:t>nyamuk yang ada pada </a:t>
            </a:r>
            <a:r>
              <a:rPr lang="nn-NO" sz="2800" i="1" dirty="0" smtClean="0"/>
              <a:t>semak-semak, </a:t>
            </a:r>
            <a:r>
              <a:rPr lang="en-US" sz="2800" i="1" dirty="0" err="1" smtClean="0"/>
              <a:t>sehingga</a:t>
            </a:r>
            <a:r>
              <a:rPr lang="en-US" sz="2800" i="1" dirty="0" smtClean="0"/>
              <a:t> </a:t>
            </a:r>
            <a:r>
              <a:rPr lang="en-US" sz="2800" i="1" dirty="0" err="1"/>
              <a:t>nyamuk-nyamuk</a:t>
            </a:r>
            <a:r>
              <a:rPr lang="en-US" sz="2800" i="1" dirty="0"/>
              <a:t> </a:t>
            </a:r>
            <a:r>
              <a:rPr lang="en-US" sz="2800" i="1" dirty="0" err="1"/>
              <a:t>keluar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hinggap</a:t>
            </a:r>
            <a:r>
              <a:rPr lang="en-US" sz="2800" i="1" dirty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/>
              <a:t> </a:t>
            </a:r>
            <a:r>
              <a:rPr lang="en-US" sz="2800" i="1" dirty="0" err="1" smtClean="0"/>
              <a:t>kelambu</a:t>
            </a:r>
            <a:r>
              <a:rPr lang="en-US" sz="2800" i="1" dirty="0"/>
              <a:t>, </a:t>
            </a:r>
            <a:r>
              <a:rPr lang="en-US" sz="2800" i="1" dirty="0" err="1"/>
              <a:t>kemudian</a:t>
            </a:r>
            <a:r>
              <a:rPr lang="en-US" sz="2800" i="1" dirty="0"/>
              <a:t> </a:t>
            </a:r>
            <a:r>
              <a:rPr lang="en-US" sz="2800" i="1" dirty="0" err="1"/>
              <a:t>nyamuk</a:t>
            </a:r>
            <a:r>
              <a:rPr lang="en-US" sz="2800" i="1" dirty="0"/>
              <a:t> </a:t>
            </a:r>
            <a:r>
              <a:rPr lang="en-US" sz="2800" i="1" dirty="0" err="1"/>
              <a:t>ditangkap</a:t>
            </a:r>
            <a:r>
              <a:rPr lang="en-US" sz="2800" i="1" dirty="0"/>
              <a:t> </a:t>
            </a:r>
            <a:r>
              <a:rPr lang="en-US" sz="2800" i="1" dirty="0" err="1" smtClean="0"/>
              <a:t>dengan</a:t>
            </a:r>
            <a:r>
              <a:rPr lang="en-US" sz="2800" i="1" dirty="0"/>
              <a:t> </a:t>
            </a:r>
            <a:r>
              <a:rPr lang="en-US" sz="2800" i="1" dirty="0" smtClean="0"/>
              <a:t>aspirator</a:t>
            </a:r>
            <a:r>
              <a:rPr lang="en-US" sz="2800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863" y="3343904"/>
            <a:ext cx="4155300" cy="25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2142067"/>
            <a:ext cx="6460956" cy="4336322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 smtClean="0"/>
              <a:t>Pit Shelter Trap</a:t>
            </a:r>
          </a:p>
          <a:p>
            <a:pPr marL="0" indent="0">
              <a:buNone/>
            </a:pPr>
            <a:r>
              <a:rPr lang="nl-NL" dirty="0" smtClean="0"/>
              <a:t>Lubang </a:t>
            </a:r>
            <a:r>
              <a:rPr lang="nl-NL" dirty="0"/>
              <a:t>ini dibuat untuk </a:t>
            </a:r>
            <a:r>
              <a:rPr lang="nl-NL" dirty="0" smtClean="0"/>
              <a:t>tempat </a:t>
            </a:r>
            <a:r>
              <a:rPr lang="pt-BR" dirty="0" smtClean="0"/>
              <a:t>hinggap </a:t>
            </a:r>
            <a:r>
              <a:rPr lang="pt-BR" dirty="0"/>
              <a:t>istirahat nyamuk diluar rumah. </a:t>
            </a:r>
            <a:r>
              <a:rPr lang="pt-BR" dirty="0" smtClean="0"/>
              <a:t>Diatas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atap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air </a:t>
            </a:r>
            <a:r>
              <a:rPr lang="en-US" dirty="0" err="1" smtClean="0"/>
              <a:t>hujan</a:t>
            </a:r>
            <a:r>
              <a:rPr lang="en-US" dirty="0" smtClean="0"/>
              <a:t>,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gundukan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smtClean="0"/>
              <a:t>air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dibuatkan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/>
              <a:t>binatang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onak-onak</a:t>
            </a:r>
            <a:r>
              <a:rPr lang="en-US" dirty="0"/>
              <a:t> </a:t>
            </a:r>
            <a:r>
              <a:rPr lang="en-US" dirty="0" err="1" smtClean="0"/>
              <a:t>masuk</a:t>
            </a:r>
            <a:r>
              <a:rPr lang="en-US" dirty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/>
              <a:t>lubang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83" y="2310509"/>
            <a:ext cx="4123863" cy="30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Insect Net</a:t>
            </a:r>
          </a:p>
          <a:p>
            <a:pPr marL="0" indent="0">
              <a:buNone/>
            </a:pP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jaring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sv-SE" dirty="0" smtClean="0"/>
              <a:t>nyamuk </a:t>
            </a:r>
            <a:r>
              <a:rPr lang="sv-SE" dirty="0"/>
              <a:t>yang sedang terbang maupun yang </a:t>
            </a:r>
            <a:r>
              <a:rPr lang="sv-SE" dirty="0" smtClean="0"/>
              <a:t>sedang </a:t>
            </a:r>
            <a:r>
              <a:rPr lang="en-US" dirty="0" err="1" smtClean="0"/>
              <a:t>hinggap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43" y="4337122"/>
            <a:ext cx="2542110" cy="15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2142067"/>
            <a:ext cx="6710080" cy="433632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Ovitrap</a:t>
            </a:r>
            <a:endParaRPr lang="en-US" sz="4000" b="1" dirty="0" smtClean="0"/>
          </a:p>
          <a:p>
            <a:pPr marL="0" indent="0"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container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kaleng</a:t>
            </a:r>
            <a:r>
              <a:rPr lang="en-US" dirty="0"/>
              <a:t>,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gelas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fi-FI" dirty="0" smtClean="0"/>
              <a:t>diisi </a:t>
            </a:r>
            <a:r>
              <a:rPr lang="fi-FI" dirty="0"/>
              <a:t>air, diletakkan pada tempat-tempat </a:t>
            </a:r>
            <a:r>
              <a:rPr lang="fi-FI" dirty="0" smtClean="0"/>
              <a:t>tertentu.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i="1" dirty="0" err="1" smtClean="0"/>
              <a:t>Aedes</a:t>
            </a:r>
            <a:r>
              <a:rPr lang="en-US" i="1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larvanya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77" y="2384114"/>
            <a:ext cx="4211369" cy="31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6" y="2142067"/>
            <a:ext cx="6710080" cy="433632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Emergence Trap</a:t>
            </a:r>
          </a:p>
          <a:p>
            <a:pPr marL="0" indent="0">
              <a:buNone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penangkap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genangan-genangan</a:t>
            </a:r>
            <a:r>
              <a:rPr lang="en-US" dirty="0"/>
              <a:t> air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menangkap</a:t>
            </a:r>
            <a:r>
              <a:rPr lang="en-US" dirty="0"/>
              <a:t> </a:t>
            </a:r>
            <a:r>
              <a:rPr lang="en-US" dirty="0" err="1" smtClean="0"/>
              <a:t>nyamuk-nyamuk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menetas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kepompong</a:t>
            </a:r>
            <a:r>
              <a:rPr lang="en-US" dirty="0" smtClean="0"/>
              <a:t>. </a:t>
            </a:r>
            <a:r>
              <a:rPr lang="en-US" dirty="0" err="1" smtClean="0"/>
              <a:t>Gunanya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nyamuk</a:t>
            </a:r>
            <a:r>
              <a:rPr lang="en-US" dirty="0"/>
              <a:t> yang </a:t>
            </a:r>
            <a:r>
              <a:rPr lang="en-US" dirty="0" err="1"/>
              <a:t>menetas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kepompong</a:t>
            </a:r>
            <a:r>
              <a:rPr lang="en-US" dirty="0"/>
              <a:t> </a:t>
            </a:r>
            <a:r>
              <a:rPr lang="fi-FI" dirty="0" smtClean="0"/>
              <a:t>pada </a:t>
            </a:r>
            <a:r>
              <a:rPr lang="fi-FI" dirty="0"/>
              <a:t>luas permukaan air tertentu dan </a:t>
            </a:r>
            <a:r>
              <a:rPr lang="fi-FI" dirty="0" smtClean="0"/>
              <a:t>untuk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/>
              <a:t>nyamuk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751" y="2612263"/>
            <a:ext cx="3482412" cy="31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6" y="2142067"/>
            <a:ext cx="6710080" cy="4336322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Bio Assay Test Kit</a:t>
            </a:r>
          </a:p>
          <a:p>
            <a:pPr marL="0" indent="0">
              <a:buNone/>
            </a:pPr>
            <a:r>
              <a:rPr lang="fi-FI" dirty="0"/>
              <a:t>Suatu alat untuk mengukur kekuatan </a:t>
            </a:r>
            <a:r>
              <a:rPr lang="fi-FI" dirty="0" smtClean="0"/>
              <a:t>racun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 smtClean="0"/>
              <a:t>maupun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/>
              <a:t>pradewasa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kurungan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alat</a:t>
            </a:r>
            <a:r>
              <a:rPr lang="en-US" dirty="0"/>
              <a:t> </a:t>
            </a:r>
            <a:r>
              <a:rPr lang="en-US" dirty="0" err="1" smtClean="0"/>
              <a:t>pengurung</a:t>
            </a:r>
            <a:r>
              <a:rPr lang="en-US" dirty="0" smtClean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 smtClean="0"/>
              <a:t>kontak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17" y="2384115"/>
            <a:ext cx="4439614" cy="2860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9294" y="5244354"/>
            <a:ext cx="3787868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Bio assay cone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6" y="2142067"/>
            <a:ext cx="6710080" cy="4336322"/>
          </a:xfrm>
        </p:spPr>
        <p:txBody>
          <a:bodyPr>
            <a:normAutofit fontScale="92500" lnSpcReduction="20000"/>
          </a:bodyPr>
          <a:lstStyle/>
          <a:p>
            <a:r>
              <a:rPr lang="en-US" sz="4200" b="1" dirty="0" smtClean="0"/>
              <a:t>Susceptibility Test</a:t>
            </a:r>
          </a:p>
          <a:p>
            <a:pPr marL="0" indent="0">
              <a:buNone/>
            </a:pPr>
            <a:r>
              <a:rPr lang="fi-FI" dirty="0"/>
              <a:t>Suatu set peralatan yang digunakan </a:t>
            </a:r>
            <a:r>
              <a:rPr lang="fi-FI" dirty="0" smtClean="0"/>
              <a:t>untuk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larva,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. </a:t>
            </a:r>
            <a:r>
              <a:rPr lang="en-US" dirty="0" smtClean="0"/>
              <a:t>Cara </a:t>
            </a:r>
            <a:r>
              <a:rPr lang="en-US" dirty="0" err="1" smtClean="0"/>
              <a:t>pemeliharaan</a:t>
            </a:r>
            <a:r>
              <a:rPr lang="en-US" dirty="0"/>
              <a:t>, agar </a:t>
            </a:r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 smtClean="0"/>
              <a:t>kebersihannya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terkena</a:t>
            </a:r>
            <a:r>
              <a:rPr lang="en-US" dirty="0"/>
              <a:t>/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sv-SE" dirty="0" smtClean="0"/>
              <a:t>akan </a:t>
            </a:r>
            <a:r>
              <a:rPr lang="sv-SE" dirty="0"/>
              <a:t>diuji dan peralatan yang berupa plastik </a:t>
            </a:r>
            <a:r>
              <a:rPr lang="sv-SE" dirty="0" smtClean="0"/>
              <a:t>jangan sampai </a:t>
            </a:r>
            <a:r>
              <a:rPr lang="sv-SE" dirty="0"/>
              <a:t>tersentuh dengan chloroform karena </a:t>
            </a:r>
            <a:r>
              <a:rPr lang="sv-SE" dirty="0" smtClean="0"/>
              <a:t>plastik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meleleh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3387" y="6004991"/>
            <a:ext cx="3787868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FF00"/>
                </a:solidFill>
              </a:rPr>
              <a:t>Alat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</a:rPr>
              <a:t>uji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</a:rPr>
              <a:t>kerentanan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387" y="2065866"/>
            <a:ext cx="3707899" cy="38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07" y="7949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survey </a:t>
            </a:r>
            <a:r>
              <a:rPr lang="en-US" dirty="0" err="1" smtClean="0"/>
              <a:t>vektor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cap="none" dirty="0" err="1" smtClean="0"/>
              <a:t>Aedes</a:t>
            </a:r>
            <a:r>
              <a:rPr lang="en-US" i="1" cap="none" dirty="0" smtClean="0"/>
              <a:t> </a:t>
            </a:r>
            <a:r>
              <a:rPr lang="en-US" i="1" cap="none" dirty="0" err="1" smtClean="0"/>
              <a:t>aegypti</a:t>
            </a:r>
            <a:endParaRPr lang="en-US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54014"/>
            <a:ext cx="10972800" cy="35721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r>
              <a:rPr lang="en-US" i="1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berdarah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survey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Survei</a:t>
            </a:r>
            <a:r>
              <a:rPr lang="en-US" dirty="0" smtClean="0"/>
              <a:t> larva / </a:t>
            </a:r>
            <a:r>
              <a:rPr lang="en-US" dirty="0" err="1" smtClean="0"/>
              <a:t>jentik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Pengumpulan</a:t>
            </a:r>
            <a:r>
              <a:rPr lang="en-US" dirty="0" smtClean="0"/>
              <a:t> data survey </a:t>
            </a:r>
            <a:r>
              <a:rPr lang="id-ID" dirty="0" smtClean="0"/>
              <a:t>nyamuk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Peralatan</a:t>
            </a:r>
            <a:r>
              <a:rPr lang="en-US" dirty="0" smtClean="0"/>
              <a:t> survey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Peralatan</a:t>
            </a:r>
            <a:r>
              <a:rPr lang="en-US" dirty="0" smtClean="0"/>
              <a:t> optic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Aedes</a:t>
            </a:r>
            <a:r>
              <a:rPr lang="en-US" dirty="0" smtClean="0"/>
              <a:t> </a:t>
            </a:r>
            <a:r>
              <a:rPr lang="en-US" dirty="0" err="1" smtClean="0"/>
              <a:t>aegypti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genangan</a:t>
            </a:r>
            <a:r>
              <a:rPr lang="en-US" dirty="0" smtClean="0"/>
              <a:t> air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/ </a:t>
            </a:r>
            <a:r>
              <a:rPr lang="en-US" dirty="0" err="1" smtClean="0"/>
              <a:t>beralaskan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infestasi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survey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ovitrap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perangkap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ovitrap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1" y="1695499"/>
            <a:ext cx="6756990" cy="47828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murah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(</a:t>
            </a:r>
            <a:r>
              <a:rPr lang="en-US" dirty="0" err="1" smtClean="0"/>
              <a:t>kaleng</a:t>
            </a:r>
            <a:r>
              <a:rPr lang="en-US" dirty="0" smtClean="0"/>
              <a:t>, </a:t>
            </a:r>
            <a:r>
              <a:rPr lang="en-US" dirty="0" err="1" smtClean="0"/>
              <a:t>botol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r>
              <a:rPr lang="en-US" dirty="0" smtClean="0"/>
              <a:t>)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diisi</a:t>
            </a:r>
            <a:r>
              <a:rPr lang="en-US" dirty="0" smtClean="0"/>
              <a:t> air 1/3nya.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bejana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ujungnya</a:t>
            </a:r>
            <a:r>
              <a:rPr lang="en-US" dirty="0" smtClean="0"/>
              <a:t> </a:t>
            </a:r>
            <a:r>
              <a:rPr lang="en-US" dirty="0" err="1" smtClean="0"/>
              <a:t>terendam</a:t>
            </a:r>
            <a:r>
              <a:rPr lang="en-US" dirty="0" smtClean="0"/>
              <a:t> air,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diikatkan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kaleng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76" y="1872517"/>
            <a:ext cx="4428853" cy="44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ovitrap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775013"/>
            <a:ext cx="10915650" cy="470337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ovitrap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habitat </a:t>
            </a:r>
            <a:r>
              <a:rPr lang="en-US" dirty="0" err="1" smtClean="0"/>
              <a:t>nyamuk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).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b="1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peka</a:t>
            </a:r>
            <a:r>
              <a:rPr lang="en-US" b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mendeteksi</a:t>
            </a:r>
            <a:r>
              <a:rPr lang="en-US" b="1" dirty="0" smtClean="0"/>
              <a:t> </a:t>
            </a:r>
            <a:r>
              <a:rPr lang="en-US" b="1" dirty="0" err="1" smtClean="0"/>
              <a:t>sedini</a:t>
            </a:r>
            <a:r>
              <a:rPr lang="en-US" b="1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infestasi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jentik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survey </a:t>
            </a:r>
            <a:r>
              <a:rPr lang="en-US" dirty="0" err="1" smtClean="0"/>
              <a:t>jentik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indicator </a:t>
            </a:r>
            <a:r>
              <a:rPr lang="en-US" dirty="0" err="1" smtClean="0"/>
              <a:t>dalam</a:t>
            </a:r>
            <a:r>
              <a:rPr lang="en-US" dirty="0" smtClean="0"/>
              <a:t> program </a:t>
            </a:r>
            <a:r>
              <a:rPr lang="en-US" dirty="0" err="1" smtClean="0"/>
              <a:t>pemberantasan</a:t>
            </a:r>
            <a:r>
              <a:rPr lang="en-US" dirty="0" smtClean="0"/>
              <a:t> DBD</a:t>
            </a:r>
          </a:p>
          <a:p>
            <a:r>
              <a:rPr lang="en-US" dirty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b="1" i="1" dirty="0" smtClean="0"/>
              <a:t>single larva method</a:t>
            </a:r>
          </a:p>
          <a:p>
            <a:pPr marL="0" indent="0">
              <a:buNone/>
            </a:pPr>
            <a:r>
              <a:rPr lang="en-US" dirty="0" err="1" smtClean="0"/>
              <a:t>Yaitu</a:t>
            </a:r>
            <a:r>
              <a:rPr lang="en-US" dirty="0" smtClean="0"/>
              <a:t>, </a:t>
            </a:r>
            <a:r>
              <a:rPr lang="en-US" dirty="0" err="1" smtClean="0"/>
              <a:t>pemeriksaan</a:t>
            </a:r>
            <a:r>
              <a:rPr lang="en-US" dirty="0" smtClean="0"/>
              <a:t>/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penampungan</a:t>
            </a:r>
            <a:r>
              <a:rPr lang="en-US" dirty="0" smtClean="0"/>
              <a:t> air </a:t>
            </a:r>
            <a:r>
              <a:rPr lang="en-US" dirty="0" err="1" smtClean="0"/>
              <a:t>atau</a:t>
            </a:r>
            <a:r>
              <a:rPr lang="en-US" dirty="0" smtClean="0"/>
              <a:t> container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aatau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jentik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genangan</a:t>
            </a:r>
            <a:r>
              <a:rPr lang="en-US" dirty="0" smtClean="0"/>
              <a:t> air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jentik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container.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748119"/>
            <a:ext cx="10915650" cy="473027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paling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jentik</a:t>
            </a:r>
            <a:r>
              <a:rPr lang="en-US" dirty="0" smtClean="0"/>
              <a:t>/larva.</a:t>
            </a:r>
          </a:p>
          <a:p>
            <a:r>
              <a:rPr lang="en-US" dirty="0"/>
              <a:t> </a:t>
            </a:r>
            <a:r>
              <a:rPr lang="en-US" dirty="0" smtClean="0"/>
              <a:t>survey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/>
              <a:t>G</a:t>
            </a:r>
            <a:r>
              <a:rPr lang="en-US" dirty="0" err="1" smtClean="0"/>
              <a:t>ambaran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musiman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survey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b="1" i="1" dirty="0" smtClean="0"/>
              <a:t>resting collection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penangkapan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istirahat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ispirator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penangkap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smtClean="0"/>
              <a:t>specimen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 lain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stadium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pradewasa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keperluan</a:t>
            </a:r>
            <a:r>
              <a:rPr lang="en-US" dirty="0"/>
              <a:t> </a:t>
            </a:r>
            <a:r>
              <a:rPr lang="en-US" dirty="0" err="1" smtClean="0"/>
              <a:t>identifikasi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2142067"/>
            <a:ext cx="5353492" cy="43363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/>
              <a:t>Kaca</a:t>
            </a:r>
            <a:r>
              <a:rPr lang="en-US" sz="3200" dirty="0"/>
              <a:t> </a:t>
            </a:r>
            <a:r>
              <a:rPr lang="en-US" sz="3200" dirty="0" err="1"/>
              <a:t>Pembesar</a:t>
            </a:r>
            <a:r>
              <a:rPr lang="en-US" sz="3200" dirty="0"/>
              <a:t>/Loupe/magnifier</a:t>
            </a:r>
          </a:p>
          <a:p>
            <a:pPr marL="0" indent="0">
              <a:buNone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/>
              <a:t>alat</a:t>
            </a:r>
            <a:r>
              <a:rPr lang="en-US" sz="3200" dirty="0"/>
              <a:t> optic yang </a:t>
            </a:r>
            <a:r>
              <a:rPr lang="en-US" sz="3200" dirty="0" smtClean="0"/>
              <a:t>paling </a:t>
            </a:r>
            <a:r>
              <a:rPr lang="en-US" sz="3200" dirty="0" err="1" smtClean="0"/>
              <a:t>sederhana</a:t>
            </a:r>
            <a:r>
              <a:rPr lang="en-US" sz="3200" dirty="0" smtClean="0"/>
              <a:t>. </a:t>
            </a:r>
            <a:r>
              <a:rPr lang="fi-FI" sz="3200" dirty="0" smtClean="0"/>
              <a:t>Digunakan </a:t>
            </a:r>
            <a:r>
              <a:rPr lang="fi-FI" sz="3200" dirty="0"/>
              <a:t>untuk pencirian </a:t>
            </a:r>
            <a:r>
              <a:rPr lang="fi-FI" sz="3200" dirty="0" smtClean="0"/>
              <a:t>nyamuk </a:t>
            </a:r>
            <a:r>
              <a:rPr lang="en-US" sz="3200" dirty="0" err="1" smtClean="0"/>
              <a:t>dewasa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96" y="1337734"/>
            <a:ext cx="2209356" cy="2209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95" y="3979903"/>
            <a:ext cx="3679481" cy="24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7155179" cy="433632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compound</a:t>
            </a:r>
          </a:p>
          <a:p>
            <a:pPr marL="0" indent="0">
              <a:buNone/>
            </a:pP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pencirian</a:t>
            </a:r>
            <a:r>
              <a:rPr lang="en-US" dirty="0"/>
              <a:t> </a:t>
            </a:r>
            <a:r>
              <a:rPr lang="sv-SE" dirty="0"/>
              <a:t>nyamuk dewasa dan pembedahan nyamuk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0" y="2142068"/>
            <a:ext cx="3464782" cy="39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PENGERTIAN</a:t>
            </a:r>
          </a:p>
          <a:p>
            <a:r>
              <a:rPr lang="sv-SE" dirty="0" smtClean="0"/>
              <a:t>Peralatan </a:t>
            </a:r>
            <a:r>
              <a:rPr lang="sv-SE" dirty="0"/>
              <a:t>untuk menangkap nyamuk adalah </a:t>
            </a:r>
            <a:r>
              <a:rPr lang="sv-SE" dirty="0" smtClean="0"/>
              <a:t>alat </a:t>
            </a:r>
            <a:r>
              <a:rPr lang="en-US" dirty="0" smtClean="0"/>
              <a:t>yang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mengkoleksi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/>
              <a:t> </a:t>
            </a:r>
            <a:r>
              <a:rPr lang="en-US" dirty="0" smtClean="0"/>
              <a:t>(stadium </a:t>
            </a:r>
            <a:r>
              <a:rPr lang="en-US" dirty="0" err="1"/>
              <a:t>pradewasa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U</a:t>
            </a:r>
            <a:r>
              <a:rPr lang="en-US" dirty="0" err="1" smtClean="0"/>
              <a:t>ji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kerentanan</a:t>
            </a:r>
            <a:r>
              <a:rPr lang="en-US" b="1" dirty="0"/>
              <a:t> </a:t>
            </a:r>
            <a:r>
              <a:rPr lang="en-US" b="1" dirty="0" err="1"/>
              <a:t>nyamuk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uji</a:t>
            </a:r>
            <a:r>
              <a:rPr lang="en-US" b="1" dirty="0"/>
              <a:t> bioassay.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Aspirator</a:t>
            </a:r>
          </a:p>
          <a:p>
            <a:pPr marL="0" indent="0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menangkap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hinggap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 smtClean="0"/>
              <a:t>mengisap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sz="2600" i="1" dirty="0" smtClean="0"/>
              <a:t>CARA MENGGUNAKAN : </a:t>
            </a:r>
            <a:r>
              <a:rPr lang="en-US" sz="2600" i="1" dirty="0" err="1" smtClean="0"/>
              <a:t>menempatkan</a:t>
            </a:r>
            <a:r>
              <a:rPr lang="en-US" sz="2600" i="1" dirty="0" smtClean="0"/>
              <a:t> </a:t>
            </a:r>
            <a:r>
              <a:rPr lang="en-US" sz="2600" i="1" dirty="0" err="1"/>
              <a:t>tabung</a:t>
            </a:r>
            <a:r>
              <a:rPr lang="en-US" sz="2600" i="1" dirty="0"/>
              <a:t> </a:t>
            </a:r>
            <a:r>
              <a:rPr lang="en-US" sz="2600" i="1" dirty="0" err="1"/>
              <a:t>gelas</a:t>
            </a:r>
            <a:r>
              <a:rPr lang="en-US" sz="2600" i="1" dirty="0"/>
              <a:t> </a:t>
            </a:r>
            <a:r>
              <a:rPr lang="en-US" sz="2600" i="1" dirty="0" err="1"/>
              <a:t>dari</a:t>
            </a:r>
            <a:r>
              <a:rPr lang="en-US" sz="2600" i="1" dirty="0"/>
              <a:t> aspirator </a:t>
            </a:r>
            <a:r>
              <a:rPr lang="en-US" sz="2600" i="1" dirty="0" err="1" smtClean="0"/>
              <a:t>pada</a:t>
            </a:r>
            <a:r>
              <a:rPr lang="en-US" sz="2600" i="1" dirty="0"/>
              <a:t> </a:t>
            </a:r>
            <a:r>
              <a:rPr lang="en-US" sz="2600" i="1" dirty="0" err="1" smtClean="0"/>
              <a:t>nyamuk</a:t>
            </a:r>
            <a:r>
              <a:rPr lang="en-US" sz="2600" i="1" dirty="0" smtClean="0"/>
              <a:t> </a:t>
            </a:r>
            <a:r>
              <a:rPr lang="en-US" sz="2600" i="1" dirty="0"/>
              <a:t>yang </a:t>
            </a:r>
            <a:r>
              <a:rPr lang="en-US" sz="2600" i="1" dirty="0" err="1"/>
              <a:t>hendak</a:t>
            </a:r>
            <a:r>
              <a:rPr lang="en-US" sz="2600" i="1" dirty="0"/>
              <a:t> </a:t>
            </a:r>
            <a:r>
              <a:rPr lang="en-US" sz="2600" i="1" dirty="0" err="1"/>
              <a:t>ditangkap</a:t>
            </a:r>
            <a:r>
              <a:rPr lang="en-US" sz="2600" i="1" dirty="0"/>
              <a:t>, </a:t>
            </a:r>
            <a:r>
              <a:rPr lang="en-US" sz="2600" i="1" dirty="0" err="1"/>
              <a:t>kemudian</a:t>
            </a:r>
            <a:r>
              <a:rPr lang="en-US" sz="2600" i="1" dirty="0"/>
              <a:t> </a:t>
            </a:r>
            <a:r>
              <a:rPr lang="en-US" sz="2600" i="1" dirty="0" err="1" smtClean="0"/>
              <a:t>ujung</a:t>
            </a:r>
            <a:r>
              <a:rPr lang="en-US" sz="2600" i="1" dirty="0"/>
              <a:t> </a:t>
            </a:r>
            <a:r>
              <a:rPr lang="en-US" sz="2600" i="1" dirty="0" smtClean="0"/>
              <a:t>yang </a:t>
            </a:r>
            <a:r>
              <a:rPr lang="en-US" sz="2600" i="1" dirty="0"/>
              <a:t>lain </a:t>
            </a:r>
            <a:r>
              <a:rPr lang="en-US" sz="2600" i="1" dirty="0" err="1"/>
              <a:t>dihisap</a:t>
            </a:r>
            <a:r>
              <a:rPr lang="en-US" sz="2600" i="1" dirty="0"/>
              <a:t> </a:t>
            </a:r>
            <a:r>
              <a:rPr lang="en-US" sz="2600" i="1" dirty="0" err="1"/>
              <a:t>dengan</a:t>
            </a:r>
            <a:r>
              <a:rPr lang="en-US" sz="2600" i="1" dirty="0"/>
              <a:t> </a:t>
            </a:r>
            <a:r>
              <a:rPr lang="en-US" sz="2600" i="1" dirty="0" err="1"/>
              <a:t>mulut</a:t>
            </a:r>
            <a:r>
              <a:rPr lang="en-US" sz="2600" i="1" dirty="0"/>
              <a:t>. </a:t>
            </a:r>
            <a:r>
              <a:rPr lang="en-US" sz="2600" i="1" dirty="0" err="1"/>
              <a:t>Oleh</a:t>
            </a:r>
            <a:r>
              <a:rPr lang="en-US" sz="2600" i="1" dirty="0"/>
              <a:t> </a:t>
            </a:r>
            <a:r>
              <a:rPr lang="en-US" sz="2600" i="1" dirty="0" err="1"/>
              <a:t>karena</a:t>
            </a:r>
            <a:r>
              <a:rPr lang="en-US" sz="2600" i="1" dirty="0"/>
              <a:t> </a:t>
            </a:r>
            <a:r>
              <a:rPr lang="en-US" sz="2600" i="1" dirty="0" err="1" smtClean="0"/>
              <a:t>terbuat</a:t>
            </a:r>
            <a:r>
              <a:rPr lang="en-US" sz="2600" i="1" dirty="0"/>
              <a:t> </a:t>
            </a:r>
            <a:r>
              <a:rPr lang="pt-BR" sz="2600" i="1" dirty="0" smtClean="0"/>
              <a:t>dari </a:t>
            </a:r>
            <a:r>
              <a:rPr lang="pt-BR" sz="2600" i="1" dirty="0"/>
              <a:t>gelas mudah pecah, maka cara </a:t>
            </a:r>
            <a:r>
              <a:rPr lang="pt-BR" sz="2600" i="1" dirty="0" smtClean="0"/>
              <a:t>memegang </a:t>
            </a:r>
            <a:r>
              <a:rPr lang="en-US" sz="2600" i="1" dirty="0" err="1" smtClean="0"/>
              <a:t>dan</a:t>
            </a:r>
            <a:r>
              <a:rPr lang="en-US" sz="2600" i="1" dirty="0" smtClean="0"/>
              <a:t> </a:t>
            </a:r>
            <a:r>
              <a:rPr lang="en-US" sz="2600" i="1" dirty="0" err="1"/>
              <a:t>membawanya</a:t>
            </a:r>
            <a:r>
              <a:rPr lang="en-US" sz="2600" i="1" dirty="0"/>
              <a:t> </a:t>
            </a:r>
            <a:r>
              <a:rPr lang="en-US" sz="2600" i="1" dirty="0" err="1"/>
              <a:t>harus</a:t>
            </a:r>
            <a:r>
              <a:rPr lang="en-US" sz="2600" i="1" dirty="0"/>
              <a:t> </a:t>
            </a:r>
            <a:r>
              <a:rPr lang="en-US" sz="2600" i="1" dirty="0" err="1"/>
              <a:t>hati-hati</a:t>
            </a:r>
            <a:r>
              <a:rPr lang="en-US" sz="2600" i="1" dirty="0"/>
              <a:t>, </a:t>
            </a:r>
            <a:r>
              <a:rPr lang="en-US" sz="2600" i="1" dirty="0" err="1"/>
              <a:t>jangan</a:t>
            </a:r>
            <a:r>
              <a:rPr lang="en-US" sz="2600" i="1" dirty="0"/>
              <a:t> </a:t>
            </a:r>
            <a:r>
              <a:rPr lang="en-US" sz="2600" i="1" dirty="0" err="1" smtClean="0"/>
              <a:t>hanya</a:t>
            </a:r>
            <a:r>
              <a:rPr lang="en-US" sz="2600" i="1" dirty="0"/>
              <a:t> </a:t>
            </a:r>
            <a:r>
              <a:rPr lang="en-US" sz="2600" i="1" dirty="0" err="1" smtClean="0"/>
              <a:t>dipegang</a:t>
            </a:r>
            <a:r>
              <a:rPr lang="en-US" sz="2600" i="1" dirty="0" smtClean="0"/>
              <a:t> </a:t>
            </a:r>
            <a:r>
              <a:rPr lang="en-US" sz="2600" i="1" dirty="0" err="1"/>
              <a:t>batang</a:t>
            </a:r>
            <a:r>
              <a:rPr lang="en-US" sz="2600" i="1" dirty="0"/>
              <a:t> </a:t>
            </a:r>
            <a:r>
              <a:rPr lang="en-US" sz="2600" i="1" dirty="0" err="1"/>
              <a:t>karetnya</a:t>
            </a:r>
            <a:r>
              <a:rPr lang="en-US" sz="2600" i="1" dirty="0"/>
              <a:t> </a:t>
            </a:r>
            <a:r>
              <a:rPr lang="en-US" sz="2600" i="1" dirty="0" err="1"/>
              <a:t>kemudian</a:t>
            </a:r>
            <a:r>
              <a:rPr lang="en-US" sz="2600" i="1" dirty="0"/>
              <a:t> </a:t>
            </a:r>
            <a:r>
              <a:rPr lang="en-US" sz="2600" i="1" dirty="0" err="1" smtClean="0"/>
              <a:t>dibawa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diayun-ayunkan</a:t>
            </a:r>
            <a:r>
              <a:rPr lang="en-US" sz="2600" i="1" dirty="0" smtClean="0"/>
              <a:t> </a:t>
            </a:r>
            <a:r>
              <a:rPr lang="en-US" sz="2600" i="1" dirty="0" err="1"/>
              <a:t>ataupun</a:t>
            </a:r>
            <a:r>
              <a:rPr lang="en-US" sz="2600" i="1" dirty="0"/>
              <a:t> </a:t>
            </a:r>
            <a:r>
              <a:rPr lang="en-US" sz="2600" i="1" dirty="0" err="1"/>
              <a:t>hanya</a:t>
            </a:r>
            <a:r>
              <a:rPr lang="en-US" sz="2600" i="1" dirty="0"/>
              <a:t> </a:t>
            </a:r>
            <a:r>
              <a:rPr lang="en-US" sz="2600" i="1" dirty="0" err="1"/>
              <a:t>dikalungkan</a:t>
            </a:r>
            <a:r>
              <a:rPr lang="en-US" sz="2600" i="1" dirty="0"/>
              <a:t> </a:t>
            </a:r>
            <a:r>
              <a:rPr lang="en-US" sz="2600" i="1" dirty="0" err="1" smtClean="0"/>
              <a:t>dileher</a:t>
            </a:r>
            <a:r>
              <a:rPr lang="en-US" sz="2600" i="1" dirty="0"/>
              <a:t> </a:t>
            </a:r>
            <a:r>
              <a:rPr lang="en-US" sz="2600" i="1" dirty="0" err="1" smtClean="0"/>
              <a:t>begitu</a:t>
            </a:r>
            <a:r>
              <a:rPr lang="en-US" sz="2600" i="1" dirty="0" smtClean="0"/>
              <a:t> </a:t>
            </a:r>
            <a:r>
              <a:rPr lang="en-US" sz="2600" i="1" dirty="0" err="1"/>
              <a:t>saja</a:t>
            </a:r>
            <a:r>
              <a:rPr lang="en-US" sz="2600" i="1" dirty="0"/>
              <a:t> </a:t>
            </a:r>
            <a:r>
              <a:rPr lang="en-US" sz="2600" i="1" dirty="0" err="1"/>
              <a:t>tanpa</a:t>
            </a:r>
            <a:r>
              <a:rPr lang="en-US" sz="2600" i="1" dirty="0"/>
              <a:t> </a:t>
            </a:r>
            <a:r>
              <a:rPr lang="en-US" sz="2600" i="1" dirty="0" err="1"/>
              <a:t>dimasukkan</a:t>
            </a:r>
            <a:r>
              <a:rPr lang="en-US" sz="2600" i="1" dirty="0"/>
              <a:t> </a:t>
            </a:r>
            <a:r>
              <a:rPr lang="en-US" sz="2600" i="1" dirty="0" err="1"/>
              <a:t>kedalam</a:t>
            </a:r>
            <a:r>
              <a:rPr lang="en-US" sz="2600" i="1" dirty="0"/>
              <a:t> </a:t>
            </a:r>
            <a:r>
              <a:rPr lang="en-US" sz="2600" i="1" dirty="0" err="1"/>
              <a:t>baju</a:t>
            </a:r>
            <a:r>
              <a:rPr lang="en-US" sz="2600" i="1" dirty="0"/>
              <a:t> </a:t>
            </a:r>
            <a:r>
              <a:rPr lang="en-US" sz="2600" i="1" dirty="0" err="1" smtClean="0"/>
              <a:t>atau</a:t>
            </a:r>
            <a:r>
              <a:rPr lang="en-US" sz="2600" i="1" dirty="0"/>
              <a:t> </a:t>
            </a:r>
            <a:r>
              <a:rPr lang="en-US" sz="2600" i="1" dirty="0" err="1" smtClean="0"/>
              <a:t>saku</a:t>
            </a:r>
            <a:endParaRPr lang="en-US" sz="2600" b="1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" y="483388"/>
            <a:ext cx="10915650" cy="4336322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: Aspirator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239780"/>
            <a:ext cx="3936729" cy="294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73" y="3389585"/>
            <a:ext cx="2575657" cy="2758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59" y="1395048"/>
            <a:ext cx="4165604" cy="30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Spray Sheet</a:t>
            </a:r>
          </a:p>
          <a:p>
            <a:pPr marL="0" indent="0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 smtClean="0"/>
              <a:t>nyamuk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hinggap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.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disuatu</a:t>
            </a:r>
            <a:r>
              <a:rPr lang="en-US" dirty="0" smtClean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yang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339</TotalTime>
  <Words>1063</Words>
  <Application>Microsoft Office PowerPoint</Application>
  <PresentationFormat>Custom</PresentationFormat>
  <Paragraphs>121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Pengendalian Nyamuk</vt:lpstr>
      <vt:lpstr>Pengumpulan data survey nyamuk </vt:lpstr>
      <vt:lpstr>1. Peralatan optik</vt:lpstr>
      <vt:lpstr>Jenis peralatan optik</vt:lpstr>
      <vt:lpstr>Jenis peralatan optik</vt:lpstr>
      <vt:lpstr>2. Peralatan untuk menangkap dan menguji nyamuk</vt:lpstr>
      <vt:lpstr>2. Peralatan untuk menangkap dan menguji nyamuk</vt:lpstr>
      <vt:lpstr>PowerPoint Presentation</vt:lpstr>
      <vt:lpstr>2. Peralatan untuk menangkap dan menguji nyamuk</vt:lpstr>
      <vt:lpstr>PowerPoint Presentation</vt:lpstr>
      <vt:lpstr>2. Peralatan untuk menangkap dan menguji nyamuk</vt:lpstr>
      <vt:lpstr>PowerPoint Presentation</vt:lpstr>
      <vt:lpstr>2. Peralatan untuk menangkap dan menguji nyamuk</vt:lpstr>
      <vt:lpstr>2. Peralatan untuk menangkap dan menguji nyamuk</vt:lpstr>
      <vt:lpstr>2. Peralatan untuk menangkap dan menguji nyamuk</vt:lpstr>
      <vt:lpstr>2. Peralatan untuk menangkap dan menguji nyamuk</vt:lpstr>
      <vt:lpstr>2. Peralatan untuk menangkap dan menguji nyamuk</vt:lpstr>
      <vt:lpstr>2. Peralatan untuk menangkap dan menguji nyamuk</vt:lpstr>
      <vt:lpstr>Manfaat survey vektor nyamuk Aedes aegypti</vt:lpstr>
      <vt:lpstr>1. Survei telur</vt:lpstr>
      <vt:lpstr>ovitrap</vt:lpstr>
      <vt:lpstr>ovitrap</vt:lpstr>
      <vt:lpstr>2. Survei jentik</vt:lpstr>
      <vt:lpstr>3. Survei nyamuk dewasa</vt:lpstr>
      <vt:lpstr>Metode survey nyamuk dewasa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deta</dc:creator>
  <cp:lastModifiedBy>User</cp:lastModifiedBy>
  <cp:revision>33</cp:revision>
  <dcterms:created xsi:type="dcterms:W3CDTF">2016-01-02T05:16:16Z</dcterms:created>
  <dcterms:modified xsi:type="dcterms:W3CDTF">2018-06-28T03:23:17Z</dcterms:modified>
</cp:coreProperties>
</file>