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9"/>
  </p:notesMasterIdLst>
  <p:sldIdLst>
    <p:sldId id="349" r:id="rId2"/>
    <p:sldId id="333" r:id="rId3"/>
    <p:sldId id="337" r:id="rId4"/>
    <p:sldId id="334" r:id="rId5"/>
    <p:sldId id="335" r:id="rId6"/>
    <p:sldId id="336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50" r:id="rId15"/>
    <p:sldId id="346" r:id="rId16"/>
    <p:sldId id="347" r:id="rId17"/>
    <p:sldId id="34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0" d="100"/>
          <a:sy n="70" d="100"/>
        </p:scale>
        <p:origin x="-10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0264BB-31A9-45B6-91FA-D54779A2D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10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D1D61-AB9B-42B2-8287-2E449FBAA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0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DD6A3-AC1B-4355-9C4B-15A664CF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7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F832-DEC2-48E7-A595-C9A830BDE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3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5F54-996E-4D88-8AE8-BD5688746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4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B2B5C-CCB4-41D4-A01C-278ED8E6E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7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6A749-27A3-4FD4-8826-CD489B920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8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6EAD5-1F89-4723-9DE2-0364F51DC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8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C7C1C-BA1A-4303-83FD-21A8903D1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6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7844-7BA1-406A-ADF9-27B840F44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3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8F4E6-412B-491B-8247-7B2EE33D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1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F04DC-B9AB-4E08-B727-AA11A63CB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1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2158FC-B24E-4C7A-84A7-2AAF0F461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971800" y="3352801"/>
            <a:ext cx="6172200" cy="914399"/>
          </a:xfrm>
        </p:spPr>
        <p:txBody>
          <a:bodyPr/>
          <a:lstStyle/>
          <a:p>
            <a:r>
              <a:rPr lang="id-ID" dirty="0" smtClean="0"/>
              <a:t>Pengendalian Lalat </a:t>
            </a:r>
            <a:endParaRPr lang="id-ID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971799" y="4267200"/>
            <a:ext cx="6169925" cy="609600"/>
          </a:xfrm>
        </p:spPr>
        <p:txBody>
          <a:bodyPr/>
          <a:lstStyle/>
          <a:p>
            <a:r>
              <a:rPr lang="id-ID" dirty="0" smtClean="0"/>
              <a:t>Pertemuan 11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25F54-996E-4D88-8AE8-BD5688746C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57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GB" sz="4000" dirty="0" smtClean="0"/>
              <a:t>Cara </a:t>
            </a:r>
            <a:r>
              <a:rPr lang="en-GB" sz="4000" dirty="0" err="1" smtClean="0"/>
              <a:t>pembuatan</a:t>
            </a:r>
            <a:r>
              <a:rPr lang="en-GB" sz="4000" dirty="0" smtClean="0"/>
              <a:t> fly grill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dirty="0" err="1" smtClean="0"/>
              <a:t>Potong</a:t>
            </a:r>
            <a:r>
              <a:rPr lang="en-GB" dirty="0" smtClean="0"/>
              <a:t> </a:t>
            </a:r>
            <a:r>
              <a:rPr lang="en-GB" dirty="0" err="1" smtClean="0"/>
              <a:t>kayu</a:t>
            </a:r>
            <a:r>
              <a:rPr lang="en-GB" dirty="0" smtClean="0"/>
              <a:t>, fly grill di </a:t>
            </a:r>
            <a:r>
              <a:rPr lang="en-GB" dirty="0" err="1" smtClean="0"/>
              <a:t>buat</a:t>
            </a:r>
            <a:r>
              <a:rPr lang="en-GB" dirty="0" smtClean="0"/>
              <a:t> </a:t>
            </a:r>
            <a:r>
              <a:rPr lang="en-GB" dirty="0" err="1" smtClean="0"/>
              <a:t>bilah-bilah</a:t>
            </a:r>
            <a:r>
              <a:rPr lang="en-GB" dirty="0" smtClean="0"/>
              <a:t> </a:t>
            </a:r>
            <a:r>
              <a:rPr lang="en-GB" dirty="0" err="1" smtClean="0"/>
              <a:t>kayu</a:t>
            </a:r>
            <a:r>
              <a:rPr lang="en-GB" dirty="0" smtClean="0"/>
              <a:t> </a:t>
            </a:r>
            <a:r>
              <a:rPr lang="en-GB" dirty="0" err="1" smtClean="0"/>
              <a:t>lebar</a:t>
            </a:r>
            <a:r>
              <a:rPr lang="en-GB" dirty="0" smtClean="0"/>
              <a:t> 1-2 cm</a:t>
            </a:r>
            <a:r>
              <a:rPr lang="en-GB" dirty="0" smtClean="0">
                <a:latin typeface="Calibri"/>
              </a:rPr>
              <a:t>², </a:t>
            </a:r>
            <a:r>
              <a:rPr lang="en-GB" dirty="0" err="1" smtClean="0">
                <a:latin typeface="Calibri"/>
              </a:rPr>
              <a:t>panjang</a:t>
            </a:r>
            <a:r>
              <a:rPr lang="en-GB" dirty="0" smtClean="0">
                <a:latin typeface="Calibri"/>
              </a:rPr>
              <a:t> 80 cm, </a:t>
            </a:r>
            <a:r>
              <a:rPr lang="en-GB" dirty="0" err="1" smtClean="0"/>
              <a:t>sebanyak</a:t>
            </a:r>
            <a:r>
              <a:rPr lang="en-GB" dirty="0" smtClean="0"/>
              <a:t> 16-24 </a:t>
            </a:r>
            <a:r>
              <a:rPr lang="en-GB" dirty="0" err="1" smtClean="0"/>
              <a:t>bilah</a:t>
            </a:r>
            <a:r>
              <a:rPr lang="en-GB" dirty="0" smtClean="0"/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dirty="0" err="1" smtClean="0"/>
              <a:t>Bilah-bilah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di </a:t>
            </a:r>
            <a:r>
              <a:rPr lang="en-GB" dirty="0" err="1" smtClean="0"/>
              <a:t>susun</a:t>
            </a:r>
            <a:r>
              <a:rPr lang="en-GB" dirty="0" smtClean="0"/>
              <a:t> </a:t>
            </a:r>
            <a:r>
              <a:rPr lang="en-GB" dirty="0" err="1" smtClean="0"/>
              <a:t>sejajar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jarak</a:t>
            </a:r>
            <a:r>
              <a:rPr lang="en-GB" dirty="0" smtClean="0"/>
              <a:t> 1-2 cm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kerangka</a:t>
            </a:r>
            <a:r>
              <a:rPr lang="en-GB" dirty="0" smtClean="0"/>
              <a:t> </a:t>
            </a:r>
            <a:r>
              <a:rPr lang="en-GB" dirty="0" err="1" smtClean="0"/>
              <a:t>kayu</a:t>
            </a:r>
            <a:r>
              <a:rPr lang="en-GB" dirty="0" smtClean="0"/>
              <a:t> yang </a:t>
            </a:r>
            <a:r>
              <a:rPr lang="en-GB" dirty="0" err="1" smtClean="0"/>
              <a:t>telah</a:t>
            </a:r>
            <a:r>
              <a:rPr lang="en-GB" dirty="0" smtClean="0"/>
              <a:t> </a:t>
            </a:r>
            <a:r>
              <a:rPr lang="en-GB" dirty="0" err="1" smtClean="0"/>
              <a:t>disiapkan</a:t>
            </a:r>
            <a:r>
              <a:rPr lang="en-GB" dirty="0" smtClean="0"/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dirty="0" err="1" smtClean="0"/>
              <a:t>Pemasangan</a:t>
            </a:r>
            <a:r>
              <a:rPr lang="en-GB" dirty="0" smtClean="0"/>
              <a:t> </a:t>
            </a:r>
            <a:r>
              <a:rPr lang="en-GB" dirty="0" err="1" smtClean="0"/>
              <a:t>bilah</a:t>
            </a:r>
            <a:r>
              <a:rPr lang="en-GB" dirty="0" smtClean="0"/>
              <a:t> </a:t>
            </a:r>
            <a:r>
              <a:rPr lang="en-GB" dirty="0" err="1" smtClean="0"/>
              <a:t>sebaiknya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paku</a:t>
            </a:r>
            <a:r>
              <a:rPr lang="en-GB" dirty="0" smtClean="0"/>
              <a:t> </a:t>
            </a:r>
            <a:r>
              <a:rPr lang="en-GB" dirty="0" err="1" smtClean="0"/>
              <a:t>sekrup</a:t>
            </a:r>
            <a:r>
              <a:rPr lang="en-GB" dirty="0" smtClean="0"/>
              <a:t>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di </a:t>
            </a:r>
            <a:r>
              <a:rPr lang="en-GB" dirty="0" err="1" smtClean="0"/>
              <a:t>bongkar</a:t>
            </a:r>
            <a:r>
              <a:rPr lang="en-GB" dirty="0" smtClean="0"/>
              <a:t> </a:t>
            </a:r>
            <a:r>
              <a:rPr lang="en-GB" dirty="0" err="1" smtClean="0"/>
              <a:t>pasang</a:t>
            </a:r>
            <a:r>
              <a:rPr lang="en-GB" dirty="0" smtClean="0"/>
              <a:t> </a:t>
            </a:r>
            <a:r>
              <a:rPr lang="en-GB" dirty="0" err="1" smtClean="0"/>
              <a:t>saat</a:t>
            </a:r>
            <a:r>
              <a:rPr lang="en-GB" dirty="0" smtClean="0"/>
              <a:t> </a:t>
            </a:r>
            <a:r>
              <a:rPr lang="en-GB" dirty="0" err="1" smtClean="0"/>
              <a:t>dipakai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0860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685800"/>
            <a:ext cx="5791200" cy="5105400"/>
          </a:xfrm>
        </p:spPr>
      </p:pic>
    </p:spTree>
    <p:extLst>
      <p:ext uri="{BB962C8B-B14F-4D97-AF65-F5344CB8AC3E}">
        <p14:creationId xmlns:p14="http://schemas.microsoft.com/office/powerpoint/2010/main" val="1935801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GB" sz="4000" dirty="0" err="1" smtClean="0"/>
              <a:t>Pengukuran</a:t>
            </a:r>
            <a:r>
              <a:rPr lang="en-GB" sz="4000" dirty="0" smtClean="0"/>
              <a:t> Tingkat </a:t>
            </a:r>
            <a:r>
              <a:rPr lang="en-GB" sz="4000" dirty="0" err="1" smtClean="0"/>
              <a:t>Kepadatan</a:t>
            </a:r>
            <a:r>
              <a:rPr lang="en-GB" sz="4000" dirty="0" smtClean="0"/>
              <a:t> </a:t>
            </a:r>
            <a:r>
              <a:rPr lang="en-GB" sz="4000" dirty="0" err="1" smtClean="0"/>
              <a:t>Lalat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id-ID" dirty="0"/>
              <a:t>3</a:t>
            </a:r>
            <a:r>
              <a:rPr lang="id-ID" dirty="0" smtClean="0"/>
              <a:t>. </a:t>
            </a:r>
            <a:r>
              <a:rPr lang="en-GB" dirty="0" err="1" smtClean="0"/>
              <a:t>Penentuan</a:t>
            </a:r>
            <a:r>
              <a:rPr lang="en-GB" dirty="0" smtClean="0"/>
              <a:t> </a:t>
            </a:r>
            <a:r>
              <a:rPr lang="en-GB" dirty="0" err="1"/>
              <a:t>lokasi</a:t>
            </a:r>
            <a:r>
              <a:rPr lang="en-GB" dirty="0"/>
              <a:t> </a:t>
            </a:r>
            <a:r>
              <a:rPr lang="en-GB" dirty="0" err="1"/>
              <a:t>pengukuran</a:t>
            </a:r>
            <a:endParaRPr lang="id-ID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dirty="0" err="1" smtClean="0"/>
              <a:t>Sasaran</a:t>
            </a:r>
            <a:r>
              <a:rPr lang="en-GB" dirty="0" smtClean="0"/>
              <a:t>/</a:t>
            </a:r>
            <a:r>
              <a:rPr lang="en-GB" dirty="0" err="1" smtClean="0"/>
              <a:t>lokasi</a:t>
            </a:r>
            <a:r>
              <a:rPr lang="en-GB" dirty="0" smtClean="0"/>
              <a:t> </a:t>
            </a:r>
            <a:r>
              <a:rPr lang="en-GB" dirty="0" smtClean="0"/>
              <a:t>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diukur</a:t>
            </a:r>
            <a:r>
              <a:rPr lang="en-GB" dirty="0" smtClean="0"/>
              <a:t> </a:t>
            </a:r>
            <a:r>
              <a:rPr lang="en-GB" dirty="0" err="1" smtClean="0"/>
              <a:t>tingkat</a:t>
            </a:r>
            <a:r>
              <a:rPr lang="en-GB" dirty="0" smtClean="0"/>
              <a:t> </a:t>
            </a:r>
            <a:r>
              <a:rPr lang="en-GB" dirty="0" err="1" smtClean="0"/>
              <a:t>kepadatan</a:t>
            </a:r>
            <a:r>
              <a:rPr lang="en-GB" dirty="0" smtClean="0"/>
              <a:t> </a:t>
            </a:r>
            <a:r>
              <a:rPr lang="en-GB" dirty="0" err="1" smtClean="0"/>
              <a:t>lalat</a:t>
            </a:r>
            <a:r>
              <a:rPr lang="en-GB" dirty="0" smtClean="0"/>
              <a:t> </a:t>
            </a:r>
            <a:r>
              <a:rPr lang="en-GB" dirty="0" err="1" smtClean="0"/>
              <a:t>antara</a:t>
            </a:r>
            <a:r>
              <a:rPr lang="en-GB" dirty="0" smtClean="0"/>
              <a:t> lain 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pemukiman</a:t>
            </a:r>
            <a:r>
              <a:rPr lang="en-GB" dirty="0" smtClean="0"/>
              <a:t> </a:t>
            </a:r>
            <a:r>
              <a:rPr lang="en-GB" dirty="0" err="1" smtClean="0"/>
              <a:t>penduduk</a:t>
            </a:r>
            <a:endParaRPr lang="en-GB" dirty="0"/>
          </a:p>
          <a:p>
            <a:pPr>
              <a:buFont typeface="Wingdings" pitchFamily="2" charset="2"/>
              <a:buChar char="Ø"/>
              <a:defRPr/>
            </a:pPr>
            <a:r>
              <a:rPr lang="en-GB" dirty="0" err="1" smtClean="0"/>
              <a:t>Tempat-tempat</a:t>
            </a:r>
            <a:r>
              <a:rPr lang="en-GB" dirty="0" smtClean="0"/>
              <a:t> </a:t>
            </a:r>
            <a:r>
              <a:rPr lang="en-GB" dirty="0" err="1" smtClean="0"/>
              <a:t>umum</a:t>
            </a:r>
            <a:r>
              <a:rPr lang="en-GB" dirty="0" smtClean="0"/>
              <a:t> (</a:t>
            </a:r>
            <a:r>
              <a:rPr lang="en-GB" dirty="0" err="1" smtClean="0"/>
              <a:t>pasar</a:t>
            </a:r>
            <a:r>
              <a:rPr lang="en-GB" dirty="0" smtClean="0"/>
              <a:t>, terminal, </a:t>
            </a:r>
            <a:r>
              <a:rPr lang="en-GB" dirty="0" err="1" smtClean="0"/>
              <a:t>rumah</a:t>
            </a:r>
            <a:r>
              <a:rPr lang="en-GB" dirty="0" smtClean="0"/>
              <a:t> </a:t>
            </a:r>
            <a:r>
              <a:rPr lang="en-GB" dirty="0" err="1" smtClean="0"/>
              <a:t>makan</a:t>
            </a:r>
            <a:r>
              <a:rPr lang="en-GB" dirty="0" smtClean="0"/>
              <a:t>/</a:t>
            </a:r>
            <a:r>
              <a:rPr lang="en-GB" dirty="0" err="1" smtClean="0"/>
              <a:t>restoran</a:t>
            </a:r>
            <a:r>
              <a:rPr lang="en-GB" dirty="0" smtClean="0"/>
              <a:t>, hotel/</a:t>
            </a:r>
            <a:r>
              <a:rPr lang="en-GB" dirty="0" err="1" smtClean="0"/>
              <a:t>losmen,dll</a:t>
            </a:r>
            <a:r>
              <a:rPr lang="en-GB" dirty="0" smtClean="0"/>
              <a:t>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dirty="0" err="1" smtClean="0"/>
              <a:t>Lokasi</a:t>
            </a:r>
            <a:r>
              <a:rPr lang="en-GB" dirty="0" smtClean="0"/>
              <a:t> </a:t>
            </a:r>
            <a:r>
              <a:rPr lang="en-GB" dirty="0" err="1" smtClean="0"/>
              <a:t>sekitar</a:t>
            </a:r>
            <a:r>
              <a:rPr lang="en-GB" dirty="0" smtClean="0"/>
              <a:t> </a:t>
            </a:r>
            <a:r>
              <a:rPr lang="en-GB" dirty="0" err="1" smtClean="0"/>
              <a:t>tempat</a:t>
            </a:r>
            <a:r>
              <a:rPr lang="en-GB" dirty="0" smtClean="0"/>
              <a:t> </a:t>
            </a:r>
            <a:r>
              <a:rPr lang="en-GB" dirty="0" err="1" smtClean="0"/>
              <a:t>pembuangan</a:t>
            </a:r>
            <a:r>
              <a:rPr lang="en-GB" dirty="0" smtClean="0"/>
              <a:t> </a:t>
            </a:r>
            <a:r>
              <a:rPr lang="en-GB" dirty="0" err="1" smtClean="0"/>
              <a:t>sampah</a:t>
            </a:r>
            <a:r>
              <a:rPr lang="en-GB" dirty="0" smtClean="0"/>
              <a:t> </a:t>
            </a:r>
            <a:r>
              <a:rPr lang="en-GB" dirty="0" err="1" smtClean="0"/>
              <a:t>akhir</a:t>
            </a:r>
            <a:r>
              <a:rPr lang="en-GB" dirty="0" smtClean="0"/>
              <a:t> </a:t>
            </a:r>
            <a:r>
              <a:rPr lang="en-GB" dirty="0" err="1" smtClean="0"/>
              <a:t>berdekatan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pemukiman</a:t>
            </a:r>
            <a:r>
              <a:rPr lang="en-GB" dirty="0" smtClean="0"/>
              <a:t>. </a:t>
            </a:r>
            <a:r>
              <a:rPr lang="en-GB" dirty="0" err="1" smtClean="0"/>
              <a:t>Pengukuran</a:t>
            </a:r>
            <a:r>
              <a:rPr lang="en-GB" dirty="0" smtClean="0"/>
              <a:t> </a:t>
            </a:r>
            <a:r>
              <a:rPr lang="en-GB" dirty="0" err="1" smtClean="0"/>
              <a:t>misalnya</a:t>
            </a:r>
            <a:r>
              <a:rPr lang="en-GB" dirty="0" smtClean="0"/>
              <a:t> </a:t>
            </a:r>
            <a:r>
              <a:rPr lang="en-GB" dirty="0" err="1" smtClean="0"/>
              <a:t>jarak</a:t>
            </a:r>
            <a:r>
              <a:rPr lang="en-GB" dirty="0" smtClean="0"/>
              <a:t> 10 meter, 20 meter, 50 meter, </a:t>
            </a:r>
            <a:r>
              <a:rPr lang="en-GB" dirty="0" err="1" smtClean="0"/>
              <a:t>dst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57137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 smtClean="0"/>
              <a:t>Pengukuran</a:t>
            </a:r>
            <a:r>
              <a:rPr lang="en-GB" sz="4000" dirty="0" smtClean="0"/>
              <a:t> Tingkat </a:t>
            </a:r>
            <a:r>
              <a:rPr lang="en-GB" sz="4000" dirty="0" err="1" smtClean="0"/>
              <a:t>Kepadatan</a:t>
            </a:r>
            <a:r>
              <a:rPr lang="en-GB" sz="4000" dirty="0" smtClean="0"/>
              <a:t> </a:t>
            </a:r>
            <a:r>
              <a:rPr lang="en-GB" sz="4000" dirty="0" err="1" smtClean="0"/>
              <a:t>Lalat</a:t>
            </a:r>
            <a:endParaRPr lang="id-ID" sz="4000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id-ID" dirty="0" smtClean="0"/>
              <a:t>4</a:t>
            </a:r>
            <a:r>
              <a:rPr lang="en-GB" dirty="0" smtClean="0"/>
              <a:t>. </a:t>
            </a:r>
            <a:r>
              <a:rPr lang="en-GB" dirty="0" err="1" smtClean="0"/>
              <a:t>Waktu</a:t>
            </a:r>
            <a:r>
              <a:rPr lang="en-GB" dirty="0" smtClean="0"/>
              <a:t> </a:t>
            </a:r>
            <a:r>
              <a:rPr lang="en-GB" dirty="0" err="1" smtClean="0"/>
              <a:t>pengukuran</a:t>
            </a:r>
            <a:r>
              <a:rPr lang="en-GB" dirty="0" smtClean="0"/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GB" dirty="0" err="1" smtClean="0"/>
              <a:t>Pengukuran</a:t>
            </a:r>
            <a:r>
              <a:rPr lang="en-GB" dirty="0" smtClean="0"/>
              <a:t> </a:t>
            </a:r>
            <a:r>
              <a:rPr lang="en-GB" dirty="0" err="1" smtClean="0"/>
              <a:t>populasi</a:t>
            </a:r>
            <a:r>
              <a:rPr lang="en-GB" dirty="0" smtClean="0"/>
              <a:t> </a:t>
            </a:r>
            <a:r>
              <a:rPr lang="en-GB" dirty="0" err="1" smtClean="0"/>
              <a:t>lalat</a:t>
            </a:r>
            <a:r>
              <a:rPr lang="en-GB" dirty="0" smtClean="0"/>
              <a:t> </a:t>
            </a:r>
            <a:r>
              <a:rPr lang="en-GB" dirty="0" err="1" smtClean="0"/>
              <a:t>hendaknya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setiap</a:t>
            </a:r>
            <a:r>
              <a:rPr lang="en-GB" dirty="0" smtClean="0"/>
              <a:t> kali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pengendalian</a:t>
            </a:r>
            <a:r>
              <a:rPr lang="en-GB" dirty="0" smtClean="0"/>
              <a:t> </a:t>
            </a:r>
            <a:r>
              <a:rPr lang="en-GB" dirty="0" err="1" smtClean="0"/>
              <a:t>lalat</a:t>
            </a:r>
            <a:r>
              <a:rPr lang="en-GB" dirty="0" smtClean="0"/>
              <a:t> (</a:t>
            </a:r>
            <a:r>
              <a:rPr lang="en-GB" dirty="0" err="1" smtClean="0"/>
              <a:t>sebelum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sesudahnya</a:t>
            </a:r>
            <a:r>
              <a:rPr lang="en-GB" dirty="0" smtClean="0"/>
              <a:t>).</a:t>
            </a:r>
          </a:p>
          <a:p>
            <a:pPr marL="0" indent="0">
              <a:buFont typeface="Wingdings" pitchFamily="2" charset="2"/>
              <a:buNone/>
            </a:pPr>
            <a:r>
              <a:rPr lang="id-ID" dirty="0" smtClean="0"/>
              <a:t>5</a:t>
            </a:r>
            <a:r>
              <a:rPr lang="en-GB" dirty="0" smtClean="0"/>
              <a:t>. </a:t>
            </a:r>
            <a:r>
              <a:rPr lang="en-GB" dirty="0" err="1" smtClean="0"/>
              <a:t>Peralatan</a:t>
            </a:r>
            <a:r>
              <a:rPr lang="en-GB" dirty="0" smtClean="0"/>
              <a:t> yang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GB" dirty="0" smtClean="0"/>
              <a:t>Fly grill </a:t>
            </a:r>
            <a:r>
              <a:rPr lang="en-GB" dirty="0" err="1" smtClean="0"/>
              <a:t>dan</a:t>
            </a:r>
            <a:r>
              <a:rPr lang="en-GB" dirty="0" smtClean="0"/>
              <a:t> counter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menghitung</a:t>
            </a:r>
            <a:r>
              <a:rPr lang="en-GB" dirty="0" smtClean="0"/>
              <a:t> </a:t>
            </a:r>
            <a:r>
              <a:rPr lang="en-GB" dirty="0" err="1" smtClean="0"/>
              <a:t>lalat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608856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 smtClean="0"/>
              <a:t>Pengukuran</a:t>
            </a:r>
            <a:r>
              <a:rPr lang="en-GB" sz="4000" dirty="0" smtClean="0"/>
              <a:t> Tingkat </a:t>
            </a:r>
            <a:r>
              <a:rPr lang="en-GB" sz="4000" dirty="0" err="1" smtClean="0"/>
              <a:t>Kepadatan</a:t>
            </a:r>
            <a:r>
              <a:rPr lang="en-GB" sz="4000" dirty="0" smtClean="0"/>
              <a:t> </a:t>
            </a:r>
            <a:r>
              <a:rPr lang="en-GB" sz="4000" dirty="0" err="1" smtClean="0"/>
              <a:t>Lalat</a:t>
            </a:r>
            <a:endParaRPr lang="id-ID" sz="4000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id-ID" dirty="0" smtClean="0"/>
              <a:t>6</a:t>
            </a:r>
            <a:r>
              <a:rPr lang="en-GB" dirty="0" smtClean="0"/>
              <a:t>. </a:t>
            </a:r>
            <a:r>
              <a:rPr lang="en-GB" dirty="0" smtClean="0"/>
              <a:t>Cara </a:t>
            </a:r>
            <a:r>
              <a:rPr lang="en-GB" dirty="0" err="1" smtClean="0"/>
              <a:t>pengukuran</a:t>
            </a:r>
            <a:r>
              <a:rPr lang="en-GB" dirty="0" smtClean="0"/>
              <a:t> </a:t>
            </a:r>
            <a:r>
              <a:rPr lang="en-GB" dirty="0" err="1" smtClean="0"/>
              <a:t>kepadatan</a:t>
            </a:r>
            <a:r>
              <a:rPr lang="en-GB" dirty="0" smtClean="0"/>
              <a:t> </a:t>
            </a:r>
            <a:r>
              <a:rPr lang="en-GB" dirty="0" err="1" smtClean="0"/>
              <a:t>lalat</a:t>
            </a:r>
            <a:endParaRPr lang="en-GB" dirty="0" smtClean="0"/>
          </a:p>
          <a:p>
            <a:pPr marL="0" indent="0">
              <a:buFont typeface="Wingdings" pitchFamily="2" charset="2"/>
              <a:buNone/>
            </a:pP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setiap</a:t>
            </a:r>
            <a:r>
              <a:rPr lang="en-GB" dirty="0" smtClean="0"/>
              <a:t> </a:t>
            </a:r>
            <a:r>
              <a:rPr lang="en-GB" dirty="0" err="1" smtClean="0"/>
              <a:t>lokasi</a:t>
            </a:r>
            <a:r>
              <a:rPr lang="en-GB" dirty="0" smtClean="0"/>
              <a:t> </a:t>
            </a:r>
            <a:r>
              <a:rPr lang="en-GB" dirty="0" err="1" smtClean="0"/>
              <a:t>dilakukan</a:t>
            </a:r>
            <a:r>
              <a:rPr lang="en-GB" dirty="0" smtClean="0"/>
              <a:t> 10x </a:t>
            </a:r>
            <a:r>
              <a:rPr lang="en-GB" dirty="0" err="1" smtClean="0"/>
              <a:t>perhitungan</a:t>
            </a:r>
            <a:r>
              <a:rPr lang="en-GB" dirty="0" smtClean="0"/>
              <a:t> (10 kali 30 </a:t>
            </a:r>
            <a:r>
              <a:rPr lang="en-GB" dirty="0" err="1" smtClean="0"/>
              <a:t>detik</a:t>
            </a:r>
            <a:r>
              <a:rPr lang="en-GB" dirty="0" smtClean="0"/>
              <a:t>) </a:t>
            </a:r>
            <a:r>
              <a:rPr lang="en-GB" dirty="0" err="1" smtClean="0"/>
              <a:t>dan</a:t>
            </a:r>
            <a:r>
              <a:rPr lang="en-GB" dirty="0" smtClean="0"/>
              <a:t> 5 </a:t>
            </a:r>
            <a:r>
              <a:rPr lang="en-GB" dirty="0" err="1" smtClean="0"/>
              <a:t>perhitungan</a:t>
            </a:r>
            <a:r>
              <a:rPr lang="en-GB" dirty="0" smtClean="0"/>
              <a:t> </a:t>
            </a:r>
            <a:r>
              <a:rPr lang="en-GB" dirty="0" err="1" smtClean="0"/>
              <a:t>tertinggi</a:t>
            </a:r>
            <a:r>
              <a:rPr lang="en-GB" dirty="0" smtClean="0"/>
              <a:t> di </a:t>
            </a:r>
            <a:r>
              <a:rPr lang="en-GB" dirty="0" err="1" smtClean="0"/>
              <a:t>buat</a:t>
            </a:r>
            <a:r>
              <a:rPr lang="en-GB" dirty="0" smtClean="0"/>
              <a:t> rata-</a:t>
            </a:r>
            <a:r>
              <a:rPr lang="en-GB" dirty="0" err="1" smtClean="0"/>
              <a:t>ratanya</a:t>
            </a:r>
            <a:r>
              <a:rPr lang="en-GB" dirty="0" smtClean="0"/>
              <a:t> . Di </a:t>
            </a:r>
            <a:r>
              <a:rPr lang="en-GB" dirty="0" err="1" smtClean="0"/>
              <a:t>isi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formulir</a:t>
            </a:r>
            <a:r>
              <a:rPr lang="en-GB" dirty="0" smtClean="0"/>
              <a:t> </a:t>
            </a:r>
            <a:r>
              <a:rPr lang="en-GB" dirty="0" err="1" smtClean="0"/>
              <a:t>pengukuran</a:t>
            </a:r>
            <a:r>
              <a:rPr lang="en-GB" dirty="0" smtClean="0"/>
              <a:t> </a:t>
            </a:r>
            <a:r>
              <a:rPr lang="en-GB" dirty="0" err="1" smtClean="0"/>
              <a:t>kepadatan</a:t>
            </a:r>
            <a:r>
              <a:rPr lang="en-GB" dirty="0" smtClean="0"/>
              <a:t> </a:t>
            </a:r>
            <a:r>
              <a:rPr lang="en-GB" dirty="0" err="1" smtClean="0"/>
              <a:t>lalat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74031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GB" sz="2800" dirty="0" err="1" smtClean="0"/>
              <a:t>Misalnya</a:t>
            </a:r>
            <a:r>
              <a:rPr lang="en-GB" sz="2800" dirty="0" smtClean="0"/>
              <a:t> </a:t>
            </a:r>
            <a:r>
              <a:rPr lang="en-GB" sz="2800" dirty="0" err="1" smtClean="0"/>
              <a:t>formulir</a:t>
            </a:r>
            <a:r>
              <a:rPr lang="en-GB" sz="2800" dirty="0" smtClean="0"/>
              <a:t> </a:t>
            </a:r>
            <a:r>
              <a:rPr lang="en-GB" sz="2800" dirty="0" err="1" smtClean="0"/>
              <a:t>pengukuran</a:t>
            </a:r>
            <a:r>
              <a:rPr lang="en-GB" sz="2800" dirty="0" smtClean="0"/>
              <a:t> </a:t>
            </a:r>
            <a:r>
              <a:rPr lang="en-GB" sz="2800" dirty="0" err="1" smtClean="0"/>
              <a:t>tingkat</a:t>
            </a:r>
            <a:r>
              <a:rPr lang="en-GB" sz="2800" dirty="0" smtClean="0"/>
              <a:t> </a:t>
            </a:r>
            <a:r>
              <a:rPr lang="en-GB" sz="2800" dirty="0" err="1" smtClean="0"/>
              <a:t>kepadatan</a:t>
            </a:r>
            <a:r>
              <a:rPr lang="en-GB" sz="2800" dirty="0" smtClean="0"/>
              <a:t> </a:t>
            </a:r>
            <a:r>
              <a:rPr lang="en-GB" sz="2800" dirty="0" err="1" smtClean="0"/>
              <a:t>lalat</a:t>
            </a:r>
            <a:r>
              <a:rPr lang="en-GB" sz="2800" dirty="0" smtClean="0"/>
              <a:t> </a:t>
            </a:r>
            <a:r>
              <a:rPr lang="en-GB" sz="2800" dirty="0" err="1" smtClean="0"/>
              <a:t>pada</a:t>
            </a:r>
            <a:r>
              <a:rPr lang="en-GB" sz="2800" dirty="0" smtClean="0"/>
              <a:t> </a:t>
            </a:r>
            <a:r>
              <a:rPr lang="en-GB" sz="2800" dirty="0" err="1" smtClean="0"/>
              <a:t>daerah</a:t>
            </a:r>
            <a:r>
              <a:rPr lang="en-GB" sz="2800" dirty="0" smtClean="0"/>
              <a:t> A.</a:t>
            </a:r>
            <a:endParaRPr lang="id-ID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033673"/>
              </p:ext>
            </p:extLst>
          </p:nvPr>
        </p:nvGraphicFramePr>
        <p:xfrm>
          <a:off x="685800" y="1676400"/>
          <a:ext cx="7696200" cy="4252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179"/>
                <a:gridCol w="962025"/>
                <a:gridCol w="1202531"/>
                <a:gridCol w="400844"/>
                <a:gridCol w="400844"/>
                <a:gridCol w="320675"/>
                <a:gridCol w="355511"/>
                <a:gridCol w="297776"/>
                <a:gridCol w="388907"/>
                <a:gridCol w="320675"/>
                <a:gridCol w="320675"/>
                <a:gridCol w="400844"/>
                <a:gridCol w="400844"/>
                <a:gridCol w="1362870"/>
              </a:tblGrid>
              <a:tr h="38123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Lokasi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pengukuran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Jarak</a:t>
                      </a:r>
                      <a:endParaRPr lang="en-GB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Pengukuran</a:t>
                      </a:r>
                      <a:endParaRPr lang="en-GB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(m)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Pengukuran</a:t>
                      </a:r>
                      <a:r>
                        <a:rPr lang="en-US" sz="1400" dirty="0">
                          <a:effectLst/>
                        </a:rPr>
                        <a:t> 30 </a:t>
                      </a:r>
                      <a:r>
                        <a:rPr lang="en-US" sz="1400" dirty="0" err="1">
                          <a:effectLst/>
                        </a:rPr>
                        <a:t>detik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Rata-rata</a:t>
                      </a:r>
                      <a:endParaRPr lang="en-GB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(5 </a:t>
                      </a:r>
                      <a:r>
                        <a:rPr lang="en-US" sz="1400" dirty="0" err="1">
                          <a:effectLst/>
                        </a:rPr>
                        <a:t>pengukuran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tertinggi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</a:tr>
              <a:tr h="6128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16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Pusat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13,8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</a:tr>
              <a:tr h="3316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Utara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5-12 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10,8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</a:tr>
              <a:tr h="3316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Timur laut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5-12 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8,2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</a:tr>
              <a:tr h="3316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Timur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5-12 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</a:tr>
              <a:tr h="3316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Tenggara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5-12 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1,8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</a:tr>
              <a:tr h="3077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Selatan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5-12 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</a:tr>
              <a:tr h="3077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Barat daya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5-12 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</a:tr>
              <a:tr h="3077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Barat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5-12 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</a:tr>
              <a:tr h="3077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Barat laut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5-12 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</a:tr>
              <a:tr h="307719">
                <a:tc gridSpan="1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Rata-rata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5,02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12" marR="60512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41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Interpretasi</a:t>
            </a:r>
            <a:r>
              <a:rPr lang="en-GB" dirty="0" smtClean="0"/>
              <a:t> </a:t>
            </a:r>
            <a:r>
              <a:rPr lang="en-GB" dirty="0" err="1" smtClean="0"/>
              <a:t>hasil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en-GB" sz="2800" dirty="0" smtClean="0"/>
              <a:t>0-2 </a:t>
            </a:r>
            <a:r>
              <a:rPr lang="en-GB" sz="2800" dirty="0" smtClean="0"/>
              <a:t>: </a:t>
            </a:r>
            <a:r>
              <a:rPr lang="en-GB" sz="2800" dirty="0" err="1" smtClean="0"/>
              <a:t>tidak</a:t>
            </a:r>
            <a:r>
              <a:rPr lang="en-GB" sz="2800" dirty="0" smtClean="0"/>
              <a:t> </a:t>
            </a:r>
            <a:r>
              <a:rPr lang="en-GB" sz="2800" dirty="0" err="1" smtClean="0"/>
              <a:t>menjadi</a:t>
            </a:r>
            <a:r>
              <a:rPr lang="en-GB" sz="2800" dirty="0" smtClean="0"/>
              <a:t> </a:t>
            </a:r>
            <a:r>
              <a:rPr lang="en-GB" sz="2800" dirty="0" err="1" smtClean="0"/>
              <a:t>masalah</a:t>
            </a:r>
            <a:r>
              <a:rPr lang="en-GB" sz="2800" dirty="0" smtClean="0"/>
              <a:t> (</a:t>
            </a:r>
            <a:r>
              <a:rPr lang="en-GB" sz="2800" dirty="0" err="1" smtClean="0"/>
              <a:t>rendah</a:t>
            </a:r>
            <a:r>
              <a:rPr lang="en-GB" sz="2800" dirty="0" smtClean="0"/>
              <a:t>)</a:t>
            </a:r>
          </a:p>
          <a:p>
            <a:pPr>
              <a:defRPr/>
            </a:pPr>
            <a:r>
              <a:rPr lang="en-GB" sz="2800" dirty="0" smtClean="0"/>
              <a:t>3-5 : </a:t>
            </a:r>
            <a:r>
              <a:rPr lang="en-GB" sz="2800" dirty="0" err="1" smtClean="0"/>
              <a:t>perlu</a:t>
            </a:r>
            <a:r>
              <a:rPr lang="en-GB" sz="2800" dirty="0" smtClean="0"/>
              <a:t> </a:t>
            </a:r>
            <a:r>
              <a:rPr lang="en-GB" sz="2800" dirty="0" err="1" smtClean="0"/>
              <a:t>dilakukan</a:t>
            </a:r>
            <a:r>
              <a:rPr lang="en-GB" sz="2800" dirty="0" smtClean="0"/>
              <a:t> </a:t>
            </a:r>
            <a:r>
              <a:rPr lang="en-GB" sz="2800" dirty="0" err="1" smtClean="0"/>
              <a:t>pengamanan</a:t>
            </a:r>
            <a:r>
              <a:rPr lang="en-GB" sz="2800" dirty="0" smtClean="0"/>
              <a:t> </a:t>
            </a:r>
            <a:r>
              <a:rPr lang="en-GB" sz="2800" dirty="0" err="1" smtClean="0"/>
              <a:t>terhadap</a:t>
            </a:r>
            <a:r>
              <a:rPr lang="en-GB" sz="2800" dirty="0" smtClean="0"/>
              <a:t> </a:t>
            </a:r>
            <a:r>
              <a:rPr lang="en-GB" sz="2800" dirty="0" err="1" smtClean="0"/>
              <a:t>tempat-tempat</a:t>
            </a:r>
            <a:r>
              <a:rPr lang="en-GB" sz="2800" dirty="0" smtClean="0"/>
              <a:t> </a:t>
            </a:r>
            <a:r>
              <a:rPr lang="en-GB" sz="2800" dirty="0" err="1" smtClean="0"/>
              <a:t>berbiaknya</a:t>
            </a:r>
            <a:r>
              <a:rPr lang="en-GB" sz="2800" dirty="0" smtClean="0"/>
              <a:t> </a:t>
            </a:r>
            <a:r>
              <a:rPr lang="en-GB" sz="2800" dirty="0" err="1" smtClean="0"/>
              <a:t>lalat</a:t>
            </a:r>
            <a:r>
              <a:rPr lang="en-GB" sz="2800" dirty="0" smtClean="0"/>
              <a:t>(</a:t>
            </a:r>
            <a:r>
              <a:rPr lang="en-GB" sz="2800" dirty="0" err="1" smtClean="0"/>
              <a:t>tumpukan</a:t>
            </a:r>
            <a:r>
              <a:rPr lang="en-GB" sz="2800" dirty="0" smtClean="0"/>
              <a:t> </a:t>
            </a:r>
            <a:r>
              <a:rPr lang="en-GB" sz="2800" dirty="0" err="1" smtClean="0"/>
              <a:t>sampah</a:t>
            </a:r>
            <a:r>
              <a:rPr lang="en-GB" sz="2800" dirty="0" smtClean="0"/>
              <a:t>, </a:t>
            </a:r>
            <a:r>
              <a:rPr lang="en-GB" sz="2800" dirty="0" err="1" smtClean="0"/>
              <a:t>kotoran</a:t>
            </a:r>
            <a:r>
              <a:rPr lang="en-GB" sz="2800" dirty="0" smtClean="0"/>
              <a:t> </a:t>
            </a:r>
            <a:r>
              <a:rPr lang="en-GB" sz="2800" dirty="0" err="1" smtClean="0"/>
              <a:t>hewan,dll</a:t>
            </a:r>
            <a:r>
              <a:rPr lang="en-GB" sz="2800" dirty="0" smtClean="0"/>
              <a:t> (</a:t>
            </a:r>
            <a:r>
              <a:rPr lang="en-GB" sz="2800" dirty="0" err="1" smtClean="0"/>
              <a:t>sedang</a:t>
            </a:r>
            <a:r>
              <a:rPr lang="en-GB" sz="2800" dirty="0" smtClean="0"/>
              <a:t>)</a:t>
            </a:r>
          </a:p>
          <a:p>
            <a:pPr>
              <a:defRPr/>
            </a:pPr>
            <a:r>
              <a:rPr lang="en-GB" sz="2800" dirty="0" smtClean="0"/>
              <a:t>6-20 : </a:t>
            </a:r>
            <a:r>
              <a:rPr lang="en-GB" sz="2800" dirty="0" err="1" smtClean="0"/>
              <a:t>populasinya</a:t>
            </a:r>
            <a:r>
              <a:rPr lang="en-GB" sz="2800" dirty="0" smtClean="0"/>
              <a:t> </a:t>
            </a:r>
            <a:r>
              <a:rPr lang="en-GB" sz="2800" dirty="0" err="1" smtClean="0"/>
              <a:t>cukup</a:t>
            </a:r>
            <a:r>
              <a:rPr lang="en-GB" sz="2800" dirty="0" smtClean="0"/>
              <a:t> </a:t>
            </a:r>
            <a:r>
              <a:rPr lang="en-GB" sz="2800" dirty="0" err="1" smtClean="0"/>
              <a:t>padat</a:t>
            </a:r>
            <a:r>
              <a:rPr lang="en-GB" sz="2800" dirty="0" smtClean="0"/>
              <a:t> (</a:t>
            </a:r>
            <a:r>
              <a:rPr lang="en-GB" sz="2800" dirty="0" err="1" smtClean="0"/>
              <a:t>tinggi</a:t>
            </a:r>
            <a:r>
              <a:rPr lang="en-GB" sz="2800" dirty="0" smtClean="0"/>
              <a:t>/</a:t>
            </a:r>
            <a:r>
              <a:rPr lang="en-GB" sz="2800" dirty="0" err="1" smtClean="0"/>
              <a:t>padat</a:t>
            </a:r>
            <a:r>
              <a:rPr lang="en-GB" sz="2800" dirty="0" smtClean="0"/>
              <a:t>)</a:t>
            </a:r>
          </a:p>
          <a:p>
            <a:pPr>
              <a:defRPr/>
            </a:pPr>
            <a:r>
              <a:rPr lang="en-GB" sz="2800" dirty="0" smtClean="0"/>
              <a:t>21 </a:t>
            </a:r>
            <a:r>
              <a:rPr lang="en-GB" sz="2800" dirty="0" err="1" smtClean="0"/>
              <a:t>keatas</a:t>
            </a:r>
            <a:r>
              <a:rPr lang="en-GB" sz="2800" dirty="0" smtClean="0"/>
              <a:t> : </a:t>
            </a:r>
            <a:r>
              <a:rPr lang="en-GB" sz="2800" dirty="0" err="1" smtClean="0"/>
              <a:t>populasinya</a:t>
            </a:r>
            <a:r>
              <a:rPr lang="en-GB" sz="2800" dirty="0" smtClean="0"/>
              <a:t> </a:t>
            </a:r>
            <a:r>
              <a:rPr lang="en-GB" sz="2800" dirty="0" err="1" smtClean="0"/>
              <a:t>padat</a:t>
            </a:r>
            <a:r>
              <a:rPr lang="en-GB" sz="2800" dirty="0" smtClean="0"/>
              <a:t>, </a:t>
            </a:r>
            <a:r>
              <a:rPr lang="en-GB" sz="2800" dirty="0" err="1" smtClean="0"/>
              <a:t>perlu</a:t>
            </a:r>
            <a:r>
              <a:rPr lang="en-GB" sz="2800" dirty="0" smtClean="0"/>
              <a:t> </a:t>
            </a:r>
            <a:r>
              <a:rPr lang="en-GB" sz="2800" dirty="0" err="1" smtClean="0"/>
              <a:t>dilakukan</a:t>
            </a:r>
            <a:r>
              <a:rPr lang="en-GB" sz="2800" dirty="0" smtClean="0"/>
              <a:t> </a:t>
            </a:r>
            <a:r>
              <a:rPr lang="en-GB" sz="2800" dirty="0" err="1" smtClean="0"/>
              <a:t>pengamanan</a:t>
            </a:r>
            <a:r>
              <a:rPr lang="en-GB" sz="2800" dirty="0" smtClean="0"/>
              <a:t> </a:t>
            </a:r>
            <a:r>
              <a:rPr lang="en-GB" sz="2800" dirty="0" err="1" smtClean="0"/>
              <a:t>terhadap</a:t>
            </a:r>
            <a:r>
              <a:rPr lang="en-GB" sz="2800" dirty="0" smtClean="0"/>
              <a:t> </a:t>
            </a:r>
            <a:r>
              <a:rPr lang="en-GB" sz="2800" dirty="0" err="1" smtClean="0"/>
              <a:t>tempat</a:t>
            </a:r>
            <a:r>
              <a:rPr lang="en-GB" sz="2800" dirty="0" smtClean="0"/>
              <a:t> </a:t>
            </a:r>
            <a:r>
              <a:rPr lang="en-GB" sz="2800" dirty="0" err="1" smtClean="0"/>
              <a:t>berbiaknya</a:t>
            </a:r>
            <a:r>
              <a:rPr lang="en-GB" sz="2800" dirty="0" smtClean="0"/>
              <a:t> </a:t>
            </a:r>
            <a:r>
              <a:rPr lang="en-GB" sz="2800" dirty="0" err="1" smtClean="0"/>
              <a:t>lalat</a:t>
            </a:r>
            <a:r>
              <a:rPr lang="en-GB" sz="2800" dirty="0" smtClean="0"/>
              <a:t> (</a:t>
            </a:r>
            <a:r>
              <a:rPr lang="en-GB" sz="2800" dirty="0" err="1" smtClean="0"/>
              <a:t>sangat</a:t>
            </a:r>
            <a:r>
              <a:rPr lang="en-GB" sz="2800" dirty="0" smtClean="0"/>
              <a:t> </a:t>
            </a:r>
            <a:r>
              <a:rPr lang="en-GB" sz="2800" dirty="0" err="1" smtClean="0"/>
              <a:t>tinggi</a:t>
            </a:r>
            <a:r>
              <a:rPr lang="en-GB" sz="2800" dirty="0" smtClean="0"/>
              <a:t>/</a:t>
            </a:r>
            <a:r>
              <a:rPr lang="en-GB" sz="2800" dirty="0" err="1" smtClean="0"/>
              <a:t>sangat</a:t>
            </a:r>
            <a:r>
              <a:rPr lang="en-GB" sz="2800" dirty="0" smtClean="0"/>
              <a:t> </a:t>
            </a:r>
            <a:r>
              <a:rPr lang="en-GB" sz="2800" dirty="0" err="1" smtClean="0"/>
              <a:t>padat</a:t>
            </a:r>
            <a:r>
              <a:rPr lang="en-GB" sz="2800" dirty="0" smtClean="0"/>
              <a:t>).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219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Interpretasi</a:t>
            </a:r>
            <a:r>
              <a:rPr lang="en-GB" dirty="0" smtClean="0"/>
              <a:t> </a:t>
            </a:r>
            <a:r>
              <a:rPr lang="en-GB" dirty="0" err="1" smtClean="0"/>
              <a:t>hasil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en-GB" sz="2800" dirty="0" err="1" smtClean="0"/>
              <a:t>Hasil</a:t>
            </a:r>
            <a:r>
              <a:rPr lang="en-GB" sz="2800" dirty="0" smtClean="0"/>
              <a:t> rata-rata </a:t>
            </a:r>
            <a:r>
              <a:rPr lang="en-GB" sz="2800" dirty="0" err="1" smtClean="0"/>
              <a:t>pengukuran</a:t>
            </a:r>
            <a:r>
              <a:rPr lang="en-GB" sz="2800" dirty="0" smtClean="0"/>
              <a:t> </a:t>
            </a:r>
            <a:r>
              <a:rPr lang="en-GB" sz="2800" dirty="0" err="1" smtClean="0"/>
              <a:t>pada</a:t>
            </a:r>
            <a:r>
              <a:rPr lang="en-GB" sz="2800" dirty="0" smtClean="0"/>
              <a:t> </a:t>
            </a:r>
            <a:r>
              <a:rPr lang="en-GB" sz="2800" dirty="0" err="1" smtClean="0"/>
              <a:t>formulir</a:t>
            </a:r>
            <a:r>
              <a:rPr lang="en-GB" sz="2800" dirty="0" smtClean="0"/>
              <a:t> </a:t>
            </a:r>
            <a:r>
              <a:rPr lang="en-GB" sz="2800" dirty="0" err="1" smtClean="0"/>
              <a:t>tingkat</a:t>
            </a:r>
            <a:r>
              <a:rPr lang="en-GB" sz="2800" dirty="0" smtClean="0"/>
              <a:t> </a:t>
            </a:r>
            <a:r>
              <a:rPr lang="en-GB" sz="2800" dirty="0" err="1" smtClean="0"/>
              <a:t>kepadatan</a:t>
            </a:r>
            <a:r>
              <a:rPr lang="en-GB" sz="2800" dirty="0" smtClean="0"/>
              <a:t> </a:t>
            </a:r>
            <a:r>
              <a:rPr lang="en-GB" sz="2800" dirty="0" err="1" smtClean="0"/>
              <a:t>lalat</a:t>
            </a:r>
            <a:r>
              <a:rPr lang="en-GB" sz="2800" dirty="0" smtClean="0"/>
              <a:t> </a:t>
            </a:r>
            <a:r>
              <a:rPr lang="en-GB" sz="2800" dirty="0" err="1" smtClean="0"/>
              <a:t>daerah</a:t>
            </a:r>
            <a:r>
              <a:rPr lang="en-GB" sz="2800" dirty="0" smtClean="0"/>
              <a:t> A </a:t>
            </a:r>
            <a:r>
              <a:rPr lang="en-GB" sz="2800" dirty="0" err="1" smtClean="0"/>
              <a:t>adalah</a:t>
            </a:r>
            <a:r>
              <a:rPr lang="en-GB" sz="2800" dirty="0" smtClean="0"/>
              <a:t> 5,02 (</a:t>
            </a:r>
            <a:r>
              <a:rPr lang="en-GB" sz="2800" dirty="0" err="1" smtClean="0"/>
              <a:t>sedang</a:t>
            </a:r>
            <a:r>
              <a:rPr lang="en-GB" sz="2800" dirty="0" smtClean="0"/>
              <a:t>) </a:t>
            </a:r>
            <a:r>
              <a:rPr lang="en-GB" sz="2800" dirty="0" err="1" smtClean="0"/>
              <a:t>berarti</a:t>
            </a:r>
            <a:r>
              <a:rPr lang="en-GB" sz="2800" dirty="0" smtClean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pengamanan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tempat-tempat</a:t>
            </a:r>
            <a:r>
              <a:rPr lang="en-US" sz="2800" dirty="0"/>
              <a:t> </a:t>
            </a:r>
            <a:r>
              <a:rPr lang="en-US" sz="2800" dirty="0" err="1"/>
              <a:t>perkembang</a:t>
            </a:r>
            <a:r>
              <a:rPr lang="en-US" sz="2800" dirty="0"/>
              <a:t> </a:t>
            </a:r>
            <a:r>
              <a:rPr lang="en-US" sz="2800" dirty="0" err="1"/>
              <a:t>biakan</a:t>
            </a:r>
            <a:r>
              <a:rPr lang="en-US" sz="2800" dirty="0"/>
              <a:t> </a:t>
            </a:r>
            <a:r>
              <a:rPr lang="en-US" sz="2800" dirty="0" err="1"/>
              <a:t>lalat</a:t>
            </a:r>
            <a:r>
              <a:rPr lang="en-US" sz="2800" dirty="0"/>
              <a:t> (</a:t>
            </a:r>
            <a:r>
              <a:rPr lang="en-US" sz="2800" dirty="0" err="1"/>
              <a:t>tumpukan</a:t>
            </a:r>
            <a:r>
              <a:rPr lang="en-US" sz="2800" dirty="0"/>
              <a:t> </a:t>
            </a:r>
            <a:r>
              <a:rPr lang="en-US" sz="2800" dirty="0" err="1"/>
              <a:t>sampah</a:t>
            </a:r>
            <a:r>
              <a:rPr lang="en-US" sz="2800" dirty="0"/>
              <a:t>, </a:t>
            </a:r>
            <a:r>
              <a:rPr lang="en-US" sz="2800" dirty="0" err="1"/>
              <a:t>kotoran</a:t>
            </a:r>
            <a:r>
              <a:rPr lang="en-US" sz="2800" dirty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.)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5160429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Pengendalian Lalat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4876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Meningkatnya jumlah lalat di suatu daerah dapat dianggap sebagai sebuah indikator efisiensi pembuangan sampah dan standard sanitasi di suatu daerah.</a:t>
            </a:r>
            <a:r>
              <a:rPr lang="en-US" dirty="0" smtClean="0"/>
              <a:t> </a:t>
            </a:r>
            <a:endParaRPr lang="id-ID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AADF5-3C06-4612-B18F-DCC1813CAD0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Pengendalian Lalat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4876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id-ID" dirty="0" smtClean="0"/>
              <a:t>Sumber </a:t>
            </a:r>
            <a:r>
              <a:rPr lang="id-ID" dirty="0" smtClean="0"/>
              <a:t>serangga tersebut, </a:t>
            </a:r>
            <a:endParaRPr lang="id-ID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d-ID" dirty="0" smtClean="0"/>
              <a:t>Bagaimana </a:t>
            </a:r>
            <a:r>
              <a:rPr lang="id-ID" dirty="0" smtClean="0"/>
              <a:t>populasi serangga tersebut  bias meningkat </a:t>
            </a:r>
            <a:endParaRPr lang="id-ID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d-ID" dirty="0" smtClean="0"/>
              <a:t>Bagaimana </a:t>
            </a:r>
            <a:r>
              <a:rPr lang="id-ID" dirty="0" smtClean="0"/>
              <a:t>derajat gangguannya pada individu </a:t>
            </a:r>
            <a:r>
              <a:rPr lang="id-ID" dirty="0" smtClean="0"/>
              <a:t>Peran </a:t>
            </a:r>
            <a:r>
              <a:rPr lang="id-ID" dirty="0" smtClean="0"/>
              <a:t>serangga terhadap penularan penyakit  bakterial dan viral.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AADF5-3C06-4612-B18F-DCC1813CAD04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METODA NON KIMIAWI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d-ID" smtClean="0"/>
              <a:t>Cara pengendalian nonkimia untuk lalat dewasa tersedia dari mulai yang alat pengusir dan jebakan lalat yang sangat sederhana seperti kertas perekat lalat, sampai dengan yang sangat canggih seperti perangkap lampu (</a:t>
            </a:r>
            <a:r>
              <a:rPr lang="id-ID" i="1" smtClean="0"/>
              <a:t>light trap</a:t>
            </a:r>
            <a:r>
              <a:rPr lang="id-ID" smtClean="0"/>
              <a:t>) yang dapat membunuh lalat dewasa dengan aliran listrik, saat ini banyak dipakai.</a:t>
            </a: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DE0E6-10E5-4BF4-82E3-77A11BDC55A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000" b="1" smtClean="0"/>
              <a:t>Pengendalian Kimiawi</a:t>
            </a:r>
            <a:r>
              <a:rPr lang="en-US" sz="4000" b="1" smtClean="0"/>
              <a:t/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848600" cy="5257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600" smtClean="0"/>
              <a:t>Dengan didukung upaya pengendalian non kimiawi seperti upaya higiene dan sanitasi, insektisida dapat memegang peranan penting dalam pengendalian lalat. Secara praktis isnsektisida banyak digunakan untuk mengendalikan lalat dewasa seperti insektis</a:t>
            </a:r>
            <a:r>
              <a:rPr lang="id-ID" sz="3600" smtClean="0"/>
              <a:t>i</a:t>
            </a:r>
            <a:r>
              <a:rPr lang="en-US" sz="3600" smtClean="0"/>
              <a:t>da golongan organofosfat, karbamat, piretrin dan berbagai jenis piretroid sintetik. </a:t>
            </a:r>
            <a:endParaRPr lang="id-ID" sz="36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C1C13-9D79-4035-9F60-0D5DCAEE2FB5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000" b="1" smtClean="0"/>
              <a:t>Pengendalian Kimiawi</a:t>
            </a:r>
            <a:r>
              <a:rPr lang="en-US" sz="4000" b="1" smtClean="0"/>
              <a:t/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01000" cy="5257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/>
              <a:t>Penggunaan insektisida dalam pengendalian lalat bisa meliputi pembunuhan larva (larvisida), penolakan lalat dewasa (repelan), atau pembunuhan lalat dewasa dengan cara penyemprotan residu permukaan (</a:t>
            </a:r>
            <a:r>
              <a:rPr lang="en-US" i="1" smtClean="0"/>
              <a:t>residual surface spray</a:t>
            </a:r>
            <a:r>
              <a:rPr lang="en-US" smtClean="0"/>
              <a:t>), penyemprotan ruangan (</a:t>
            </a:r>
            <a:r>
              <a:rPr lang="en-US" i="1" smtClean="0"/>
              <a:t>space spray</a:t>
            </a:r>
            <a:r>
              <a:rPr lang="en-US" smtClean="0"/>
              <a:t>) atau pengumpanan (</a:t>
            </a:r>
            <a:r>
              <a:rPr lang="en-US" i="1" smtClean="0"/>
              <a:t>bait</a:t>
            </a:r>
            <a:r>
              <a:rPr lang="en-US" smtClean="0"/>
              <a:t>).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8F477-C20E-4D05-B1CA-D5845DD8CBCD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8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762000"/>
          </a:xfrm>
        </p:spPr>
        <p:txBody>
          <a:bodyPr/>
          <a:lstStyle/>
          <a:p>
            <a:pPr algn="l"/>
            <a:r>
              <a:rPr lang="en-GB" smtClean="0"/>
              <a:t>Tata hidup lalat</a:t>
            </a:r>
          </a:p>
        </p:txBody>
      </p:sp>
      <p:sp>
        <p:nvSpPr>
          <p:cNvPr id="8195" name="Content Placeholder 9"/>
          <p:cNvSpPr>
            <a:spLocks noGrp="1"/>
          </p:cNvSpPr>
          <p:nvPr>
            <p:ph idx="1"/>
          </p:nvPr>
        </p:nvSpPr>
        <p:spPr>
          <a:xfrm>
            <a:off x="1371600" y="1371600"/>
            <a:ext cx="7620000" cy="4724400"/>
          </a:xfrm>
        </p:spPr>
        <p:txBody>
          <a:bodyPr/>
          <a:lstStyle/>
          <a:p>
            <a:pPr marL="514350" lvl="1" indent="-514350">
              <a:buFontTx/>
              <a:buAutoNum type="arabicPeriod"/>
            </a:pPr>
            <a:r>
              <a:rPr lang="en-GB" sz="2400" b="1" smtClean="0"/>
              <a:t>Tempat perindukan </a:t>
            </a:r>
            <a:r>
              <a:rPr lang="en-GB" sz="2400" smtClean="0"/>
              <a:t>: tempat basah, benda organik sperti tinja, sampah basah, kotoran binatang, dll</a:t>
            </a:r>
          </a:p>
          <a:p>
            <a:pPr marL="514350" lvl="1" indent="-514350">
              <a:buFontTx/>
              <a:buAutoNum type="arabicPeriod"/>
            </a:pPr>
            <a:r>
              <a:rPr lang="en-GB" sz="2400" b="1" smtClean="0"/>
              <a:t>Jarak terbang</a:t>
            </a:r>
            <a:r>
              <a:rPr lang="en-GB" sz="2400" smtClean="0"/>
              <a:t> : tergantung adanya makanan yg tersedia. rata-rata 6-9 km, kadang 19-20 km dari tempat berbiak</a:t>
            </a:r>
          </a:p>
          <a:p>
            <a:pPr marL="514350" lvl="1" indent="-514350">
              <a:buFontTx/>
              <a:buAutoNum type="arabicPeriod"/>
            </a:pPr>
            <a:r>
              <a:rPr lang="en-GB" sz="2400" b="1" smtClean="0"/>
              <a:t>Kebiasaan makan </a:t>
            </a:r>
            <a:r>
              <a:rPr lang="en-GB" sz="2400" smtClean="0"/>
              <a:t>: lalat tertarik pd makanan manusia seperti gula, susu dan makanan lainnya. Lalat hanya makan dalam bentuk cairan/ basah. Makanan kering dibasahi oleh ludah nya terlebih dahulu, baru di isap. Timbunan dari ludah dan feses lalat membentuk titik-titik hitam, ini sangat penting untuk mengenal tempat lalat istirahat. </a:t>
            </a:r>
          </a:p>
        </p:txBody>
      </p:sp>
    </p:spTree>
    <p:extLst>
      <p:ext uri="{BB962C8B-B14F-4D97-AF65-F5344CB8AC3E}">
        <p14:creationId xmlns:p14="http://schemas.microsoft.com/office/powerpoint/2010/main" val="337289070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762000"/>
          </a:xfrm>
        </p:spPr>
        <p:txBody>
          <a:bodyPr/>
          <a:lstStyle/>
          <a:p>
            <a:pPr algn="l"/>
            <a:r>
              <a:rPr lang="en-GB" smtClean="0"/>
              <a:t>Tata hidup lalat</a:t>
            </a:r>
          </a:p>
        </p:txBody>
      </p:sp>
      <p:sp>
        <p:nvSpPr>
          <p:cNvPr id="9219" name="Content Placeholder 9"/>
          <p:cNvSpPr>
            <a:spLocks noGrp="1"/>
          </p:cNvSpPr>
          <p:nvPr>
            <p:ph idx="1"/>
          </p:nvPr>
        </p:nvSpPr>
        <p:spPr>
          <a:xfrm>
            <a:off x="1371600" y="1524000"/>
            <a:ext cx="7620000" cy="4953000"/>
          </a:xfrm>
        </p:spPr>
        <p:txBody>
          <a:bodyPr/>
          <a:lstStyle/>
          <a:p>
            <a:pPr marL="0" lvl="1" indent="0">
              <a:buFontTx/>
              <a:buNone/>
            </a:pPr>
            <a:r>
              <a:rPr lang="en-GB" sz="2400" b="1" smtClean="0"/>
              <a:t>4. Tempat istirahat </a:t>
            </a:r>
            <a:r>
              <a:rPr lang="en-GB" sz="2400" smtClean="0"/>
              <a:t>: siang hari bila lalat tidak makan, lalat</a:t>
            </a:r>
          </a:p>
          <a:p>
            <a:pPr marL="0" lvl="1" indent="0">
              <a:buFontTx/>
              <a:buNone/>
            </a:pPr>
            <a:r>
              <a:rPr lang="en-GB" sz="2400" smtClean="0"/>
              <a:t> istirahat pada lantai, dinding, rumput, dll. Biasanya lalat </a:t>
            </a:r>
          </a:p>
          <a:p>
            <a:pPr marL="0" lvl="1" indent="0">
              <a:buFontTx/>
              <a:buNone/>
            </a:pPr>
            <a:r>
              <a:rPr lang="en-GB" sz="2400" smtClean="0"/>
              <a:t>terbang tidak lebih 4,5 m dari permukaan tanah.</a:t>
            </a:r>
          </a:p>
          <a:p>
            <a:pPr marL="0" lvl="1" indent="0">
              <a:buFontTx/>
              <a:buNone/>
            </a:pPr>
            <a:r>
              <a:rPr lang="en-GB" sz="2400" b="1" smtClean="0"/>
              <a:t>5. Tempat berbiak</a:t>
            </a:r>
            <a:r>
              <a:rPr lang="en-GB" sz="2400" smtClean="0"/>
              <a:t> : tergantung adanya makanan yg </a:t>
            </a:r>
          </a:p>
          <a:p>
            <a:pPr marL="0" lvl="1" indent="0">
              <a:buFontTx/>
              <a:buNone/>
            </a:pPr>
            <a:r>
              <a:rPr lang="en-GB" sz="2400" smtClean="0"/>
              <a:t>tersedia. rata-rata 6-9 km, kadang 19-20 km dari tempat</a:t>
            </a:r>
          </a:p>
          <a:p>
            <a:pPr marL="0" lvl="1" indent="0">
              <a:buFontTx/>
              <a:buNone/>
            </a:pPr>
            <a:r>
              <a:rPr lang="en-GB" sz="2400" smtClean="0"/>
              <a:t> berbiak</a:t>
            </a:r>
          </a:p>
          <a:p>
            <a:pPr marL="0" lvl="1" indent="0">
              <a:buFontTx/>
              <a:buNone/>
            </a:pPr>
            <a:r>
              <a:rPr lang="en-GB" sz="2400" b="1" smtClean="0"/>
              <a:t>6. Lama hidup </a:t>
            </a:r>
            <a:r>
              <a:rPr lang="en-GB" sz="2400" smtClean="0"/>
              <a:t>: lalat hidup umumnya 2-4 minggu. Pada musim dingin mencapai 70 hari.</a:t>
            </a:r>
          </a:p>
        </p:txBody>
      </p:sp>
    </p:spTree>
    <p:extLst>
      <p:ext uri="{BB962C8B-B14F-4D97-AF65-F5344CB8AC3E}">
        <p14:creationId xmlns:p14="http://schemas.microsoft.com/office/powerpoint/2010/main" val="20443136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  <a:noFill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en-GB" sz="3600" dirty="0" err="1" smtClean="0"/>
              <a:t>Pengukuran</a:t>
            </a:r>
            <a:r>
              <a:rPr lang="en-GB" sz="3600" dirty="0" smtClean="0"/>
              <a:t> Tingkat </a:t>
            </a:r>
            <a:r>
              <a:rPr lang="en-GB" sz="3600" dirty="0" err="1" smtClean="0"/>
              <a:t>Kepadatan</a:t>
            </a:r>
            <a:r>
              <a:rPr lang="en-GB" sz="3600" dirty="0" smtClean="0"/>
              <a:t> </a:t>
            </a:r>
            <a:r>
              <a:rPr lang="en-GB" sz="3600" dirty="0" err="1" smtClean="0"/>
              <a:t>Lalat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GB" sz="2800" dirty="0" smtClean="0"/>
              <a:t>1. </a:t>
            </a:r>
            <a:r>
              <a:rPr lang="en-GB" sz="2800" dirty="0" err="1" smtClean="0"/>
              <a:t>Tujuan</a:t>
            </a:r>
            <a:endParaRPr lang="en-GB" sz="2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sz="2800" dirty="0" smtClean="0"/>
              <a:t>	</a:t>
            </a:r>
            <a:r>
              <a:rPr lang="en-GB" sz="2800" dirty="0" err="1" smtClean="0"/>
              <a:t>Tujuan</a:t>
            </a:r>
            <a:r>
              <a:rPr lang="en-GB" sz="2800" dirty="0" smtClean="0"/>
              <a:t> </a:t>
            </a:r>
            <a:r>
              <a:rPr lang="en-GB" sz="2800" dirty="0" err="1" smtClean="0"/>
              <a:t>mengukur</a:t>
            </a:r>
            <a:r>
              <a:rPr lang="en-GB" sz="2800" dirty="0" smtClean="0"/>
              <a:t> </a:t>
            </a:r>
            <a:r>
              <a:rPr lang="en-GB" sz="2800" dirty="0" err="1" smtClean="0"/>
              <a:t>kepadatan</a:t>
            </a:r>
            <a:r>
              <a:rPr lang="en-GB" sz="2800" dirty="0" smtClean="0"/>
              <a:t> </a:t>
            </a:r>
            <a:r>
              <a:rPr lang="en-GB" sz="2800" dirty="0" err="1" smtClean="0"/>
              <a:t>lalat</a:t>
            </a:r>
            <a:r>
              <a:rPr lang="en-GB" sz="2800" dirty="0" smtClean="0"/>
              <a:t> </a:t>
            </a:r>
            <a:r>
              <a:rPr lang="en-GB" sz="2800" dirty="0" err="1" smtClean="0"/>
              <a:t>yaitu</a:t>
            </a:r>
            <a:r>
              <a:rPr lang="en-GB" sz="2800" dirty="0" smtClean="0"/>
              <a:t> </a:t>
            </a:r>
            <a:r>
              <a:rPr lang="en-GB" sz="2800" dirty="0" err="1" smtClean="0"/>
              <a:t>untuk</a:t>
            </a:r>
            <a:r>
              <a:rPr lang="en-GB" sz="2800" dirty="0" smtClean="0"/>
              <a:t> </a:t>
            </a:r>
            <a:r>
              <a:rPr lang="en-GB" sz="2800" dirty="0" err="1" smtClean="0"/>
              <a:t>mengetahui</a:t>
            </a:r>
            <a:r>
              <a:rPr lang="en-GB" sz="2800" dirty="0" smtClean="0"/>
              <a:t> 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GB" sz="2800" dirty="0" err="1" smtClean="0"/>
              <a:t>tingkat</a:t>
            </a:r>
            <a:r>
              <a:rPr lang="en-GB" sz="2800" dirty="0" smtClean="0"/>
              <a:t> </a:t>
            </a:r>
            <a:r>
              <a:rPr lang="en-GB" sz="2800" dirty="0" err="1" smtClean="0"/>
              <a:t>kepadatan</a:t>
            </a:r>
            <a:r>
              <a:rPr lang="en-GB" sz="2800" dirty="0" smtClean="0"/>
              <a:t> </a:t>
            </a:r>
            <a:r>
              <a:rPr lang="en-GB" sz="2800" dirty="0" err="1" smtClean="0"/>
              <a:t>lalat</a:t>
            </a:r>
            <a:r>
              <a:rPr lang="en-GB" sz="2800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GB" sz="2800" dirty="0" err="1" smtClean="0"/>
              <a:t>Sumber-sumber</a:t>
            </a:r>
            <a:r>
              <a:rPr lang="en-GB" sz="2800" dirty="0" smtClean="0"/>
              <a:t> </a:t>
            </a:r>
            <a:r>
              <a:rPr lang="en-GB" sz="2800" dirty="0" err="1" smtClean="0"/>
              <a:t>tempat</a:t>
            </a:r>
            <a:r>
              <a:rPr lang="en-GB" sz="2800" dirty="0" smtClean="0"/>
              <a:t> </a:t>
            </a:r>
            <a:r>
              <a:rPr lang="en-GB" sz="2800" dirty="0" err="1" smtClean="0"/>
              <a:t>berkembang</a:t>
            </a:r>
            <a:r>
              <a:rPr lang="en-GB" sz="2800" dirty="0" smtClean="0"/>
              <a:t> </a:t>
            </a:r>
            <a:r>
              <a:rPr lang="en-GB" sz="2800" dirty="0" err="1" smtClean="0"/>
              <a:t>biaknya</a:t>
            </a:r>
            <a:r>
              <a:rPr lang="en-GB" sz="2800" dirty="0" smtClean="0"/>
              <a:t> </a:t>
            </a:r>
            <a:r>
              <a:rPr lang="en-GB" sz="2800" dirty="0" err="1" smtClean="0"/>
              <a:t>lalat</a:t>
            </a:r>
            <a:r>
              <a:rPr lang="en-GB" sz="2800" dirty="0" smtClean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2800" dirty="0" smtClean="0"/>
              <a:t>2. </a:t>
            </a:r>
            <a:r>
              <a:rPr lang="en-GB" sz="2800" dirty="0" err="1" smtClean="0"/>
              <a:t>Persiapan</a:t>
            </a:r>
            <a:r>
              <a:rPr lang="en-GB" sz="2800" dirty="0" smtClean="0"/>
              <a:t> </a:t>
            </a:r>
            <a:r>
              <a:rPr lang="en-GB" sz="2800" dirty="0" err="1" smtClean="0"/>
              <a:t>pengukuran</a:t>
            </a:r>
            <a:endParaRPr lang="en-GB" sz="2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sz="2800" dirty="0" err="1" smtClean="0"/>
              <a:t>Pengukuran</a:t>
            </a:r>
            <a:r>
              <a:rPr lang="en-GB" sz="2800" dirty="0" smtClean="0"/>
              <a:t> </a:t>
            </a:r>
            <a:r>
              <a:rPr lang="en-GB" sz="2800" dirty="0" err="1" smtClean="0"/>
              <a:t>tingkat</a:t>
            </a:r>
            <a:r>
              <a:rPr lang="en-GB" sz="2800" dirty="0" smtClean="0"/>
              <a:t> </a:t>
            </a:r>
            <a:r>
              <a:rPr lang="en-GB" sz="2800" dirty="0" err="1" smtClean="0"/>
              <a:t>kepadatan</a:t>
            </a:r>
            <a:r>
              <a:rPr lang="en-GB" sz="2800" dirty="0" smtClean="0"/>
              <a:t> </a:t>
            </a:r>
            <a:r>
              <a:rPr lang="en-GB" sz="2800" dirty="0" err="1" smtClean="0"/>
              <a:t>lalat</a:t>
            </a:r>
            <a:r>
              <a:rPr lang="en-GB" sz="2800" dirty="0"/>
              <a:t> </a:t>
            </a:r>
            <a:r>
              <a:rPr lang="en-GB" sz="2800" dirty="0" err="1" smtClean="0"/>
              <a:t>menggunakan</a:t>
            </a:r>
            <a:r>
              <a:rPr lang="en-GB" sz="2800" dirty="0" smtClean="0"/>
              <a:t> </a:t>
            </a:r>
            <a:r>
              <a:rPr lang="en-GB" sz="2800" dirty="0" err="1" smtClean="0"/>
              <a:t>cara</a:t>
            </a:r>
            <a:r>
              <a:rPr lang="en-GB" sz="2800" dirty="0"/>
              <a:t> </a:t>
            </a:r>
            <a:r>
              <a:rPr lang="en-GB" sz="2800" dirty="0" smtClean="0"/>
              <a:t>yang </a:t>
            </a:r>
            <a:r>
              <a:rPr lang="en-GB" sz="2800" dirty="0" err="1" smtClean="0"/>
              <a:t>mudah</a:t>
            </a:r>
            <a:r>
              <a:rPr lang="en-GB" sz="2800" dirty="0" smtClean="0"/>
              <a:t>, </a:t>
            </a:r>
            <a:r>
              <a:rPr lang="en-GB" sz="2800" dirty="0" err="1" smtClean="0"/>
              <a:t>yaitu</a:t>
            </a:r>
            <a:r>
              <a:rPr lang="en-GB" sz="2800" dirty="0" smtClean="0"/>
              <a:t> </a:t>
            </a:r>
            <a:r>
              <a:rPr lang="en-GB" sz="2800" dirty="0" err="1" smtClean="0"/>
              <a:t>menggunakan</a:t>
            </a:r>
            <a:r>
              <a:rPr lang="en-GB" sz="2800" dirty="0" smtClean="0"/>
              <a:t>  fly grill.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869367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834</Words>
  <Application>Microsoft Office PowerPoint</Application>
  <PresentationFormat>On-screen Show (4:3)</PresentationFormat>
  <Paragraphs>212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Times New Roman</vt:lpstr>
      <vt:lpstr>Arial</vt:lpstr>
      <vt:lpstr>Calibri</vt:lpstr>
      <vt:lpstr>Wingdings</vt:lpstr>
      <vt:lpstr>Tahoma</vt:lpstr>
      <vt:lpstr>Arial Black</vt:lpstr>
      <vt:lpstr>Office Theme</vt:lpstr>
      <vt:lpstr>Pengendalian Lalat </vt:lpstr>
      <vt:lpstr>Pengendalian Lalat</vt:lpstr>
      <vt:lpstr>Pengendalian Lalat</vt:lpstr>
      <vt:lpstr>METODA NON KIMIAWI</vt:lpstr>
      <vt:lpstr>Pengendalian Kimiawi </vt:lpstr>
      <vt:lpstr>Pengendalian Kimiawi </vt:lpstr>
      <vt:lpstr>Tata hidup lalat</vt:lpstr>
      <vt:lpstr>Tata hidup lalat</vt:lpstr>
      <vt:lpstr>Pengukuran Tingkat Kepadatan Lalat</vt:lpstr>
      <vt:lpstr>Cara pembuatan fly grill</vt:lpstr>
      <vt:lpstr>PowerPoint Presentation</vt:lpstr>
      <vt:lpstr>Pengukuran Tingkat Kepadatan Lalat</vt:lpstr>
      <vt:lpstr>Pengukuran Tingkat Kepadatan Lalat</vt:lpstr>
      <vt:lpstr>Pengukuran Tingkat Kepadatan Lalat</vt:lpstr>
      <vt:lpstr>Misalnya formulir pengukuran tingkat kepadatan lalat pada daerah A.</vt:lpstr>
      <vt:lpstr>Interpretasi hasil</vt:lpstr>
      <vt:lpstr>Interpretasi hasil</vt:lpstr>
    </vt:vector>
  </TitlesOfParts>
  <Company>BUMIDA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DIPTERA : BRACHYCERA</dc:title>
  <dc:creator>Julian</dc:creator>
  <cp:lastModifiedBy>User</cp:lastModifiedBy>
  <cp:revision>54</cp:revision>
  <dcterms:created xsi:type="dcterms:W3CDTF">2004-11-13T08:02:16Z</dcterms:created>
  <dcterms:modified xsi:type="dcterms:W3CDTF">2018-06-28T02:51:33Z</dcterms:modified>
</cp:coreProperties>
</file>