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2" r:id="rId8"/>
    <p:sldId id="264" r:id="rId9"/>
    <p:sldId id="263" r:id="rId10"/>
    <p:sldId id="265" r:id="rId11"/>
    <p:sldId id="266" r:id="rId12"/>
    <p:sldId id="267" r:id="rId13"/>
    <p:sldId id="268" r:id="rId14"/>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24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1AE5B648-F7EA-4B6C-99CA-F52CB2C67A56}" type="datetimeFigureOut">
              <a:rPr lang="id-ID" smtClean="0"/>
              <a:t>25/06/2018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8E4E122-A338-46C5-B446-F5D219E3DF49}" type="slidenum">
              <a:rPr lang="id-ID" smtClean="0"/>
              <a:t>‹#›</a:t>
            </a:fld>
            <a:endParaRPr lang="id-ID"/>
          </a:p>
        </p:txBody>
      </p:sp>
    </p:spTree>
    <p:extLst>
      <p:ext uri="{BB962C8B-B14F-4D97-AF65-F5344CB8AC3E}">
        <p14:creationId xmlns:p14="http://schemas.microsoft.com/office/powerpoint/2010/main" val="478904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1AE5B648-F7EA-4B6C-99CA-F52CB2C67A56}" type="datetimeFigureOut">
              <a:rPr lang="id-ID" smtClean="0"/>
              <a:t>25/06/2018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8E4E122-A338-46C5-B446-F5D219E3DF49}" type="slidenum">
              <a:rPr lang="id-ID" smtClean="0"/>
              <a:t>‹#›</a:t>
            </a:fld>
            <a:endParaRPr lang="id-ID"/>
          </a:p>
        </p:txBody>
      </p:sp>
    </p:spTree>
    <p:extLst>
      <p:ext uri="{BB962C8B-B14F-4D97-AF65-F5344CB8AC3E}">
        <p14:creationId xmlns:p14="http://schemas.microsoft.com/office/powerpoint/2010/main" val="3832738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1AE5B648-F7EA-4B6C-99CA-F52CB2C67A56}" type="datetimeFigureOut">
              <a:rPr lang="id-ID" smtClean="0"/>
              <a:t>25/06/2018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8E4E122-A338-46C5-B446-F5D219E3DF49}" type="slidenum">
              <a:rPr lang="id-ID" smtClean="0"/>
              <a:t>‹#›</a:t>
            </a:fld>
            <a:endParaRPr lang="id-ID"/>
          </a:p>
        </p:txBody>
      </p:sp>
    </p:spTree>
    <p:extLst>
      <p:ext uri="{BB962C8B-B14F-4D97-AF65-F5344CB8AC3E}">
        <p14:creationId xmlns:p14="http://schemas.microsoft.com/office/powerpoint/2010/main" val="2901628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1AE5B648-F7EA-4B6C-99CA-F52CB2C67A56}" type="datetimeFigureOut">
              <a:rPr lang="id-ID" smtClean="0"/>
              <a:t>25/06/2018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8E4E122-A338-46C5-B446-F5D219E3DF49}" type="slidenum">
              <a:rPr lang="id-ID" smtClean="0"/>
              <a:t>‹#›</a:t>
            </a:fld>
            <a:endParaRPr lang="id-ID"/>
          </a:p>
        </p:txBody>
      </p:sp>
    </p:spTree>
    <p:extLst>
      <p:ext uri="{BB962C8B-B14F-4D97-AF65-F5344CB8AC3E}">
        <p14:creationId xmlns:p14="http://schemas.microsoft.com/office/powerpoint/2010/main" val="212465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E5B648-F7EA-4B6C-99CA-F52CB2C67A56}" type="datetimeFigureOut">
              <a:rPr lang="id-ID" smtClean="0"/>
              <a:t>25/06/2018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8E4E122-A338-46C5-B446-F5D219E3DF49}" type="slidenum">
              <a:rPr lang="id-ID" smtClean="0"/>
              <a:t>‹#›</a:t>
            </a:fld>
            <a:endParaRPr lang="id-ID"/>
          </a:p>
        </p:txBody>
      </p:sp>
    </p:spTree>
    <p:extLst>
      <p:ext uri="{BB962C8B-B14F-4D97-AF65-F5344CB8AC3E}">
        <p14:creationId xmlns:p14="http://schemas.microsoft.com/office/powerpoint/2010/main" val="2352106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1AE5B648-F7EA-4B6C-99CA-F52CB2C67A56}" type="datetimeFigureOut">
              <a:rPr lang="id-ID" smtClean="0"/>
              <a:t>25/06/2018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C8E4E122-A338-46C5-B446-F5D219E3DF49}" type="slidenum">
              <a:rPr lang="id-ID" smtClean="0"/>
              <a:t>‹#›</a:t>
            </a:fld>
            <a:endParaRPr lang="id-ID"/>
          </a:p>
        </p:txBody>
      </p:sp>
    </p:spTree>
    <p:extLst>
      <p:ext uri="{BB962C8B-B14F-4D97-AF65-F5344CB8AC3E}">
        <p14:creationId xmlns:p14="http://schemas.microsoft.com/office/powerpoint/2010/main" val="3211555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1AE5B648-F7EA-4B6C-99CA-F52CB2C67A56}" type="datetimeFigureOut">
              <a:rPr lang="id-ID" smtClean="0"/>
              <a:t>25/06/2018</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C8E4E122-A338-46C5-B446-F5D219E3DF49}" type="slidenum">
              <a:rPr lang="id-ID" smtClean="0"/>
              <a:t>‹#›</a:t>
            </a:fld>
            <a:endParaRPr lang="id-ID"/>
          </a:p>
        </p:txBody>
      </p:sp>
    </p:spTree>
    <p:extLst>
      <p:ext uri="{BB962C8B-B14F-4D97-AF65-F5344CB8AC3E}">
        <p14:creationId xmlns:p14="http://schemas.microsoft.com/office/powerpoint/2010/main" val="1492214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1AE5B648-F7EA-4B6C-99CA-F52CB2C67A56}" type="datetimeFigureOut">
              <a:rPr lang="id-ID" smtClean="0"/>
              <a:t>25/06/2018</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C8E4E122-A338-46C5-B446-F5D219E3DF49}" type="slidenum">
              <a:rPr lang="id-ID" smtClean="0"/>
              <a:t>‹#›</a:t>
            </a:fld>
            <a:endParaRPr lang="id-ID"/>
          </a:p>
        </p:txBody>
      </p:sp>
    </p:spTree>
    <p:extLst>
      <p:ext uri="{BB962C8B-B14F-4D97-AF65-F5344CB8AC3E}">
        <p14:creationId xmlns:p14="http://schemas.microsoft.com/office/powerpoint/2010/main" val="1319548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E5B648-F7EA-4B6C-99CA-F52CB2C67A56}" type="datetimeFigureOut">
              <a:rPr lang="id-ID" smtClean="0"/>
              <a:t>25/06/2018</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C8E4E122-A338-46C5-B446-F5D219E3DF49}" type="slidenum">
              <a:rPr lang="id-ID" smtClean="0"/>
              <a:t>‹#›</a:t>
            </a:fld>
            <a:endParaRPr lang="id-ID"/>
          </a:p>
        </p:txBody>
      </p:sp>
    </p:spTree>
    <p:extLst>
      <p:ext uri="{BB962C8B-B14F-4D97-AF65-F5344CB8AC3E}">
        <p14:creationId xmlns:p14="http://schemas.microsoft.com/office/powerpoint/2010/main" val="575414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E5B648-F7EA-4B6C-99CA-F52CB2C67A56}" type="datetimeFigureOut">
              <a:rPr lang="id-ID" smtClean="0"/>
              <a:t>25/06/2018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C8E4E122-A338-46C5-B446-F5D219E3DF49}" type="slidenum">
              <a:rPr lang="id-ID" smtClean="0"/>
              <a:t>‹#›</a:t>
            </a:fld>
            <a:endParaRPr lang="id-ID"/>
          </a:p>
        </p:txBody>
      </p:sp>
    </p:spTree>
    <p:extLst>
      <p:ext uri="{BB962C8B-B14F-4D97-AF65-F5344CB8AC3E}">
        <p14:creationId xmlns:p14="http://schemas.microsoft.com/office/powerpoint/2010/main" val="437659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E5B648-F7EA-4B6C-99CA-F52CB2C67A56}" type="datetimeFigureOut">
              <a:rPr lang="id-ID" smtClean="0"/>
              <a:t>25/06/2018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C8E4E122-A338-46C5-B446-F5D219E3DF49}" type="slidenum">
              <a:rPr lang="id-ID" smtClean="0"/>
              <a:t>‹#›</a:t>
            </a:fld>
            <a:endParaRPr lang="id-ID"/>
          </a:p>
        </p:txBody>
      </p:sp>
    </p:spTree>
    <p:extLst>
      <p:ext uri="{BB962C8B-B14F-4D97-AF65-F5344CB8AC3E}">
        <p14:creationId xmlns:p14="http://schemas.microsoft.com/office/powerpoint/2010/main" val="752926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E5B648-F7EA-4B6C-99CA-F52CB2C67A56}" type="datetimeFigureOut">
              <a:rPr lang="id-ID" smtClean="0"/>
              <a:t>25/06/2018</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E4E122-A338-46C5-B446-F5D219E3DF49}" type="slidenum">
              <a:rPr lang="id-ID" smtClean="0"/>
              <a:t>‹#›</a:t>
            </a:fld>
            <a:endParaRPr lang="id-ID"/>
          </a:p>
        </p:txBody>
      </p:sp>
    </p:spTree>
    <p:extLst>
      <p:ext uri="{BB962C8B-B14F-4D97-AF65-F5344CB8AC3E}">
        <p14:creationId xmlns:p14="http://schemas.microsoft.com/office/powerpoint/2010/main" val="2233385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87824" y="3356993"/>
            <a:ext cx="6156176" cy="936104"/>
          </a:xfrm>
        </p:spPr>
        <p:txBody>
          <a:bodyPr/>
          <a:lstStyle/>
          <a:p>
            <a:r>
              <a:rPr lang="id-ID" dirty="0" smtClean="0"/>
              <a:t>Pengendalian Kecoa</a:t>
            </a:r>
            <a:endParaRPr lang="id-ID" dirty="0"/>
          </a:p>
        </p:txBody>
      </p:sp>
      <p:sp>
        <p:nvSpPr>
          <p:cNvPr id="3" name="Subtitle 2"/>
          <p:cNvSpPr>
            <a:spLocks noGrp="1"/>
          </p:cNvSpPr>
          <p:nvPr>
            <p:ph type="subTitle" idx="1"/>
          </p:nvPr>
        </p:nvSpPr>
        <p:spPr>
          <a:xfrm>
            <a:off x="2987824" y="4293096"/>
            <a:ext cx="6156176" cy="576064"/>
          </a:xfrm>
        </p:spPr>
        <p:txBody>
          <a:bodyPr>
            <a:normAutofit lnSpcReduction="10000"/>
          </a:bodyPr>
          <a:lstStyle/>
          <a:p>
            <a:r>
              <a:rPr lang="id-ID" dirty="0" smtClean="0"/>
              <a:t>Pertemuan 12</a:t>
            </a:r>
            <a:endParaRPr lang="id-ID" dirty="0"/>
          </a:p>
        </p:txBody>
      </p:sp>
    </p:spTree>
    <p:extLst>
      <p:ext uri="{BB962C8B-B14F-4D97-AF65-F5344CB8AC3E}">
        <p14:creationId xmlns:p14="http://schemas.microsoft.com/office/powerpoint/2010/main" val="14904627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Pengendalian Kecoa</a:t>
            </a:r>
            <a:endParaRPr lang="id-ID" dirty="0"/>
          </a:p>
        </p:txBody>
      </p:sp>
      <p:sp>
        <p:nvSpPr>
          <p:cNvPr id="3" name="Content Placeholder 2"/>
          <p:cNvSpPr>
            <a:spLocks noGrp="1"/>
          </p:cNvSpPr>
          <p:nvPr>
            <p:ph idx="1"/>
          </p:nvPr>
        </p:nvSpPr>
        <p:spPr/>
        <p:txBody>
          <a:bodyPr>
            <a:noAutofit/>
          </a:bodyPr>
          <a:lstStyle/>
          <a:p>
            <a:pPr marL="0" indent="0">
              <a:buNone/>
            </a:pPr>
            <a:r>
              <a:rPr lang="id-ID" sz="2200" dirty="0" smtClean="0"/>
              <a:t>Contoh Perangkap </a:t>
            </a:r>
          </a:p>
          <a:p>
            <a:r>
              <a:rPr lang="id-ID" sz="2200" dirty="0" smtClean="0"/>
              <a:t>Siapkan mangkuk atau gelas bekas Anda makan atau minum.</a:t>
            </a:r>
          </a:p>
          <a:p>
            <a:r>
              <a:rPr lang="id-ID" sz="2200" dirty="0" smtClean="0"/>
              <a:t>Buang makanan atau minuman yang ada di dalam mangkuk atau gelas tersebut tapi jangan dibersihkan. Tujuannya agar kecoa tertarik dengan bau yang tersisa di alat makan Anda tersebut.</a:t>
            </a:r>
          </a:p>
          <a:p>
            <a:r>
              <a:rPr lang="id-ID" sz="2200" dirty="0" smtClean="0"/>
              <a:t>Kemudian isi mangkuk atau gelas dengan air sampai 1/2 bagian. Tujuannya agar saat kecoa masuk ke dalam alat makan tersebut, kecoa tidak dapat keluar lagi dan mati karena tenggelam.</a:t>
            </a:r>
          </a:p>
          <a:p>
            <a:r>
              <a:rPr lang="id-ID" sz="2200" dirty="0" smtClean="0"/>
              <a:t>Simpan alat makan tersebut di tempat yang biasanya banyak kecoa dan tepat di samping dinding agar kecoanya bisa masuk dengan mudah ke dalam alat makannya. Berikut ini contoh hasil jebakan. </a:t>
            </a:r>
          </a:p>
        </p:txBody>
      </p:sp>
    </p:spTree>
    <p:extLst>
      <p:ext uri="{BB962C8B-B14F-4D97-AF65-F5344CB8AC3E}">
        <p14:creationId xmlns:p14="http://schemas.microsoft.com/office/powerpoint/2010/main" val="22842217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Pengendalian Kecoa</a:t>
            </a:r>
            <a:endParaRPr lang="id-ID"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2060848"/>
            <a:ext cx="5616623" cy="3611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42217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Pengendalian Kecoa</a:t>
            </a:r>
            <a:endParaRPr lang="id-ID"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204864"/>
            <a:ext cx="5715000"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42217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4869160"/>
            <a:ext cx="8229600" cy="1143000"/>
          </a:xfrm>
        </p:spPr>
        <p:txBody>
          <a:bodyPr/>
          <a:lstStyle/>
          <a:p>
            <a:r>
              <a:rPr lang="id-ID" smtClean="0"/>
              <a:t>Terima Kasih</a:t>
            </a:r>
            <a:endParaRPr lang="id-ID"/>
          </a:p>
        </p:txBody>
      </p:sp>
    </p:spTree>
    <p:extLst>
      <p:ext uri="{BB962C8B-B14F-4D97-AF65-F5344CB8AC3E}">
        <p14:creationId xmlns:p14="http://schemas.microsoft.com/office/powerpoint/2010/main" val="16436646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Pengendalian Kecoa</a:t>
            </a:r>
            <a:endParaRPr lang="id-ID" dirty="0"/>
          </a:p>
        </p:txBody>
      </p:sp>
      <p:sp>
        <p:nvSpPr>
          <p:cNvPr id="3" name="Content Placeholder 2"/>
          <p:cNvSpPr>
            <a:spLocks noGrp="1"/>
          </p:cNvSpPr>
          <p:nvPr>
            <p:ph idx="1"/>
          </p:nvPr>
        </p:nvSpPr>
        <p:spPr/>
        <p:txBody>
          <a:bodyPr>
            <a:normAutofit fontScale="92500" lnSpcReduction="10000"/>
          </a:bodyPr>
          <a:lstStyle/>
          <a:p>
            <a:r>
              <a:rPr lang="id-ID" dirty="0"/>
              <a:t>Cara pengendalian kecoa menurut Depkes RI (2002), </a:t>
            </a:r>
            <a:r>
              <a:rPr lang="id-ID" dirty="0" smtClean="0"/>
              <a:t>ditujukan pada kapsul </a:t>
            </a:r>
            <a:r>
              <a:rPr lang="id-ID" dirty="0"/>
              <a:t>telur dan kecoa </a:t>
            </a:r>
            <a:r>
              <a:rPr lang="id-ID" dirty="0" smtClean="0"/>
              <a:t>:</a:t>
            </a:r>
          </a:p>
          <a:p>
            <a:pPr lvl="1"/>
            <a:r>
              <a:rPr lang="id-ID" dirty="0"/>
              <a:t>Pembersihan kapsul </a:t>
            </a:r>
            <a:r>
              <a:rPr lang="id-ID" dirty="0" smtClean="0"/>
              <a:t>telur</a:t>
            </a:r>
          </a:p>
          <a:p>
            <a:pPr lvl="1"/>
            <a:r>
              <a:rPr lang="id-ID" dirty="0"/>
              <a:t>Pemberantasan </a:t>
            </a:r>
            <a:r>
              <a:rPr lang="id-ID" dirty="0" smtClean="0"/>
              <a:t>kecoa</a:t>
            </a:r>
          </a:p>
          <a:p>
            <a:pPr lvl="2"/>
            <a:r>
              <a:rPr lang="id-ID" dirty="0" smtClean="0"/>
              <a:t>Membunuh </a:t>
            </a:r>
            <a:r>
              <a:rPr lang="id-ID" dirty="0"/>
              <a:t>langsung kecoa dengan alat pemukul atau </a:t>
            </a:r>
            <a:r>
              <a:rPr lang="id-ID" dirty="0" smtClean="0"/>
              <a:t>tangan.</a:t>
            </a:r>
            <a:endParaRPr lang="id-ID" sz="2000" dirty="0" smtClean="0"/>
          </a:p>
          <a:p>
            <a:pPr lvl="2"/>
            <a:r>
              <a:rPr lang="id-ID" dirty="0" smtClean="0"/>
              <a:t>Menyiram </a:t>
            </a:r>
            <a:r>
              <a:rPr lang="id-ID" dirty="0"/>
              <a:t>tempat perindukkan dengan air </a:t>
            </a:r>
            <a:r>
              <a:rPr lang="id-ID" dirty="0" smtClean="0"/>
              <a:t>panas.</a:t>
            </a:r>
          </a:p>
          <a:p>
            <a:pPr lvl="2"/>
            <a:r>
              <a:rPr lang="id-ID" dirty="0" smtClean="0"/>
              <a:t>Menutup </a:t>
            </a:r>
            <a:r>
              <a:rPr lang="id-ID" dirty="0"/>
              <a:t>celah-celah dinding</a:t>
            </a:r>
            <a:r>
              <a:rPr lang="id-ID" dirty="0" smtClean="0"/>
              <a:t>.</a:t>
            </a:r>
            <a:endParaRPr lang="id-ID" sz="2400" dirty="0" smtClean="0"/>
          </a:p>
          <a:p>
            <a:pPr lvl="2"/>
            <a:r>
              <a:rPr lang="id-ID" dirty="0"/>
              <a:t>Menggunakan bahan kimia (insektisida) dengan formulasi spray  (pengasapan),dust (bubuk), aerosol (semprotan) atau bait (umpan</a:t>
            </a:r>
            <a:r>
              <a:rPr lang="id-ID" dirty="0" smtClean="0"/>
              <a:t>).</a:t>
            </a:r>
            <a:endParaRPr lang="id-ID" dirty="0"/>
          </a:p>
        </p:txBody>
      </p:sp>
    </p:spTree>
    <p:extLst>
      <p:ext uri="{BB962C8B-B14F-4D97-AF65-F5344CB8AC3E}">
        <p14:creationId xmlns:p14="http://schemas.microsoft.com/office/powerpoint/2010/main" val="23186392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Pengendalian Kecoa</a:t>
            </a:r>
            <a:endParaRPr lang="id-ID" dirty="0"/>
          </a:p>
        </p:txBody>
      </p:sp>
      <p:sp>
        <p:nvSpPr>
          <p:cNvPr id="3" name="Content Placeholder 2"/>
          <p:cNvSpPr>
            <a:spLocks noGrp="1"/>
          </p:cNvSpPr>
          <p:nvPr>
            <p:ph idx="1"/>
          </p:nvPr>
        </p:nvSpPr>
        <p:spPr/>
        <p:txBody>
          <a:bodyPr/>
          <a:lstStyle/>
          <a:p>
            <a:r>
              <a:rPr lang="id-ID" dirty="0"/>
              <a:t>Selanjutnya kebersihan merupakan kunci utama dalam pemberantasan kecoa yang dapat dilakukan dengan cara-cara seperti sanitasi lingkungan, menyimpan makanan dengan baik dan intervensi kimiawi (insektisida, repellent, attractan).</a:t>
            </a:r>
          </a:p>
        </p:txBody>
      </p:sp>
    </p:spTree>
    <p:extLst>
      <p:ext uri="{BB962C8B-B14F-4D97-AF65-F5344CB8AC3E}">
        <p14:creationId xmlns:p14="http://schemas.microsoft.com/office/powerpoint/2010/main" val="13004951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Pengendalian Kecoa</a:t>
            </a:r>
            <a:endParaRPr lang="id-ID" dirty="0"/>
          </a:p>
        </p:txBody>
      </p:sp>
      <p:sp>
        <p:nvSpPr>
          <p:cNvPr id="3" name="Content Placeholder 2"/>
          <p:cNvSpPr>
            <a:spLocks noGrp="1"/>
          </p:cNvSpPr>
          <p:nvPr>
            <p:ph idx="1"/>
          </p:nvPr>
        </p:nvSpPr>
        <p:spPr/>
        <p:txBody>
          <a:bodyPr>
            <a:normAutofit lnSpcReduction="10000"/>
          </a:bodyPr>
          <a:lstStyle/>
          <a:p>
            <a:r>
              <a:rPr lang="id-ID" dirty="0" smtClean="0"/>
              <a:t>Pencegahan</a:t>
            </a:r>
          </a:p>
          <a:p>
            <a:pPr marL="0" indent="0">
              <a:buNone/>
            </a:pPr>
            <a:r>
              <a:rPr lang="id-ID" dirty="0" smtClean="0"/>
              <a:t>Cara </a:t>
            </a:r>
            <a:r>
              <a:rPr lang="id-ID" dirty="0"/>
              <a:t>ini termasuk melakukan pemeriksaan secara teliti barang-barang atau bahan makanan yang akan dinaikkan ke atas kapal, serta menutup semua celah-celah, lobang atau tempat-tempat tersembunyi yang bisa menjadi tempat hidup kecoa dalam dapur, kamar mandi, pintu dan jendela, serta menutup atau memodifikasi instalasi pipa sanitasi.</a:t>
            </a:r>
          </a:p>
          <a:p>
            <a:endParaRPr lang="id-ID" dirty="0"/>
          </a:p>
        </p:txBody>
      </p:sp>
    </p:spTree>
    <p:extLst>
      <p:ext uri="{BB962C8B-B14F-4D97-AF65-F5344CB8AC3E}">
        <p14:creationId xmlns:p14="http://schemas.microsoft.com/office/powerpoint/2010/main" val="5734521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Pengendalian Kecoa</a:t>
            </a:r>
            <a:endParaRPr lang="id-ID" dirty="0"/>
          </a:p>
        </p:txBody>
      </p:sp>
      <p:sp>
        <p:nvSpPr>
          <p:cNvPr id="3" name="Content Placeholder 2"/>
          <p:cNvSpPr>
            <a:spLocks noGrp="1"/>
          </p:cNvSpPr>
          <p:nvPr>
            <p:ph idx="1"/>
          </p:nvPr>
        </p:nvSpPr>
        <p:spPr/>
        <p:txBody>
          <a:bodyPr>
            <a:normAutofit fontScale="77500" lnSpcReduction="20000"/>
          </a:bodyPr>
          <a:lstStyle/>
          <a:p>
            <a:r>
              <a:rPr lang="id-ID" dirty="0"/>
              <a:t>Sanitasi</a:t>
            </a:r>
          </a:p>
          <a:p>
            <a:pPr marL="0" indent="0">
              <a:buNone/>
            </a:pPr>
            <a:r>
              <a:rPr lang="id-ID" dirty="0"/>
              <a:t>Cara yang kedua ini termasuk memusnahkan makanan dan tempat tinggal kecoa antara lain, membersihkan remah-remah atau sisa-sisa makanan di lantai atau rak, segera mencuci peralatan makan setelah dipakai, membersihkan secara rutin tempat-tempat yang menjadi persembunyian kecoa seperti tempat sampah, di bawah kulkas, kompor, furniture, dan tempat tersembunyi lainnya. Jalan masuk dan tempat hidup kecoa harus ditutup, dengan cara memperbaiki pipa yang bocor, membersihkan saluran air(drainase), bak cuci piring dan washtafel. Pemusnahan tempat hidup kecoa dapat dilakukan juga dengan membersihkan lemari pakaian atau tempat penyimpanan kain, tidak menggantung atau segera mencuci pakaian kotor dan kain lap kotor.</a:t>
            </a:r>
          </a:p>
        </p:txBody>
      </p:sp>
    </p:spTree>
    <p:extLst>
      <p:ext uri="{BB962C8B-B14F-4D97-AF65-F5344CB8AC3E}">
        <p14:creationId xmlns:p14="http://schemas.microsoft.com/office/powerpoint/2010/main" val="32154088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Pengendalian Kecoa</a:t>
            </a:r>
            <a:endParaRPr lang="id-ID" dirty="0"/>
          </a:p>
        </p:txBody>
      </p:sp>
      <p:sp>
        <p:nvSpPr>
          <p:cNvPr id="3" name="Content Placeholder 2"/>
          <p:cNvSpPr>
            <a:spLocks noGrp="1"/>
          </p:cNvSpPr>
          <p:nvPr>
            <p:ph idx="1"/>
          </p:nvPr>
        </p:nvSpPr>
        <p:spPr/>
        <p:txBody>
          <a:bodyPr>
            <a:normAutofit lnSpcReduction="10000"/>
          </a:bodyPr>
          <a:lstStyle/>
          <a:p>
            <a:r>
              <a:rPr lang="id-ID" dirty="0" smtClean="0"/>
              <a:t>Trapping</a:t>
            </a:r>
          </a:p>
          <a:p>
            <a:pPr marL="0" indent="0">
              <a:buNone/>
            </a:pPr>
            <a:r>
              <a:rPr lang="id-ID" dirty="0" smtClean="0"/>
              <a:t>Perangkap kecoa yang sudah dijual secara komersil dapat membantu untuk menangkap kecoa dan dapat digunakan untuk alat monitoring. Penempatan perangkap kecoa yang efektif adalah pada sudut-sudut ruangan, di bawah washtafel dan bak cuci piring, di dalam lemari, di dalam basement dan pada lantai di bawah pipa saluran air.</a:t>
            </a:r>
          </a:p>
        </p:txBody>
      </p:sp>
    </p:spTree>
    <p:extLst>
      <p:ext uri="{BB962C8B-B14F-4D97-AF65-F5344CB8AC3E}">
        <p14:creationId xmlns:p14="http://schemas.microsoft.com/office/powerpoint/2010/main" val="23795083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Pengendalian Kecoa</a:t>
            </a:r>
            <a:endParaRPr lang="id-ID" dirty="0"/>
          </a:p>
        </p:txBody>
      </p:sp>
      <p:sp>
        <p:nvSpPr>
          <p:cNvPr id="3" name="Content Placeholder 2"/>
          <p:cNvSpPr>
            <a:spLocks noGrp="1"/>
          </p:cNvSpPr>
          <p:nvPr>
            <p:ph idx="1"/>
          </p:nvPr>
        </p:nvSpPr>
        <p:spPr/>
        <p:txBody>
          <a:bodyPr>
            <a:normAutofit lnSpcReduction="10000"/>
          </a:bodyPr>
          <a:lstStyle/>
          <a:p>
            <a:r>
              <a:rPr lang="id-ID" dirty="0" smtClean="0"/>
              <a:t>Pengendalian dengan insektisida</a:t>
            </a:r>
          </a:p>
          <a:p>
            <a:pPr marL="0" indent="0">
              <a:buNone/>
            </a:pPr>
            <a:r>
              <a:rPr lang="id-ID" dirty="0" smtClean="0"/>
              <a:t>Insektisida yang banyak digunakan untuk pengendalian kecoa antara lain :Clordane, Dieldrin, Heptachlor, Lindane, golongan organophosphate majemuk, Diazinon, Dichlorvos, Malathion dan Runnel. Penggunaan bahan kimia (insektisida) ini dilakukan apabila ketiga cara di atas telah dipraktekkan namun tidak berhasil.</a:t>
            </a:r>
          </a:p>
        </p:txBody>
      </p:sp>
    </p:spTree>
    <p:extLst>
      <p:ext uri="{BB962C8B-B14F-4D97-AF65-F5344CB8AC3E}">
        <p14:creationId xmlns:p14="http://schemas.microsoft.com/office/powerpoint/2010/main" val="7019326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Pengendalian Kecoa</a:t>
            </a:r>
            <a:endParaRPr lang="id-ID" dirty="0"/>
          </a:p>
        </p:txBody>
      </p:sp>
      <p:sp>
        <p:nvSpPr>
          <p:cNvPr id="3" name="Content Placeholder 2"/>
          <p:cNvSpPr>
            <a:spLocks noGrp="1"/>
          </p:cNvSpPr>
          <p:nvPr>
            <p:ph idx="1"/>
          </p:nvPr>
        </p:nvSpPr>
        <p:spPr/>
        <p:txBody>
          <a:bodyPr>
            <a:normAutofit fontScale="92500" lnSpcReduction="10000"/>
          </a:bodyPr>
          <a:lstStyle/>
          <a:p>
            <a:pPr marL="0" indent="0">
              <a:buNone/>
            </a:pPr>
            <a:r>
              <a:rPr lang="id-ID" dirty="0" smtClean="0"/>
              <a:t>Pengendalian dan pengawasan</a:t>
            </a:r>
          </a:p>
          <a:p>
            <a:r>
              <a:rPr lang="id-ID" dirty="0" smtClean="0"/>
              <a:t>Kebersihan dapur, tempat sampah, bagian-bagian sulit pd rumah makan/jasaboga</a:t>
            </a:r>
          </a:p>
          <a:p>
            <a:r>
              <a:rPr lang="id-ID" dirty="0" smtClean="0"/>
              <a:t>Kebersihan dan sanitasi lingkungan</a:t>
            </a:r>
          </a:p>
          <a:p>
            <a:r>
              <a:rPr lang="id-ID" dirty="0" smtClean="0"/>
              <a:t>Pemeriksaan bahan yg akan masuk ke TPM</a:t>
            </a:r>
          </a:p>
          <a:p>
            <a:r>
              <a:rPr lang="id-ID" dirty="0" smtClean="0"/>
              <a:t>Saluran air, selokan, peralatan hrs tertuutup</a:t>
            </a:r>
          </a:p>
          <a:p>
            <a:r>
              <a:rPr lang="id-ID" dirty="0" smtClean="0"/>
              <a:t>Pengawasan adanya kecoa dg adanya kepompomg / ootheca</a:t>
            </a:r>
          </a:p>
          <a:p>
            <a:r>
              <a:rPr lang="id-ID" dirty="0" smtClean="0"/>
              <a:t>Insectisida diikuti kebersihan lingkungan</a:t>
            </a:r>
          </a:p>
        </p:txBody>
      </p:sp>
    </p:spTree>
    <p:extLst>
      <p:ext uri="{BB962C8B-B14F-4D97-AF65-F5344CB8AC3E}">
        <p14:creationId xmlns:p14="http://schemas.microsoft.com/office/powerpoint/2010/main" val="7019326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Pengendalian Kecoa</a:t>
            </a:r>
            <a:endParaRPr lang="id-ID" dirty="0"/>
          </a:p>
        </p:txBody>
      </p:sp>
      <p:sp>
        <p:nvSpPr>
          <p:cNvPr id="3" name="Content Placeholder 2"/>
          <p:cNvSpPr>
            <a:spLocks noGrp="1"/>
          </p:cNvSpPr>
          <p:nvPr>
            <p:ph idx="1"/>
          </p:nvPr>
        </p:nvSpPr>
        <p:spPr/>
        <p:txBody>
          <a:bodyPr>
            <a:normAutofit fontScale="92500"/>
          </a:bodyPr>
          <a:lstStyle/>
          <a:p>
            <a:pPr marL="0" indent="0">
              <a:buNone/>
            </a:pPr>
            <a:r>
              <a:rPr lang="id-ID" b="1" dirty="0" smtClean="0"/>
              <a:t>Umpan dan Perangkap</a:t>
            </a:r>
          </a:p>
          <a:p>
            <a:r>
              <a:rPr lang="id-ID" dirty="0" smtClean="0"/>
              <a:t>Perangkap </a:t>
            </a:r>
            <a:r>
              <a:rPr lang="id-ID" dirty="0"/>
              <a:t>dengan racun sangat efektif utk jasaboga karena terhindar dari pencemaran insectisida</a:t>
            </a:r>
          </a:p>
          <a:p>
            <a:r>
              <a:rPr lang="id-ID" dirty="0"/>
              <a:t>Perangkap berisiumpan yg mengandung insectisida dan bahan daya tarik yg menarik kecoa utk memakan dan kembali keluar ke tempat persembunyiannya. Kecoa mengeluarkan kotoran dan bila dimakan kecoa lain akan </a:t>
            </a:r>
            <a:r>
              <a:rPr lang="id-ID" dirty="0" smtClean="0"/>
              <a:t>mati</a:t>
            </a:r>
            <a:endParaRPr lang="id-ID" dirty="0"/>
          </a:p>
        </p:txBody>
      </p:sp>
    </p:spTree>
    <p:extLst>
      <p:ext uri="{BB962C8B-B14F-4D97-AF65-F5344CB8AC3E}">
        <p14:creationId xmlns:p14="http://schemas.microsoft.com/office/powerpoint/2010/main" val="7019326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TotalTime>
  <Words>540</Words>
  <Application>Microsoft Office PowerPoint</Application>
  <PresentationFormat>On-screen Show (4:3)</PresentationFormat>
  <Paragraphs>45</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Pengendalian Kecoa</vt:lpstr>
      <vt:lpstr>Pengendalian Kecoa</vt:lpstr>
      <vt:lpstr>Pengendalian Kecoa</vt:lpstr>
      <vt:lpstr>Pengendalian Kecoa</vt:lpstr>
      <vt:lpstr>Pengendalian Kecoa</vt:lpstr>
      <vt:lpstr>Pengendalian Kecoa</vt:lpstr>
      <vt:lpstr>Pengendalian Kecoa</vt:lpstr>
      <vt:lpstr>Pengendalian Kecoa</vt:lpstr>
      <vt:lpstr>Pengendalian Kecoa</vt:lpstr>
      <vt:lpstr>Pengendalian Kecoa</vt:lpstr>
      <vt:lpstr>Pengendalian Kecoa</vt:lpstr>
      <vt:lpstr>Pengendalian Kecoa</vt:lpstr>
      <vt:lpstr>Terima Kasih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Pengendalian Kecoa</dc:title>
  <dc:creator>User</dc:creator>
  <cp:lastModifiedBy>User</cp:lastModifiedBy>
  <cp:revision>3</cp:revision>
  <dcterms:created xsi:type="dcterms:W3CDTF">2018-06-25T02:37:41Z</dcterms:created>
  <dcterms:modified xsi:type="dcterms:W3CDTF">2018-06-25T03:11:30Z</dcterms:modified>
</cp:coreProperties>
</file>