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6E12241-FCCB-48F0-B11C-656DD6942A39}"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061466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E12241-FCCB-48F0-B11C-656DD6942A39}"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86942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E12241-FCCB-48F0-B11C-656DD6942A39}"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42442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E12241-FCCB-48F0-B11C-656DD6942A39}"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82182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12241-FCCB-48F0-B11C-656DD6942A39}"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74164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6E12241-FCCB-48F0-B11C-656DD6942A39}"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56034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6E12241-FCCB-48F0-B11C-656DD6942A39}" type="datetimeFigureOut">
              <a:rPr lang="id-ID" smtClean="0"/>
              <a:t>28/06/2018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15652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6E12241-FCCB-48F0-B11C-656DD6942A39}" type="datetimeFigureOut">
              <a:rPr lang="id-ID" smtClean="0"/>
              <a:t>28/06/2018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69396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12241-FCCB-48F0-B11C-656DD6942A39}" type="datetimeFigureOut">
              <a:rPr lang="id-ID" smtClean="0"/>
              <a:t>28/06/2018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266598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12241-FCCB-48F0-B11C-656DD6942A39}"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168722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12241-FCCB-48F0-B11C-656DD6942A39}"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B697B5-A1D8-448F-A49B-68827747BBE8}" type="slidenum">
              <a:rPr lang="id-ID" smtClean="0"/>
              <a:t>‹#›</a:t>
            </a:fld>
            <a:endParaRPr lang="id-ID"/>
          </a:p>
        </p:txBody>
      </p:sp>
    </p:spTree>
    <p:extLst>
      <p:ext uri="{BB962C8B-B14F-4D97-AF65-F5344CB8AC3E}">
        <p14:creationId xmlns:p14="http://schemas.microsoft.com/office/powerpoint/2010/main" val="3352291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12241-FCCB-48F0-B11C-656DD6942A39}" type="datetimeFigureOut">
              <a:rPr lang="id-ID" smtClean="0"/>
              <a:t>28/06/2018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697B5-A1D8-448F-A49B-68827747BBE8}" type="slidenum">
              <a:rPr lang="id-ID" smtClean="0"/>
              <a:t>‹#›</a:t>
            </a:fld>
            <a:endParaRPr lang="id-ID"/>
          </a:p>
        </p:txBody>
      </p:sp>
    </p:spTree>
    <p:extLst>
      <p:ext uri="{BB962C8B-B14F-4D97-AF65-F5344CB8AC3E}">
        <p14:creationId xmlns:p14="http://schemas.microsoft.com/office/powerpoint/2010/main" val="418622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3356993"/>
            <a:ext cx="6156176" cy="1008112"/>
          </a:xfrm>
        </p:spPr>
        <p:txBody>
          <a:bodyPr/>
          <a:lstStyle/>
          <a:p>
            <a:r>
              <a:rPr lang="id-ID" dirty="0" smtClean="0"/>
              <a:t>Pengendalian Tikus</a:t>
            </a:r>
            <a:endParaRPr lang="id-ID" dirty="0"/>
          </a:p>
        </p:txBody>
      </p:sp>
      <p:sp>
        <p:nvSpPr>
          <p:cNvPr id="3" name="Subtitle 2"/>
          <p:cNvSpPr>
            <a:spLocks noGrp="1"/>
          </p:cNvSpPr>
          <p:nvPr>
            <p:ph type="subTitle" idx="1"/>
          </p:nvPr>
        </p:nvSpPr>
        <p:spPr>
          <a:xfrm>
            <a:off x="2915816" y="4293096"/>
            <a:ext cx="6232792" cy="600472"/>
          </a:xfrm>
        </p:spPr>
        <p:txBody>
          <a:bodyPr/>
          <a:lstStyle/>
          <a:p>
            <a:r>
              <a:rPr lang="id-ID" dirty="0" smtClean="0"/>
              <a:t>Pertemuan 13</a:t>
            </a:r>
            <a:endParaRPr lang="id-ID" dirty="0"/>
          </a:p>
        </p:txBody>
      </p:sp>
    </p:spTree>
    <p:extLst>
      <p:ext uri="{BB962C8B-B14F-4D97-AF65-F5344CB8AC3E}">
        <p14:creationId xmlns:p14="http://schemas.microsoft.com/office/powerpoint/2010/main" val="313223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Fisik dan Mekanik</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1. Proofing Infestation</a:t>
            </a:r>
          </a:p>
          <a:p>
            <a:pPr marL="0" indent="0" algn="just">
              <a:buNone/>
            </a:pPr>
            <a:r>
              <a:rPr lang="id-ID" dirty="0" smtClean="0"/>
              <a:t>Memastikan </a:t>
            </a:r>
            <a:r>
              <a:rPr lang="id-ID" dirty="0"/>
              <a:t>bahwa seluruh konstruksi rumah tidak adanya celah </a:t>
            </a:r>
            <a:r>
              <a:rPr lang="id-ID" dirty="0" smtClean="0"/>
              <a:t>yang memungkinkan </a:t>
            </a:r>
            <a:r>
              <a:rPr lang="id-ID" dirty="0"/>
              <a:t>tikus masuk, baik dari bawah pintu, lubang pembuangan </a:t>
            </a:r>
            <a:r>
              <a:rPr lang="id-ID" dirty="0" smtClean="0"/>
              <a:t>air, atau </a:t>
            </a:r>
            <a:r>
              <a:rPr lang="id-ID" dirty="0"/>
              <a:t>dari bawah saluran air, mengeliminasi sarang atau </a:t>
            </a:r>
            <a:r>
              <a:rPr lang="id-ID" dirty="0" smtClean="0"/>
              <a:t>tempat persembunyian </a:t>
            </a:r>
            <a:r>
              <a:rPr lang="id-ID" dirty="0"/>
              <a:t>tikus serta memangkas ranting pohon yang </a:t>
            </a:r>
            <a:r>
              <a:rPr lang="id-ID" dirty="0" smtClean="0"/>
              <a:t>menjulur kebagunan</a:t>
            </a:r>
            <a:r>
              <a:rPr lang="id-ID" dirty="0"/>
              <a:t>, tidak membuat taman terlalu dekat dengan struktur </a:t>
            </a:r>
            <a:r>
              <a:rPr lang="id-ID" dirty="0" smtClean="0"/>
              <a:t>bangunan, contohnya </a:t>
            </a:r>
            <a:r>
              <a:rPr lang="id-ID" dirty="0"/>
              <a:t>dengan memasang plat besi pada </a:t>
            </a:r>
            <a:r>
              <a:rPr lang="id-ID" dirty="0" smtClean="0"/>
              <a:t>pohon.</a:t>
            </a:r>
          </a:p>
        </p:txBody>
      </p:sp>
    </p:spTree>
    <p:extLst>
      <p:ext uri="{BB962C8B-B14F-4D97-AF65-F5344CB8AC3E}">
        <p14:creationId xmlns:p14="http://schemas.microsoft.com/office/powerpoint/2010/main" val="2610140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Fisik dan Mekanik</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a:t>1. Proofing Infestation</a:t>
            </a:r>
          </a:p>
          <a:p>
            <a:pPr marL="0" indent="0" algn="just">
              <a:buNone/>
            </a:pPr>
            <a:r>
              <a:rPr lang="id-ID" dirty="0" smtClean="0"/>
              <a:t>Pengendalian lainnya juga </a:t>
            </a:r>
            <a:r>
              <a:rPr lang="id-ID" dirty="0"/>
              <a:t>dapat dilakukan dengan menggunakan perangkap, antara lain </a:t>
            </a:r>
            <a:r>
              <a:rPr lang="id-ID" dirty="0" smtClean="0"/>
              <a:t>perangkap lem</a:t>
            </a:r>
            <a:r>
              <a:rPr lang="id-ID" dirty="0"/>
              <a:t>, perangkap jepit, perangkap massal dan perangkap elektrik. </a:t>
            </a:r>
            <a:r>
              <a:rPr lang="id-ID" dirty="0" smtClean="0"/>
              <a:t>Perangkap merupakan </a:t>
            </a:r>
            <a:r>
              <a:rPr lang="id-ID" dirty="0"/>
              <a:t>cara yang paling disukai untuk membunuh atau menangkap tikus </a:t>
            </a:r>
            <a:r>
              <a:rPr lang="id-ID" dirty="0"/>
              <a:t>pada keadaan dimana tikus yang mati disembarang tempat sulit dijangkau </a:t>
            </a:r>
            <a:r>
              <a:rPr lang="id-ID" dirty="0" smtClean="0"/>
              <a:t>dan dapat </a:t>
            </a:r>
            <a:r>
              <a:rPr lang="id-ID" dirty="0"/>
              <a:t>menimbulkan bau yang tidak sedap serta sulit.</a:t>
            </a:r>
            <a:endParaRPr lang="id-ID" dirty="0"/>
          </a:p>
        </p:txBody>
      </p:sp>
    </p:spTree>
    <p:extLst>
      <p:ext uri="{BB962C8B-B14F-4D97-AF65-F5344CB8AC3E}">
        <p14:creationId xmlns:p14="http://schemas.microsoft.com/office/powerpoint/2010/main" val="2708367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Fisik dan Mekanik</a:t>
            </a:r>
            <a:endParaRPr lang="id-ID" dirty="0"/>
          </a:p>
        </p:txBody>
      </p:sp>
      <p:sp>
        <p:nvSpPr>
          <p:cNvPr id="3" name="Content Placeholder 2"/>
          <p:cNvSpPr>
            <a:spLocks noGrp="1"/>
          </p:cNvSpPr>
          <p:nvPr>
            <p:ph idx="1"/>
          </p:nvPr>
        </p:nvSpPr>
        <p:spPr/>
        <p:txBody>
          <a:bodyPr>
            <a:normAutofit/>
          </a:bodyPr>
          <a:lstStyle/>
          <a:p>
            <a:pPr marL="0" indent="0">
              <a:buNone/>
            </a:pPr>
            <a:r>
              <a:rPr lang="id-ID" dirty="0"/>
              <a:t>2. Treatment Tikus (Rodent Control)</a:t>
            </a:r>
          </a:p>
          <a:p>
            <a:pPr marL="0" indent="0">
              <a:buNone/>
            </a:pPr>
            <a:r>
              <a:rPr lang="id-ID" dirty="0" smtClean="0"/>
              <a:t>Pengendalian </a:t>
            </a:r>
            <a:r>
              <a:rPr lang="id-ID" dirty="0"/>
              <a:t>tikus menggunakan Rat Baiting. Penggunaan trap </a:t>
            </a:r>
            <a:r>
              <a:rPr lang="id-ID" dirty="0" smtClean="0"/>
              <a:t>untuk jangka </a:t>
            </a:r>
            <a:r>
              <a:rPr lang="id-ID" dirty="0"/>
              <a:t>panjang menimbulkan tikus jera umpan dan neophobia terhadap </a:t>
            </a:r>
            <a:r>
              <a:rPr lang="id-ID" dirty="0" smtClean="0"/>
              <a:t>trap. Penggunaan </a:t>
            </a:r>
            <a:r>
              <a:rPr lang="id-ID" dirty="0"/>
              <a:t>trap hanya untuk tempat-tempat yang sangat khusus </a:t>
            </a:r>
            <a:r>
              <a:rPr lang="id-ID" dirty="0" smtClean="0"/>
              <a:t>dengan populasi </a:t>
            </a:r>
            <a:r>
              <a:rPr lang="id-ID" dirty="0"/>
              <a:t>tikus yang </a:t>
            </a:r>
            <a:r>
              <a:rPr lang="id-ID" dirty="0" smtClean="0"/>
              <a:t>rendah. </a:t>
            </a:r>
            <a:endParaRPr lang="id-ID" dirty="0"/>
          </a:p>
        </p:txBody>
      </p:sp>
    </p:spTree>
    <p:extLst>
      <p:ext uri="{BB962C8B-B14F-4D97-AF65-F5344CB8AC3E}">
        <p14:creationId xmlns:p14="http://schemas.microsoft.com/office/powerpoint/2010/main" val="20635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Fisik dan Mekanik</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a:t>2. Treatment Tikus (Rodent Control)</a:t>
            </a:r>
          </a:p>
          <a:p>
            <a:pPr marL="0" indent="0">
              <a:buNone/>
            </a:pPr>
            <a:r>
              <a:rPr lang="id-ID" dirty="0" smtClean="0"/>
              <a:t>Penempatan </a:t>
            </a:r>
            <a:r>
              <a:rPr lang="id-ID" dirty="0"/>
              <a:t>Rodent Bait dilaksanakan pada area tertentu yang </a:t>
            </a:r>
            <a:r>
              <a:rPr lang="id-ID" dirty="0" smtClean="0"/>
              <a:t>akan menarik </a:t>
            </a:r>
            <a:r>
              <a:rPr lang="id-ID" dirty="0"/>
              <a:t>tikus dari dalam sarang ke luar, atau  ketempat yang tidak </a:t>
            </a:r>
            <a:r>
              <a:rPr lang="id-ID" dirty="0" smtClean="0"/>
              <a:t>sensitive, seperti </a:t>
            </a:r>
            <a:r>
              <a:rPr lang="id-ID" dirty="0"/>
              <a:t>area parkir/garden, setelah itu baru difokuskan untuk tikus </a:t>
            </a:r>
            <a:r>
              <a:rPr lang="id-ID" dirty="0" smtClean="0"/>
              <a:t>yang aktifitasnya </a:t>
            </a:r>
            <a:r>
              <a:rPr lang="id-ID" dirty="0"/>
              <a:t>dengan radius pendek yakni tikus nyingnying (</a:t>
            </a:r>
            <a:r>
              <a:rPr lang="id-ID" dirty="0" smtClean="0"/>
              <a:t>mice/Musmusculus</a:t>
            </a:r>
            <a:r>
              <a:rPr lang="id-ID" dirty="0"/>
              <a:t>), umpan ditempatkan di </a:t>
            </a:r>
            <a:r>
              <a:rPr lang="id-ID" dirty="0" smtClean="0"/>
              <a:t>dalam. </a:t>
            </a:r>
            <a:endParaRPr lang="id-ID" dirty="0"/>
          </a:p>
        </p:txBody>
      </p:sp>
    </p:spTree>
    <p:extLst>
      <p:ext uri="{BB962C8B-B14F-4D97-AF65-F5344CB8AC3E}">
        <p14:creationId xmlns:p14="http://schemas.microsoft.com/office/powerpoint/2010/main" val="424906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Fisik dan Mekanik</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2. Treatment Tikus (Rodent Control)</a:t>
            </a:r>
          </a:p>
          <a:p>
            <a:pPr marL="0" indent="0">
              <a:buNone/>
            </a:pPr>
            <a:r>
              <a:rPr lang="id-ID" dirty="0" smtClean="0"/>
              <a:t>Keraguan </a:t>
            </a:r>
            <a:r>
              <a:rPr lang="id-ID" dirty="0"/>
              <a:t>akan adanya resiko bau bangkai dapat diatasi </a:t>
            </a:r>
            <a:r>
              <a:rPr lang="id-ID" dirty="0" smtClean="0"/>
              <a:t>dengan konfigurasi penempatan </a:t>
            </a:r>
            <a:r>
              <a:rPr lang="id-ID" dirty="0"/>
              <a:t>umpan untuk setiap kategori jenis tikus, jadi </a:t>
            </a:r>
            <a:r>
              <a:rPr lang="id-ID" dirty="0" smtClean="0"/>
              <a:t>dengan penempatan </a:t>
            </a:r>
            <a:r>
              <a:rPr lang="id-ID" dirty="0"/>
              <a:t>umpan pada suatu lokasi dapat dideteksi sampai sejauh </a:t>
            </a:r>
            <a:r>
              <a:rPr lang="id-ID" dirty="0" smtClean="0"/>
              <a:t>mana lokasi </a:t>
            </a:r>
            <a:r>
              <a:rPr lang="id-ID" dirty="0"/>
              <a:t>tempat tikus tersebut mati, ditambah tenaga serviceman </a:t>
            </a:r>
            <a:r>
              <a:rPr lang="id-ID" dirty="0" smtClean="0"/>
              <a:t>cukup berpengalaman </a:t>
            </a:r>
            <a:r>
              <a:rPr lang="id-ID" dirty="0"/>
              <a:t>mengatasi masalah tikus di puluhan Rumah (housing), </a:t>
            </a:r>
            <a:r>
              <a:rPr lang="id-ID" dirty="0" smtClean="0"/>
              <a:t>Mall, industri </a:t>
            </a:r>
            <a:r>
              <a:rPr lang="id-ID" dirty="0"/>
              <a:t>(pergudangan), Rumah Sakit, Hotel / Apartemen. </a:t>
            </a:r>
          </a:p>
        </p:txBody>
      </p:sp>
    </p:spTree>
    <p:extLst>
      <p:ext uri="{BB962C8B-B14F-4D97-AF65-F5344CB8AC3E}">
        <p14:creationId xmlns:p14="http://schemas.microsoft.com/office/powerpoint/2010/main" val="424906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Tamper Resistant</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Merupakan tempat racun padat yang yang dapat melindungi dari pengaruh lingkungan.</a:t>
            </a:r>
          </a:p>
          <a:p>
            <a:pPr lvl="1"/>
            <a:r>
              <a:rPr lang="id-ID" dirty="0" smtClean="0"/>
              <a:t>Kotak umpan ber-kunci (Tamper Resistant) dipergunakan untuk pengumpanan di dalam ruangan umum dan ruangan terbuka. </a:t>
            </a:r>
          </a:p>
          <a:p>
            <a:pPr lvl="1"/>
            <a:r>
              <a:rPr lang="id-ID" dirty="0" smtClean="0"/>
              <a:t>Tempatkan sticker petunjuk dan kartu cek list di atas setiap Kotak umpan berkunci.</a:t>
            </a:r>
          </a:p>
          <a:p>
            <a:pPr lvl="1"/>
            <a:r>
              <a:rPr lang="id-ID" dirty="0" smtClean="0"/>
              <a:t>Penempatan Tamper Resistant diletakkan jauh dari jangkauan anak-anak.</a:t>
            </a:r>
          </a:p>
          <a:p>
            <a:pPr lvl="1"/>
            <a:r>
              <a:rPr lang="id-ID" dirty="0" smtClean="0"/>
              <a:t>Setiap tempat racun umpan harus diberi nomor seri/pengenal/No. penempatan untuk memudahkan monitoring dan pencatatan. </a:t>
            </a:r>
          </a:p>
        </p:txBody>
      </p:sp>
    </p:spTree>
    <p:extLst>
      <p:ext uri="{BB962C8B-B14F-4D97-AF65-F5344CB8AC3E}">
        <p14:creationId xmlns:p14="http://schemas.microsoft.com/office/powerpoint/2010/main" val="252839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Racun Minum</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Racun minuman merupakan pilihan terbaik dalam pengendalian tikus, jika ketersediaan makanan di lokasi pemasangan banyak. Aplikasi racun minuman dapat dilakukan bersamaan dengan umpan racikan dengan hasil yang lebih baik. WARNING. Hati-hati dalam aplikasi racun minuman, karena sifat racun minuman yang mudah menguap sehingga dapat menyebabkan kontaminasi.</a:t>
            </a:r>
            <a:endParaRPr lang="id-ID" dirty="0"/>
          </a:p>
        </p:txBody>
      </p:sp>
    </p:spTree>
    <p:extLst>
      <p:ext uri="{BB962C8B-B14F-4D97-AF65-F5344CB8AC3E}">
        <p14:creationId xmlns:p14="http://schemas.microsoft.com/office/powerpoint/2010/main" val="25952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Penanganan Bangkai</a:t>
            </a:r>
            <a:endParaRPr lang="id-ID" dirty="0"/>
          </a:p>
        </p:txBody>
      </p:sp>
      <p:sp>
        <p:nvSpPr>
          <p:cNvPr id="3" name="Content Placeholder 2"/>
          <p:cNvSpPr>
            <a:spLocks noGrp="1"/>
          </p:cNvSpPr>
          <p:nvPr>
            <p:ph idx="1"/>
          </p:nvPr>
        </p:nvSpPr>
        <p:spPr/>
        <p:txBody>
          <a:bodyPr/>
          <a:lstStyle/>
          <a:p>
            <a:pPr marL="0" indent="0">
              <a:buNone/>
            </a:pPr>
            <a:r>
              <a:rPr lang="id-ID" dirty="0" smtClean="0"/>
              <a:t>Tikus Pasca Pengendalian Tikus Kumpulkan tikus yang terperangkap / mati, musnahkan dengan cara membakar dan dikubur dengan kedalaman sekurang-kurangnya 50 cm, begitu pula dengan setiap bahan sisa atau sisa pembungkus umpan racun. </a:t>
            </a:r>
            <a:endParaRPr lang="id-ID" dirty="0"/>
          </a:p>
        </p:txBody>
      </p:sp>
    </p:spTree>
    <p:extLst>
      <p:ext uri="{BB962C8B-B14F-4D97-AF65-F5344CB8AC3E}">
        <p14:creationId xmlns:p14="http://schemas.microsoft.com/office/powerpoint/2010/main" val="91479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HPD Pengendalian Tikus</a:t>
            </a:r>
            <a:endParaRPr lang="id-ID" dirty="0"/>
          </a:p>
        </p:txBody>
      </p:sp>
      <p:sp>
        <p:nvSpPr>
          <p:cNvPr id="3" name="Content Placeholder 2"/>
          <p:cNvSpPr>
            <a:spLocks noGrp="1"/>
          </p:cNvSpPr>
          <p:nvPr>
            <p:ph idx="1"/>
          </p:nvPr>
        </p:nvSpPr>
        <p:spPr/>
        <p:txBody>
          <a:bodyPr>
            <a:normAutofit fontScale="77500" lnSpcReduction="20000"/>
          </a:bodyPr>
          <a:lstStyle/>
          <a:p>
            <a:r>
              <a:rPr lang="id-ID" dirty="0"/>
              <a:t>Sarung tangan karet apabila berhubungan dengan rodentisida, </a:t>
            </a:r>
            <a:r>
              <a:rPr lang="id-ID" dirty="0" smtClean="0"/>
              <a:t>bangkai tikus</a:t>
            </a:r>
            <a:r>
              <a:rPr lang="id-ID" dirty="0"/>
              <a:t>.  </a:t>
            </a:r>
          </a:p>
          <a:p>
            <a:r>
              <a:rPr lang="id-ID" dirty="0" smtClean="0"/>
              <a:t>Masker </a:t>
            </a:r>
            <a:r>
              <a:rPr lang="id-ID" dirty="0"/>
              <a:t>penutup hidung dan mulut apabila berhubungan </a:t>
            </a:r>
            <a:r>
              <a:rPr lang="id-ID" dirty="0" smtClean="0"/>
              <a:t>dengan bangkai </a:t>
            </a:r>
            <a:r>
              <a:rPr lang="id-ID" dirty="0"/>
              <a:t>tikus. </a:t>
            </a:r>
            <a:r>
              <a:rPr lang="id-ID" b="1" dirty="0"/>
              <a:t> </a:t>
            </a:r>
          </a:p>
          <a:p>
            <a:r>
              <a:rPr lang="id-ID" dirty="0" smtClean="0"/>
              <a:t>Helmet </a:t>
            </a:r>
            <a:r>
              <a:rPr lang="id-ID" dirty="0"/>
              <a:t>apabila bekerja di area kolong bangunan </a:t>
            </a:r>
            <a:r>
              <a:rPr lang="id-ID" dirty="0" smtClean="0"/>
              <a:t>atau daerah </a:t>
            </a:r>
            <a:r>
              <a:rPr lang="sv-SE" dirty="0" smtClean="0"/>
              <a:t>berbahaya </a:t>
            </a:r>
            <a:r>
              <a:rPr lang="sv-SE" dirty="0"/>
              <a:t>atau bila ditentukan oleh pemilik/penanggungjawab lokasi.</a:t>
            </a:r>
            <a:r>
              <a:rPr lang="sv-SE" b="1" dirty="0"/>
              <a:t> </a:t>
            </a:r>
          </a:p>
          <a:p>
            <a:r>
              <a:rPr lang="id-ID" dirty="0" smtClean="0"/>
              <a:t>Sepatu </a:t>
            </a:r>
            <a:r>
              <a:rPr lang="id-ID" dirty="0"/>
              <a:t>safety dan safety glass dan tanda pengenal lainnya </a:t>
            </a:r>
            <a:r>
              <a:rPr lang="id-ID" dirty="0" smtClean="0"/>
              <a:t>bila ditentukan </a:t>
            </a:r>
            <a:r>
              <a:rPr lang="id-ID" dirty="0"/>
              <a:t>oleh pemilik/penanggungjawab lokasi.</a:t>
            </a:r>
            <a:r>
              <a:rPr lang="id-ID" b="1" dirty="0"/>
              <a:t> </a:t>
            </a:r>
          </a:p>
          <a:p>
            <a:r>
              <a:rPr lang="fi-FI" dirty="0" smtClean="0"/>
              <a:t>Pakaian </a:t>
            </a:r>
            <a:r>
              <a:rPr lang="fi-FI" dirty="0"/>
              <a:t>kerja yang dipergunakan khusus melakukan pekerjaan. </a:t>
            </a:r>
            <a:endParaRPr lang="id-ID" dirty="0" smtClean="0"/>
          </a:p>
          <a:p>
            <a:r>
              <a:rPr lang="id-ID" dirty="0"/>
              <a:t>Pakai Tanda Pengenal Perusahaan yang masih berlaku</a:t>
            </a:r>
          </a:p>
        </p:txBody>
      </p:sp>
    </p:spTree>
    <p:extLst>
      <p:ext uri="{BB962C8B-B14F-4D97-AF65-F5344CB8AC3E}">
        <p14:creationId xmlns:p14="http://schemas.microsoft.com/office/powerpoint/2010/main" val="354136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Lingkungan</a:t>
            </a:r>
            <a:endParaRPr lang="id-ID" dirty="0"/>
          </a:p>
        </p:txBody>
      </p:sp>
      <p:sp>
        <p:nvSpPr>
          <p:cNvPr id="3" name="Content Placeholder 2"/>
          <p:cNvSpPr>
            <a:spLocks noGrp="1"/>
          </p:cNvSpPr>
          <p:nvPr>
            <p:ph idx="1"/>
          </p:nvPr>
        </p:nvSpPr>
        <p:spPr/>
        <p:txBody>
          <a:bodyPr>
            <a:normAutofit/>
          </a:bodyPr>
          <a:lstStyle/>
          <a:p>
            <a:r>
              <a:rPr lang="id-ID" dirty="0"/>
              <a:t>Bila ditemukan tempat yang sanitasinya kurang baik dan bisa menjadi </a:t>
            </a:r>
            <a:r>
              <a:rPr lang="id-ID" dirty="0" smtClean="0"/>
              <a:t>faktor penarik </a:t>
            </a:r>
            <a:r>
              <a:rPr lang="id-ID" dirty="0"/>
              <a:t>tikus atau bahkan sumber makanan tikus atau menjadi tempat sarang </a:t>
            </a:r>
            <a:r>
              <a:rPr lang="id-ID" dirty="0" smtClean="0"/>
              <a:t>tikus, maka </a:t>
            </a:r>
            <a:r>
              <a:rPr lang="id-ID" dirty="0"/>
              <a:t>akan merekomendasikan diadakan perbaikan oleh klien. </a:t>
            </a:r>
          </a:p>
        </p:txBody>
      </p:sp>
    </p:spTree>
    <p:extLst>
      <p:ext uri="{BB962C8B-B14F-4D97-AF65-F5344CB8AC3E}">
        <p14:creationId xmlns:p14="http://schemas.microsoft.com/office/powerpoint/2010/main" val="68491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Lingkungan</a:t>
            </a:r>
            <a:endParaRPr lang="id-ID" dirty="0"/>
          </a:p>
        </p:txBody>
      </p:sp>
      <p:sp>
        <p:nvSpPr>
          <p:cNvPr id="3" name="Content Placeholder 2"/>
          <p:cNvSpPr>
            <a:spLocks noGrp="1"/>
          </p:cNvSpPr>
          <p:nvPr>
            <p:ph idx="1"/>
          </p:nvPr>
        </p:nvSpPr>
        <p:spPr/>
        <p:txBody>
          <a:bodyPr>
            <a:normAutofit/>
          </a:bodyPr>
          <a:lstStyle/>
          <a:p>
            <a:r>
              <a:rPr lang="id-ID" dirty="0" smtClean="0"/>
              <a:t>Tikus </a:t>
            </a:r>
            <a:r>
              <a:rPr lang="id-ID" dirty="0"/>
              <a:t>akan berkembang biak dan hidup dengan baik pada situasi </a:t>
            </a:r>
            <a:r>
              <a:rPr lang="id-ID" dirty="0" smtClean="0"/>
              <a:t>dimana mereka </a:t>
            </a:r>
            <a:r>
              <a:rPr lang="id-ID" dirty="0"/>
              <a:t>dengan  mudah mendapatkan makanan, air, tempat berlindung dan </a:t>
            </a:r>
            <a:r>
              <a:rPr lang="id-ID" dirty="0" smtClean="0"/>
              <a:t>tempat tinggal </a:t>
            </a:r>
            <a:r>
              <a:rPr lang="id-ID" dirty="0"/>
              <a:t>yang tidak terganggu.  </a:t>
            </a:r>
          </a:p>
        </p:txBody>
      </p:sp>
    </p:spTree>
    <p:extLst>
      <p:ext uri="{BB962C8B-B14F-4D97-AF65-F5344CB8AC3E}">
        <p14:creationId xmlns:p14="http://schemas.microsoft.com/office/powerpoint/2010/main" val="145098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Lingkungan</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Beberapa </a:t>
            </a:r>
            <a:r>
              <a:rPr lang="id-ID" dirty="0"/>
              <a:t>hal yang dapt dilakukan untuk meminimalisasi gangguan tikus </a:t>
            </a:r>
            <a:r>
              <a:rPr lang="id-ID" dirty="0" smtClean="0"/>
              <a:t>:</a:t>
            </a:r>
          </a:p>
          <a:p>
            <a:pPr marL="971550" lvl="1" indent="-514350">
              <a:buFont typeface="+mj-lt"/>
              <a:buAutoNum type="alphaLcPeriod"/>
            </a:pPr>
            <a:r>
              <a:rPr lang="id-ID" dirty="0" smtClean="0"/>
              <a:t>Minimalisasi </a:t>
            </a:r>
            <a:r>
              <a:rPr lang="id-ID" dirty="0"/>
              <a:t>tempat bersarang/harborages antara lain : </a:t>
            </a:r>
            <a:r>
              <a:rPr lang="id-ID" dirty="0" smtClean="0"/>
              <a:t>eliminasi rumput/semak </a:t>
            </a:r>
            <a:r>
              <a:rPr lang="id-ID" dirty="0"/>
              <a:t>belukar </a:t>
            </a:r>
            <a:endParaRPr lang="id-ID" dirty="0" smtClean="0"/>
          </a:p>
          <a:p>
            <a:pPr marL="971550" lvl="1" indent="-514350">
              <a:buFont typeface="+mj-lt"/>
              <a:buAutoNum type="alphaLcPeriod"/>
            </a:pPr>
            <a:r>
              <a:rPr lang="nn-NO" dirty="0" smtClean="0"/>
              <a:t>Meletakkan </a:t>
            </a:r>
            <a:r>
              <a:rPr lang="nn-NO" dirty="0"/>
              <a:t>sampah dalam garbage/tempat sampah yang memiliki konstruksi </a:t>
            </a:r>
            <a:r>
              <a:rPr lang="id-ID" dirty="0" smtClean="0"/>
              <a:t>yang </a:t>
            </a:r>
            <a:r>
              <a:rPr lang="id-ID" dirty="0"/>
              <a:t>rapat, kuat, kedap air, mudah dibersihkan, bertutup rapi dan </a:t>
            </a:r>
            <a:r>
              <a:rPr lang="id-ID" dirty="0" smtClean="0"/>
              <a:t>terpelihara dengan </a:t>
            </a:r>
            <a:r>
              <a:rPr lang="id-ID" dirty="0"/>
              <a:t>baik. </a:t>
            </a:r>
            <a:endParaRPr lang="id-ID" dirty="0" smtClean="0"/>
          </a:p>
          <a:p>
            <a:pPr marL="971550" lvl="1" indent="-514350">
              <a:buFont typeface="+mj-lt"/>
              <a:buAutoNum type="alphaLcPeriod"/>
            </a:pPr>
            <a:r>
              <a:rPr lang="id-ID" dirty="0" smtClean="0"/>
              <a:t>Meniadakan </a:t>
            </a:r>
            <a:r>
              <a:rPr lang="id-ID" dirty="0"/>
              <a:t>sumber air yang dapat mengundang tikus, karena </a:t>
            </a:r>
            <a:r>
              <a:rPr lang="id-ID" dirty="0" smtClean="0"/>
              <a:t>tikus membutuhkan </a:t>
            </a:r>
            <a:r>
              <a:rPr lang="id-ID" dirty="0"/>
              <a:t>minum setiap hari  </a:t>
            </a:r>
            <a:endParaRPr lang="id-ID" dirty="0" smtClean="0"/>
          </a:p>
          <a:p>
            <a:pPr marL="971550" lvl="1" indent="-514350">
              <a:buFont typeface="+mj-lt"/>
              <a:buAutoNum type="alphaLcPeriod"/>
            </a:pPr>
            <a:r>
              <a:rPr lang="fi-FI" dirty="0" smtClean="0"/>
              <a:t>Menyimpan </a:t>
            </a:r>
            <a:r>
              <a:rPr lang="fi-FI" dirty="0"/>
              <a:t>semua makanan atau bahan makanan dengan rapi ditempat </a:t>
            </a:r>
            <a:r>
              <a:rPr lang="fi-FI" dirty="0" smtClean="0"/>
              <a:t>yang</a:t>
            </a:r>
            <a:r>
              <a:rPr lang="id-ID" dirty="0" smtClean="0"/>
              <a:t> kedap tikus.</a:t>
            </a:r>
          </a:p>
          <a:p>
            <a:pPr marL="971550" lvl="1" indent="-514350">
              <a:buFont typeface="+mj-lt"/>
              <a:buAutoNum type="alphaLcPeriod"/>
            </a:pPr>
            <a:r>
              <a:rPr lang="id-ID" dirty="0" smtClean="0"/>
              <a:t>Sampah </a:t>
            </a:r>
            <a:r>
              <a:rPr lang="id-ID" dirty="0"/>
              <a:t>harus selalu diangkut secara rutin minimal sekali sehari. </a:t>
            </a:r>
            <a:endParaRPr lang="id-ID" dirty="0" smtClean="0"/>
          </a:p>
          <a:p>
            <a:pPr marL="971550" lvl="1" indent="-514350">
              <a:buFont typeface="+mj-lt"/>
              <a:buAutoNum type="alphaLcPeriod"/>
            </a:pPr>
            <a:r>
              <a:rPr lang="id-ID" dirty="0" smtClean="0"/>
              <a:t> Meningkatkan  </a:t>
            </a:r>
            <a:r>
              <a:rPr lang="id-ID" dirty="0"/>
              <a:t>sanitasi  tempat   penyimpanan   barang/alat   sehingga  tidak </a:t>
            </a:r>
            <a:r>
              <a:rPr lang="id-ID" dirty="0" smtClean="0"/>
              <a:t>dapat </a:t>
            </a:r>
            <a:r>
              <a:rPr lang="id-ID" dirty="0"/>
              <a:t>dipergunakan tikus untuk berlindung atau bersarang. </a:t>
            </a:r>
          </a:p>
        </p:txBody>
      </p:sp>
    </p:spTree>
    <p:extLst>
      <p:ext uri="{BB962C8B-B14F-4D97-AF65-F5344CB8AC3E}">
        <p14:creationId xmlns:p14="http://schemas.microsoft.com/office/powerpoint/2010/main" val="145098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Pengendalian Biologis</a:t>
            </a:r>
            <a:endParaRPr lang="id-ID" dirty="0"/>
          </a:p>
        </p:txBody>
      </p:sp>
      <p:sp>
        <p:nvSpPr>
          <p:cNvPr id="3" name="Content Placeholder 2"/>
          <p:cNvSpPr>
            <a:spLocks noGrp="1"/>
          </p:cNvSpPr>
          <p:nvPr>
            <p:ph idx="1"/>
          </p:nvPr>
        </p:nvSpPr>
        <p:spPr/>
        <p:txBody>
          <a:bodyPr/>
          <a:lstStyle/>
          <a:p>
            <a:r>
              <a:rPr lang="id-ID" dirty="0"/>
              <a:t>Memelihara binatang pemangsa tikus (predator), seperti kucing. </a:t>
            </a:r>
          </a:p>
        </p:txBody>
      </p:sp>
    </p:spTree>
    <p:extLst>
      <p:ext uri="{BB962C8B-B14F-4D97-AF65-F5344CB8AC3E}">
        <p14:creationId xmlns:p14="http://schemas.microsoft.com/office/powerpoint/2010/main" val="1520028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725</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Pengendalian Tikus</vt:lpstr>
      <vt:lpstr>Tamper Resistant</vt:lpstr>
      <vt:lpstr>Racun Minum</vt:lpstr>
      <vt:lpstr>Penanganan Bangkai</vt:lpstr>
      <vt:lpstr>HPD Pengendalian Tikus</vt:lpstr>
      <vt:lpstr>Pengendalian Lingkungan</vt:lpstr>
      <vt:lpstr>Pengendalian Lingkungan</vt:lpstr>
      <vt:lpstr>Pengendalian Lingkungan</vt:lpstr>
      <vt:lpstr>Pengendalian Biologis</vt:lpstr>
      <vt:lpstr>Pengendalian Fisik dan Mekanik</vt:lpstr>
      <vt:lpstr>Pengendalian Fisik dan Mekanik</vt:lpstr>
      <vt:lpstr>Pengendalian Fisik dan Mekanik</vt:lpstr>
      <vt:lpstr>Pengendalian Fisik dan Mekanik</vt:lpstr>
      <vt:lpstr>Pengendalian Fisik dan Mekanik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Pengendalian Tikus</dc:title>
  <dc:creator>User</dc:creator>
  <cp:lastModifiedBy>User</cp:lastModifiedBy>
  <cp:revision>4</cp:revision>
  <dcterms:created xsi:type="dcterms:W3CDTF">2018-06-28T03:39:27Z</dcterms:created>
  <dcterms:modified xsi:type="dcterms:W3CDTF">2018-06-28T07:50:30Z</dcterms:modified>
</cp:coreProperties>
</file>