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0" r:id="rId5"/>
    <p:sldId id="269" r:id="rId6"/>
    <p:sldId id="257" r:id="rId7"/>
    <p:sldId id="258" r:id="rId8"/>
    <p:sldId id="261" r:id="rId9"/>
    <p:sldId id="262" r:id="rId10"/>
    <p:sldId id="266" r:id="rId11"/>
    <p:sldId id="263" r:id="rId12"/>
    <p:sldId id="264" r:id="rId13"/>
    <p:sldId id="265" r:id="rId14"/>
    <p:sldId id="267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C821E-4043-4F85-9C5F-D4CFD7D0E622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0364" y="3530611"/>
            <a:ext cx="6143636" cy="827083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>Peraturan Perundang-Undangan Pengendalian Vektor</a:t>
            </a:r>
            <a:endParaRPr lang="id-ID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0364" y="4357694"/>
            <a:ext cx="6143636" cy="500066"/>
          </a:xfrm>
        </p:spPr>
        <p:txBody>
          <a:bodyPr>
            <a:normAutofit/>
          </a:bodyPr>
          <a:lstStyle/>
          <a:p>
            <a:r>
              <a:rPr lang="id-ID" sz="2400" dirty="0" smtClean="0">
                <a:solidFill>
                  <a:schemeClr val="tx1"/>
                </a:solidFill>
              </a:rPr>
              <a:t>Pertemuan 2</a:t>
            </a:r>
            <a:endParaRPr lang="id-ID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Peraturan Pengendalian Vektor</a:t>
            </a:r>
            <a:br>
              <a:rPr lang="id-ID" b="1" dirty="0" smtClean="0"/>
            </a:br>
            <a:r>
              <a:rPr lang="id-ID" sz="3100" dirty="0" smtClean="0"/>
              <a:t> </a:t>
            </a:r>
            <a:r>
              <a:rPr lang="id-ID" sz="3100" dirty="0" smtClean="0"/>
              <a:t>(Permenkes </a:t>
            </a:r>
            <a:r>
              <a:rPr lang="id-ID" sz="3100" dirty="0" smtClean="0"/>
              <a:t>RI No.374 Tahun 2010 </a:t>
            </a:r>
            <a:r>
              <a:rPr lang="id-ID" sz="3100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id-ID" dirty="0" smtClean="0"/>
              <a:t>Bahan dan Peralatan</a:t>
            </a:r>
          </a:p>
          <a:p>
            <a:pPr lvl="1"/>
            <a:r>
              <a:rPr lang="id-ID" dirty="0" smtClean="0"/>
              <a:t>Peralatan yang digunakan dalam pengendalian vektor harus memenuhi SNI atau sesuai dengan rekomendasi WHO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Peraturan Pengendalian Vektor</a:t>
            </a:r>
            <a:br>
              <a:rPr lang="id-ID" b="1" dirty="0" smtClean="0"/>
            </a:br>
            <a:r>
              <a:rPr lang="id-ID" sz="3100" dirty="0" smtClean="0"/>
              <a:t> </a:t>
            </a:r>
            <a:r>
              <a:rPr lang="id-ID" sz="3100" dirty="0" smtClean="0"/>
              <a:t>(Permenkes </a:t>
            </a:r>
            <a:r>
              <a:rPr lang="id-ID" sz="3100" dirty="0" smtClean="0"/>
              <a:t>RI No.374 Tahun 2010 </a:t>
            </a:r>
            <a:r>
              <a:rPr lang="id-ID" sz="3100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id-ID" dirty="0" smtClean="0"/>
              <a:t>Perizinan</a:t>
            </a:r>
          </a:p>
          <a:p>
            <a:pPr lvl="1"/>
            <a:r>
              <a:rPr lang="id-ID" dirty="0" smtClean="0"/>
              <a:t>Penyelenggaraan pengendalian vektor yang dilakukan oleh swasta harus berbentuk badan hukum dan memiliki izin operasional dari Dinas Kesehatan Kabupaten/Kota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Peraturan Pengendalian Vektor</a:t>
            </a:r>
            <a:br>
              <a:rPr lang="id-ID" b="1" dirty="0" smtClean="0"/>
            </a:br>
            <a:r>
              <a:rPr lang="id-ID" sz="3100" dirty="0" smtClean="0"/>
              <a:t> </a:t>
            </a:r>
            <a:r>
              <a:rPr lang="id-ID" sz="3100" dirty="0" smtClean="0"/>
              <a:t>(Permenkes </a:t>
            </a:r>
            <a:r>
              <a:rPr lang="id-ID" sz="3100" dirty="0" smtClean="0"/>
              <a:t>RI No.374 Tahun 2010 </a:t>
            </a:r>
            <a:r>
              <a:rPr lang="id-ID" sz="3100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id-ID" dirty="0" smtClean="0"/>
              <a:t>Monitoring dan Evaluasi</a:t>
            </a:r>
          </a:p>
          <a:p>
            <a:pPr lvl="1"/>
            <a:r>
              <a:rPr lang="id-ID" dirty="0" smtClean="0"/>
              <a:t>Pihak swasta yang melakukan pengendalian vektor wajib melaporkan kegiatan kepada dinas kesehatan kabuoaten/Kota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Peraturan Pengendalian Vektor</a:t>
            </a:r>
            <a:br>
              <a:rPr lang="id-ID" b="1" dirty="0" smtClean="0"/>
            </a:br>
            <a:r>
              <a:rPr lang="id-ID" sz="3100" dirty="0" smtClean="0"/>
              <a:t> </a:t>
            </a:r>
            <a:r>
              <a:rPr lang="id-ID" sz="3100" dirty="0" smtClean="0"/>
              <a:t>(Permenkes </a:t>
            </a:r>
            <a:r>
              <a:rPr lang="id-ID" sz="3100" dirty="0" smtClean="0"/>
              <a:t>RI No.374 Tahun 2010 </a:t>
            </a:r>
            <a:r>
              <a:rPr lang="id-ID" sz="3100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r>
              <a:rPr lang="id-ID" dirty="0" smtClean="0"/>
              <a:t>Pembinaan dan Pengawasa</a:t>
            </a:r>
          </a:p>
          <a:p>
            <a:pPr lvl="1"/>
            <a:r>
              <a:rPr lang="id-ID" dirty="0" smtClean="0"/>
              <a:t>Menteri, Kepala DinKes Provinsi dan Kab/Kota melakukan pembinaan terhadap penyelenggaraan pengendalian vektor dengan melibatkan instansi, organisasi terkait dan asosiasi terkait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Peraturan Pengendalian Vektor</a:t>
            </a:r>
            <a:br>
              <a:rPr lang="id-ID" b="1" dirty="0" smtClean="0"/>
            </a:br>
            <a:r>
              <a:rPr lang="id-ID" sz="3100" dirty="0" smtClean="0"/>
              <a:t> </a:t>
            </a:r>
            <a:r>
              <a:rPr lang="id-ID" sz="3100" dirty="0" smtClean="0"/>
              <a:t>(Permenkes </a:t>
            </a:r>
            <a:r>
              <a:rPr lang="id-ID" sz="3100" dirty="0" smtClean="0"/>
              <a:t>RI No.374 Tahun 2010 </a:t>
            </a:r>
            <a:r>
              <a:rPr lang="id-ID" sz="3100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r>
              <a:rPr lang="id-ID" dirty="0" smtClean="0"/>
              <a:t>Pembinaan dan Pengawasa</a:t>
            </a:r>
          </a:p>
          <a:p>
            <a:pPr lvl="1"/>
            <a:r>
              <a:rPr lang="id-ID" dirty="0" smtClean="0"/>
              <a:t>Dalam rangka pengawasan, </a:t>
            </a:r>
            <a:r>
              <a:rPr lang="id-ID" dirty="0" smtClean="0"/>
              <a:t>Menteri, Kepala DinKes Provinsi dan Kab/Kota </a:t>
            </a:r>
            <a:r>
              <a:rPr lang="id-ID" dirty="0" smtClean="0"/>
              <a:t>dapat memberikan sanksi adm. Berupa tertulis sampai dengan pencabutan izin operasional bagi swasta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r>
              <a:rPr lang="id-ID" b="1" dirty="0" smtClean="0"/>
              <a:t>Dasar Hukum Pengendalian Vektor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UU RI No.36 Tahun 2009 </a:t>
            </a:r>
            <a:endParaRPr lang="id-ID" dirty="0" smtClean="0"/>
          </a:p>
          <a:p>
            <a:pPr lvl="1"/>
            <a:r>
              <a:rPr lang="id-ID" dirty="0" smtClean="0"/>
              <a:t>Kesehatan lingkungan diselenggarakan untuk mewujudkan kualitas lingkungan yang sehat, dilaksanakan di tempat – tempat umum, pemukiman, lingkungan kerja, angkutan umum dll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r>
              <a:rPr lang="id-ID" b="1" dirty="0" smtClean="0"/>
              <a:t>Dasar Hukum Pengendalian Vektor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UU RI No.36 Tahun 2009 </a:t>
            </a:r>
            <a:endParaRPr lang="id-ID" dirty="0" smtClean="0"/>
          </a:p>
          <a:p>
            <a:pPr lvl="1"/>
            <a:r>
              <a:rPr lang="id-ID" dirty="0" smtClean="0"/>
              <a:t>Kesehatan lingkungan meliputi penyehatan air, udara, pengamanan limbah padat cair dan gas, pengendalian vektor penyakit dll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r>
              <a:rPr lang="id-ID" b="1" dirty="0" smtClean="0"/>
              <a:t>Dasar Hukum Pengendalian Vektor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UU RI No.32 Tahun 2009 </a:t>
            </a:r>
            <a:endParaRPr lang="id-ID" dirty="0" smtClean="0"/>
          </a:p>
          <a:p>
            <a:pPr lvl="1"/>
            <a:r>
              <a:rPr lang="id-ID" dirty="0" smtClean="0"/>
              <a:t>Setiap penanggung jawab usaha dan/atau kegiatan wajib pengelolaan bahan berbahaya dan beracun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r>
              <a:rPr lang="id-ID" b="1" dirty="0" smtClean="0"/>
              <a:t>Dasar Hukum Pengendalian Vektor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UU RI No.32 Tahun 2009 </a:t>
            </a:r>
            <a:endParaRPr lang="id-ID" dirty="0" smtClean="0"/>
          </a:p>
          <a:p>
            <a:pPr lvl="1"/>
            <a:r>
              <a:rPr lang="id-ID" dirty="0" smtClean="0"/>
              <a:t>Setiap penanggung jawab usaha dan/atau kegiatan wajib pengelolaan bahan berbahaya dan beracun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r>
              <a:rPr lang="id-ID" b="1" dirty="0" smtClean="0"/>
              <a:t>Dasar Hukum Pengendalian Vektor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Permenkes RI No.50 Tahun 2017 </a:t>
            </a:r>
            <a:r>
              <a:rPr lang="id-ID" dirty="0" smtClean="0"/>
              <a:t>tentang Standar Baku Mutu Kesehatan Lingkungan dan Persyaratan Kesehatan untuk Vektor dan Binatang Pembawa Penyakit Serta PEngendaliannya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r>
              <a:rPr lang="id-ID" b="1" dirty="0" smtClean="0"/>
              <a:t>Dasar Hukum Pengendalian Vektor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Permenkes RI No.374 Tahun 2010 </a:t>
            </a:r>
            <a:r>
              <a:rPr lang="id-ID" dirty="0" smtClean="0"/>
              <a:t>tentang Pengendalian Vektor</a:t>
            </a:r>
          </a:p>
          <a:p>
            <a:r>
              <a:rPr lang="id-ID" b="1" dirty="0" smtClean="0"/>
              <a:t>Peraturan Menteri Pertanian RI No. 107 Tahun 2014</a:t>
            </a:r>
            <a:r>
              <a:rPr lang="id-ID" dirty="0" smtClean="0"/>
              <a:t> Tentang </a:t>
            </a:r>
            <a:r>
              <a:rPr lang="id-ID" dirty="0" smtClean="0"/>
              <a:t>Pengawasan </a:t>
            </a:r>
            <a:r>
              <a:rPr lang="id-ID" dirty="0" smtClean="0"/>
              <a:t>Pestisida </a:t>
            </a:r>
            <a:endParaRPr lang="id-ID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r>
              <a:rPr lang="id-ID" b="1" dirty="0" smtClean="0"/>
              <a:t>Dasar Hukum Pengendalian Vektor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Kepmenkes RI No. 1350/2001</a:t>
            </a:r>
            <a:r>
              <a:rPr lang="id-ID" dirty="0" smtClean="0"/>
              <a:t> tentang Petisida</a:t>
            </a:r>
          </a:p>
          <a:p>
            <a:r>
              <a:rPr lang="id-ID" b="1" dirty="0" smtClean="0"/>
              <a:t>Peraturan Menteri Pertanian RI NO. 45/2009 </a:t>
            </a:r>
            <a:r>
              <a:rPr lang="id-ID" dirty="0" smtClean="0"/>
              <a:t>tentang Syarat dan Tata cara Pendaftaran Pestisida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Peraturan Pengendalian Vektor</a:t>
            </a:r>
            <a:br>
              <a:rPr lang="id-ID" b="1" dirty="0" smtClean="0"/>
            </a:br>
            <a:r>
              <a:rPr lang="id-ID" sz="3100" dirty="0" smtClean="0"/>
              <a:t> </a:t>
            </a:r>
            <a:r>
              <a:rPr lang="id-ID" sz="3100" dirty="0" smtClean="0"/>
              <a:t>(Permenkes </a:t>
            </a:r>
            <a:r>
              <a:rPr lang="id-ID" sz="3100" dirty="0" smtClean="0"/>
              <a:t>RI No.374 Tahun 2010 </a:t>
            </a:r>
            <a:r>
              <a:rPr lang="id-ID" sz="3100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id-ID" dirty="0" smtClean="0"/>
              <a:t>Bahan dan Peralatan</a:t>
            </a:r>
          </a:p>
          <a:p>
            <a:pPr lvl="1"/>
            <a:r>
              <a:rPr lang="id-ID" dirty="0" smtClean="0"/>
              <a:t>Penggunaan insektisida dalam pengendalian vektor dapat digunakan setelah mendapatkan izin dari menteri pertanian atas saran dan atau pertimbangan komisi pestisida (KOMPES)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335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Peraturan Perundang-Undangan Pengendalian Vektor</vt:lpstr>
      <vt:lpstr>Dasar Hukum Pengendalian Vektor</vt:lpstr>
      <vt:lpstr>Dasar Hukum Pengendalian Vektor</vt:lpstr>
      <vt:lpstr>Dasar Hukum Pengendalian Vektor</vt:lpstr>
      <vt:lpstr>Dasar Hukum Pengendalian Vektor</vt:lpstr>
      <vt:lpstr>Dasar Hukum Pengendalian Vektor</vt:lpstr>
      <vt:lpstr>Dasar Hukum Pengendalian Vektor</vt:lpstr>
      <vt:lpstr>Dasar Hukum Pengendalian Vektor</vt:lpstr>
      <vt:lpstr>Peraturan Pengendalian Vektor  (Permenkes RI No.374 Tahun 2010 )</vt:lpstr>
      <vt:lpstr>Peraturan Pengendalian Vektor  (Permenkes RI No.374 Tahun 2010 )</vt:lpstr>
      <vt:lpstr>Peraturan Pengendalian Vektor  (Permenkes RI No.374 Tahun 2010 )</vt:lpstr>
      <vt:lpstr>Peraturan Pengendalian Vektor  (Permenkes RI No.374 Tahun 2010 )</vt:lpstr>
      <vt:lpstr>Peraturan Pengendalian Vektor  (Permenkes RI No.374 Tahun 2010 )</vt:lpstr>
      <vt:lpstr>Peraturan Pengendalian Vektor  (Permenkes RI No.374 Tahun 2010 )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Pengendalian Vektor</dc:title>
  <dc:creator>Zannendesu</dc:creator>
  <cp:lastModifiedBy>Zannendesu</cp:lastModifiedBy>
  <cp:revision>15</cp:revision>
  <dcterms:created xsi:type="dcterms:W3CDTF">2018-03-12T01:26:01Z</dcterms:created>
  <dcterms:modified xsi:type="dcterms:W3CDTF">2018-04-08T13:42:32Z</dcterms:modified>
</cp:coreProperties>
</file>