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0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821E-4043-4F85-9C5F-D4CFD7D0E622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9EC7-9D64-42F6-9C74-F14550937D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530611"/>
            <a:ext cx="6143636" cy="827083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Hubungan Vektor Penyakit </a:t>
            </a:r>
            <a:br>
              <a:rPr lang="id-ID" sz="3600" b="1" dirty="0" smtClean="0"/>
            </a:br>
            <a:r>
              <a:rPr lang="id-ID" sz="3600" b="1" dirty="0" smtClean="0"/>
              <a:t>dengan Binatang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4357694"/>
            <a:ext cx="6143636" cy="500066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Pertemuan </a:t>
            </a:r>
            <a:r>
              <a:rPr lang="id-ID" sz="2400" dirty="0" smtClean="0">
                <a:solidFill>
                  <a:schemeClr val="tx1"/>
                </a:solidFill>
              </a:rPr>
              <a:t>3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Faktor yang Mempengaruhi Penularan Penyakit Melalui Binatang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Geografis</a:t>
            </a:r>
            <a:endParaRPr lang="id-ID" b="1" dirty="0" smtClean="0"/>
          </a:p>
          <a:p>
            <a:r>
              <a:rPr lang="id-ID" dirty="0" smtClean="0"/>
              <a:t>Insiden </a:t>
            </a:r>
            <a:r>
              <a:rPr lang="id-ID" dirty="0" smtClean="0"/>
              <a:t>penyakit yang ditularkan arthropoda berhubungan langsung dengan daerah geografis dimana reservoir dan vektor berada. </a:t>
            </a:r>
            <a:endParaRPr lang="id-ID" dirty="0" smtClean="0"/>
          </a:p>
          <a:p>
            <a:r>
              <a:rPr lang="id-ID" dirty="0" smtClean="0"/>
              <a:t>Bertahan </a:t>
            </a:r>
            <a:r>
              <a:rPr lang="id-ID" dirty="0" smtClean="0"/>
              <a:t>hidupnya agen penyakit tergantung pada iklim (suhu, kelembaban dan curah hujan) dan fauna lokal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Faktor yang Mempengaruhi Penularan Penyakit Melalui Binatang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Perilaku Manusia</a:t>
            </a:r>
          </a:p>
          <a:p>
            <a:pPr>
              <a:buNone/>
            </a:pPr>
            <a:r>
              <a:rPr lang="id-ID" dirty="0" smtClean="0"/>
              <a:t>	Interaksi </a:t>
            </a:r>
            <a:r>
              <a:rPr lang="id-ID" dirty="0" smtClean="0"/>
              <a:t>antara manusia, kebiasaan </a:t>
            </a:r>
            <a:r>
              <a:rPr lang="id-ID" dirty="0" smtClean="0"/>
              <a:t>manusia, membuang </a:t>
            </a:r>
            <a:r>
              <a:rPr lang="id-ID" dirty="0" smtClean="0"/>
              <a:t>sampah secara sembarangan, kebersihan individu dan lingkungan dapat menjadi penyebab penularan penyakit arthropoda borne diseases.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Transmisi Arthropoda Born Disease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Inoculation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Masuknya </a:t>
            </a:r>
            <a:r>
              <a:rPr lang="id-ID" dirty="0" smtClean="0"/>
              <a:t>agen penyakit atau bibit yang berasal dari arthropoda kedalam tubuh manusia melalui gigitan pada kulit atau deposit pada membran mukosa disebut sebagai inokulasi.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Transmisi Arthropoda Born Disease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d-ID" i="1" dirty="0" smtClean="0"/>
              <a:t>2. Infestasi </a:t>
            </a:r>
            <a:r>
              <a:rPr lang="id-ID" i="1" dirty="0" smtClean="0"/>
              <a:t>(Infestation)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Masuknya </a:t>
            </a:r>
            <a:r>
              <a:rPr lang="id-ID" dirty="0" smtClean="0"/>
              <a:t>arthropoda pada permukaan tubuh manusia kemudian berkembang biak disebut sebagai infestasi, sebagai contoh scabies.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Transmisi Arthropoda Born Disease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3. </a:t>
            </a:r>
            <a:r>
              <a:rPr lang="en-US" i="1" dirty="0" smtClean="0"/>
              <a:t>Extrinsic Incubation Period </a:t>
            </a:r>
            <a:r>
              <a:rPr lang="en-US" i="1" dirty="0" err="1" smtClean="0"/>
              <a:t>dan</a:t>
            </a:r>
            <a:r>
              <a:rPr lang="en-US" i="1" dirty="0" smtClean="0"/>
              <a:t> Intrinsic Incubation </a:t>
            </a:r>
            <a:r>
              <a:rPr lang="en-US" i="1" dirty="0" smtClean="0"/>
              <a:t>Period</a:t>
            </a:r>
            <a:endParaRPr lang="id-ID" i="1" dirty="0" smtClean="0"/>
          </a:p>
          <a:p>
            <a:pPr lvl="1"/>
            <a:r>
              <a:rPr lang="id-ID" dirty="0" smtClean="0"/>
              <a:t>Waktu </a:t>
            </a:r>
            <a:r>
              <a:rPr lang="id-ID" dirty="0" smtClean="0"/>
              <a:t>yang diperlukan untuk perkembangan agen penyakit dalam tubuh vektor Disebut sebagai masa inkubasi ektrinsik, sebagai contoh parasit malaria dalam tubuh nyamuk anopheles berkisar antara 10 – 14 hari tergantung dengan temperatur lingkungan dan </a:t>
            </a:r>
            <a:endParaRPr lang="id-ID" dirty="0" smtClean="0"/>
          </a:p>
          <a:p>
            <a:pPr lvl="1"/>
            <a:r>
              <a:rPr lang="id-ID" dirty="0" smtClean="0"/>
              <a:t>masa </a:t>
            </a:r>
            <a:r>
              <a:rPr lang="id-ID" dirty="0" smtClean="0"/>
              <a:t>inkubasi intrinsik dalam tubuh manusia berkisar antara 12 – 30 hari tergantung dengan jenis plasmodium malaria.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Transmisi Arthropoda Born Disease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i="1" dirty="0" smtClean="0"/>
              <a:t>4. Definitive </a:t>
            </a:r>
            <a:r>
              <a:rPr lang="id-ID" i="1" dirty="0" smtClean="0"/>
              <a:t>Host dan Intermediate </a:t>
            </a:r>
            <a:r>
              <a:rPr lang="id-ID" i="1" dirty="0" smtClean="0"/>
              <a:t>Host</a:t>
            </a:r>
          </a:p>
          <a:p>
            <a:pPr lvl="1"/>
            <a:r>
              <a:rPr lang="id-ID" dirty="0" smtClean="0"/>
              <a:t>host </a:t>
            </a:r>
            <a:r>
              <a:rPr lang="id-ID" dirty="0" smtClean="0"/>
              <a:t>definitif atau intermediate tergantung dari apakah dalam tubuh vektor atau manusia terjadi perkembangan siklus seksual atau siklus aseksual </a:t>
            </a:r>
            <a:endParaRPr lang="id-ID" dirty="0" smtClean="0"/>
          </a:p>
          <a:p>
            <a:pPr lvl="1"/>
            <a:r>
              <a:rPr lang="id-ID" dirty="0" smtClean="0"/>
              <a:t>pada </a:t>
            </a:r>
            <a:r>
              <a:rPr lang="id-ID" dirty="0" smtClean="0"/>
              <a:t>tubuh vektor atau manusia, apabila terjadi siklus sexual maka disebut sebagai host definitif, </a:t>
            </a:r>
            <a:endParaRPr lang="id-ID" dirty="0" smtClean="0"/>
          </a:p>
          <a:p>
            <a:pPr lvl="1"/>
            <a:r>
              <a:rPr lang="id-ID" dirty="0" smtClean="0"/>
              <a:t>parasit </a:t>
            </a:r>
            <a:r>
              <a:rPr lang="id-ID" dirty="0" smtClean="0"/>
              <a:t>malaria mengalami siklus seksual dalam tubuh nyamuk, maka nyamuk anopheles adalah host definitive dan manusia adalah host intermediate.</a:t>
            </a:r>
            <a:endParaRPr lang="id-ID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Transmisi Arthropoda Born Disease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5. </a:t>
            </a:r>
            <a:r>
              <a:rPr lang="id-ID" i="1" dirty="0" smtClean="0"/>
              <a:t>Propagative, Cyclo – Propagative dan Cyclo </a:t>
            </a:r>
            <a:r>
              <a:rPr lang="id-ID" i="1" dirty="0" smtClean="0"/>
              <a:t>– Developmental</a:t>
            </a:r>
          </a:p>
          <a:p>
            <a:pPr>
              <a:buNone/>
            </a:pPr>
            <a:r>
              <a:rPr lang="id-ID" i="1" dirty="0" smtClean="0"/>
              <a:t>	</a:t>
            </a:r>
            <a:r>
              <a:rPr lang="id-ID" sz="3100" b="1" dirty="0" smtClean="0"/>
              <a:t>Pada transmisi biologik dikenal ada 3 tipe perubahan siklus </a:t>
            </a:r>
            <a:r>
              <a:rPr lang="id-ID" sz="3100" dirty="0" smtClean="0"/>
              <a:t>agen </a:t>
            </a:r>
            <a:r>
              <a:rPr lang="id-ID" sz="3100" dirty="0" smtClean="0"/>
              <a:t>penyakit dalam tubuh vektor yaitu </a:t>
            </a:r>
            <a:r>
              <a:rPr lang="id-ID" sz="3100" i="1" dirty="0" smtClean="0"/>
              <a:t>propagative, cyclo – propagative</a:t>
            </a:r>
            <a:r>
              <a:rPr lang="id-ID" sz="3100" dirty="0" smtClean="0"/>
              <a:t>dan </a:t>
            </a:r>
            <a:r>
              <a:rPr lang="id-ID" sz="3100" i="1" dirty="0" smtClean="0"/>
              <a:t>cyclo </a:t>
            </a:r>
            <a:r>
              <a:rPr lang="id-ID" sz="3100" i="1" dirty="0" smtClean="0"/>
              <a:t>– developmental.</a:t>
            </a:r>
            <a:endParaRPr lang="id-ID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Agen </a:t>
            </a:r>
            <a:r>
              <a:rPr lang="id-ID" dirty="0" smtClean="0"/>
              <a:t>penyakit atau parasit tidak mengalami perubahan siklus dan hanya multifikasi dalam tubuh vektor disebut propagative seperti </a:t>
            </a:r>
            <a:r>
              <a:rPr lang="id-ID" i="1" dirty="0" smtClean="0"/>
              <a:t>plague bacilli</a:t>
            </a:r>
            <a:r>
              <a:rPr lang="id-ID" dirty="0" smtClean="0"/>
              <a:t> pada kutu tikus, dengue (</a:t>
            </a:r>
            <a:r>
              <a:rPr lang="id-ID" dirty="0" smtClean="0"/>
              <a:t>DBD)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Agen </a:t>
            </a:r>
            <a:r>
              <a:rPr lang="id-ID" dirty="0" smtClean="0"/>
              <a:t>penyakit mengalami perubahan siklus dan multifikasi dalam tubuh vektor disebut </a:t>
            </a:r>
            <a:r>
              <a:rPr lang="id-ID" i="1" dirty="0" smtClean="0"/>
              <a:t>cyclo – propagative</a:t>
            </a:r>
            <a:r>
              <a:rPr lang="id-ID" dirty="0" smtClean="0"/>
              <a:t> seperti parasit malaria dalam tubuh nyamuk anopheles dan terakhir 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Agen </a:t>
            </a:r>
            <a:r>
              <a:rPr lang="id-ID" dirty="0" smtClean="0"/>
              <a:t>penyakit mengalami perubahan siklus tetapi tidak mengalami proses multifikasi dalam tubuh vektor seperti parasit filarial dalam tubuh nyamuk culex.</a:t>
            </a:r>
            <a:endParaRPr lang="id-ID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0347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Binatang yang dapat menularkan penyakit </a:t>
            </a:r>
            <a:r>
              <a:rPr lang="id-ID" dirty="0" smtClean="0">
                <a:sym typeface="Wingdings" pitchFamily="2" charset="2"/>
              </a:rPr>
              <a:t> ilmu kesehatan lingkungan  Vektor</a:t>
            </a:r>
          </a:p>
          <a:p>
            <a:r>
              <a:rPr lang="id-ID" dirty="0" smtClean="0">
                <a:sym typeface="Wingdings" pitchFamily="2" charset="2"/>
              </a:rPr>
              <a:t>Binatang = Vektor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Nyamuk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Kecoa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Lalat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Tikus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Pinjal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Kutu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Nyamuk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Demam Berdarah Dengue  Virus </a:t>
            </a:r>
            <a:r>
              <a:rPr lang="id-ID" i="1" dirty="0" smtClean="0">
                <a:sym typeface="Wingdings" pitchFamily="2" charset="2"/>
              </a:rPr>
              <a:t>Dengue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Malaria Parasit </a:t>
            </a:r>
            <a:r>
              <a:rPr lang="id-ID" i="1" dirty="0" smtClean="0">
                <a:sym typeface="Wingdings" pitchFamily="2" charset="2"/>
              </a:rPr>
              <a:t>Plasmodium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id-ID" dirty="0" smtClean="0">
                <a:sym typeface="Wingdings" pitchFamily="2" charset="2"/>
              </a:rPr>
              <a:t>Chikungunya  Virus </a:t>
            </a:r>
            <a:r>
              <a:rPr lang="id-ID" i="1" dirty="0" smtClean="0">
                <a:sym typeface="Wingdings" pitchFamily="2" charset="2"/>
              </a:rPr>
              <a:t>Chikungunya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Filariasis  </a:t>
            </a:r>
            <a:r>
              <a:rPr lang="id-ID" dirty="0" smtClean="0">
                <a:sym typeface="Wingdings" pitchFamily="2" charset="2"/>
              </a:rPr>
              <a:t>C</a:t>
            </a:r>
            <a:r>
              <a:rPr lang="id-ID" dirty="0" smtClean="0">
                <a:sym typeface="Wingdings" pitchFamily="2" charset="2"/>
              </a:rPr>
              <a:t>acing </a:t>
            </a:r>
            <a:r>
              <a:rPr lang="id-ID" i="1" dirty="0" smtClean="0">
                <a:sym typeface="Wingdings" pitchFamily="2" charset="2"/>
              </a:rPr>
              <a:t>Filaria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Zika  Virus </a:t>
            </a:r>
            <a:r>
              <a:rPr lang="id-ID" i="1" dirty="0" smtClean="0">
                <a:sym typeface="Wingdings" pitchFamily="2" charset="2"/>
              </a:rPr>
              <a:t>Flaviviridae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Kecoa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Kontaminasi Makanan </a:t>
            </a:r>
            <a:endParaRPr lang="id-ID" i="1" dirty="0" smtClean="0">
              <a:sym typeface="Wingdings" pitchFamily="2" charset="2"/>
            </a:endParaRPr>
          </a:p>
          <a:p>
            <a:pPr lvl="1"/>
            <a:r>
              <a:rPr lang="id-ID" dirty="0" smtClean="0">
                <a:sym typeface="Wingdings" pitchFamily="2" charset="2"/>
              </a:rPr>
              <a:t>Perkembangbiakan bakteri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Gigitan Kecoa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Penyerang Bagian Tubuh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Keracunan Makanan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Alergi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Asma</a:t>
            </a:r>
          </a:p>
          <a:p>
            <a:pPr lvl="1"/>
            <a:endParaRPr lang="id-ID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Lalat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Disentri basiller  </a:t>
            </a:r>
            <a:r>
              <a:rPr lang="id-ID" dirty="0" smtClean="0"/>
              <a:t>Shigella, Escherichia coli, Salmonella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id-ID" dirty="0" smtClean="0">
                <a:sym typeface="Wingdings" pitchFamily="2" charset="2"/>
              </a:rPr>
              <a:t>Diare  bakteri, virus, parasit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Typhoid  </a:t>
            </a:r>
            <a:r>
              <a:rPr lang="id-ID" i="1" dirty="0" smtClean="0">
                <a:sym typeface="Wingdings" pitchFamily="2" charset="2"/>
              </a:rPr>
              <a:t>salmonella typhi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Cholera  </a:t>
            </a:r>
            <a:r>
              <a:rPr lang="id-ID" i="1" dirty="0" smtClean="0">
                <a:sym typeface="Wingdings" pitchFamily="2" charset="2"/>
              </a:rPr>
              <a:t>vibrio cholerae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Disentri Amoeba  parasit </a:t>
            </a:r>
            <a:r>
              <a:rPr lang="id-ID" i="1" dirty="0" smtClean="0">
                <a:sym typeface="Wingdings" pitchFamily="2" charset="2"/>
              </a:rPr>
              <a:t>entamoeba histolytica</a:t>
            </a:r>
          </a:p>
          <a:p>
            <a:pPr lvl="1"/>
            <a:endParaRPr lang="id-ID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Tikus</a:t>
            </a:r>
          </a:p>
          <a:p>
            <a:pPr lvl="1"/>
            <a:r>
              <a:rPr lang="id-ID" dirty="0" smtClean="0"/>
              <a:t>Leptospirosis </a:t>
            </a:r>
            <a:r>
              <a:rPr lang="id-ID" dirty="0" smtClean="0">
                <a:sym typeface="Wingdings" pitchFamily="2" charset="2"/>
              </a:rPr>
              <a:t> bakteri </a:t>
            </a:r>
            <a:r>
              <a:rPr lang="id-ID" i="1" dirty="0" smtClean="0">
                <a:sym typeface="Wingdings" pitchFamily="2" charset="2"/>
              </a:rPr>
              <a:t>leptospira</a:t>
            </a:r>
            <a:endParaRPr lang="id-ID" dirty="0" smtClean="0"/>
          </a:p>
          <a:p>
            <a:pPr lvl="1"/>
            <a:r>
              <a:rPr lang="id-ID" dirty="0" smtClean="0"/>
              <a:t>Pes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bakteri </a:t>
            </a:r>
            <a:r>
              <a:rPr lang="id-ID" i="1" dirty="0" smtClean="0"/>
              <a:t>Yersinia pestis</a:t>
            </a:r>
          </a:p>
          <a:p>
            <a:pPr lvl="1"/>
            <a:r>
              <a:rPr lang="id-ID" dirty="0" smtClean="0"/>
              <a:t>Murine </a:t>
            </a:r>
            <a:r>
              <a:rPr lang="id-ID" dirty="0" smtClean="0"/>
              <a:t>typhus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bakteri </a:t>
            </a:r>
            <a:r>
              <a:rPr lang="id-ID" i="1" dirty="0" smtClean="0"/>
              <a:t>Rickettsia typhi</a:t>
            </a:r>
            <a:endParaRPr lang="id-ID" i="1" dirty="0" smtClean="0"/>
          </a:p>
          <a:p>
            <a:pPr lvl="1"/>
            <a:r>
              <a:rPr lang="id-ID" dirty="0" smtClean="0"/>
              <a:t>Scrub typhus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bakteri Ricketsia </a:t>
            </a:r>
            <a:r>
              <a:rPr lang="id-ID" dirty="0" smtClean="0"/>
              <a:t>tsutsugamushi, Leptotrombidium </a:t>
            </a:r>
            <a:r>
              <a:rPr lang="id-ID" dirty="0" smtClean="0"/>
              <a:t>sp. </a:t>
            </a:r>
            <a:r>
              <a:rPr lang="id-ID" dirty="0" smtClean="0"/>
              <a:t>, Bakteri </a:t>
            </a:r>
            <a:r>
              <a:rPr lang="id-ID" dirty="0" smtClean="0"/>
              <a:t>R. tsutsugamushi </a:t>
            </a:r>
          </a:p>
          <a:p>
            <a:pPr lvl="1"/>
            <a:r>
              <a:rPr lang="id-ID" dirty="0" smtClean="0"/>
              <a:t>Hantavirus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virus </a:t>
            </a:r>
            <a:r>
              <a:rPr lang="id-ID" i="1" dirty="0" smtClean="0"/>
              <a:t>ensefalitis</a:t>
            </a:r>
            <a:endParaRPr lang="id-ID" i="1" dirty="0" smtClean="0"/>
          </a:p>
          <a:p>
            <a:pPr lvl="1"/>
            <a:endParaRPr lang="id-ID" i="1" dirty="0" smtClean="0">
              <a:sym typeface="Wingdings" pitchFamily="2" charset="2"/>
            </a:endParaRPr>
          </a:p>
          <a:p>
            <a:pPr lvl="1"/>
            <a:endParaRPr lang="id-ID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Binatang yang dapat menularkan penyakit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Pinjal dan Kutu</a:t>
            </a:r>
          </a:p>
          <a:p>
            <a:pPr lvl="1"/>
            <a:r>
              <a:rPr lang="id-ID" dirty="0" smtClean="0"/>
              <a:t>Pes</a:t>
            </a:r>
          </a:p>
          <a:p>
            <a:pPr lvl="1"/>
            <a:r>
              <a:rPr lang="id-ID" dirty="0" smtClean="0"/>
              <a:t>Alergi</a:t>
            </a:r>
          </a:p>
          <a:p>
            <a:pPr lvl="1"/>
            <a:r>
              <a:rPr lang="id-ID" dirty="0" smtClean="0"/>
              <a:t>Iritasi kulit</a:t>
            </a:r>
          </a:p>
          <a:p>
            <a:pPr lvl="1"/>
            <a:r>
              <a:rPr lang="id-ID" dirty="0" smtClean="0"/>
              <a:t>Menghisap darah</a:t>
            </a:r>
          </a:p>
          <a:p>
            <a:pPr lvl="1"/>
            <a:endParaRPr lang="id-ID" dirty="0" smtClean="0"/>
          </a:p>
          <a:p>
            <a:pPr lvl="1"/>
            <a:endParaRPr lang="id-ID" i="1" dirty="0" smtClean="0">
              <a:sym typeface="Wingdings" pitchFamily="2" charset="2"/>
            </a:endParaRPr>
          </a:p>
          <a:p>
            <a:pPr lvl="1"/>
            <a:endParaRPr lang="id-ID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Faktor yang Mempengaruhi Penularan Penyakit Melalui Binatang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b="1" dirty="0" smtClean="0"/>
              <a:t>Cuaca</a:t>
            </a:r>
            <a:endParaRPr lang="id-ID" b="1" dirty="0" smtClean="0"/>
          </a:p>
          <a:p>
            <a:r>
              <a:rPr lang="id-ID" dirty="0" smtClean="0"/>
              <a:t>Iklim </a:t>
            </a:r>
            <a:r>
              <a:rPr lang="id-ID" dirty="0" smtClean="0"/>
              <a:t>dan musim merupakan faktor utama yang mempengaruhi terjadinya penyakit infeksi. </a:t>
            </a:r>
            <a:endParaRPr lang="id-ID" dirty="0" smtClean="0"/>
          </a:p>
          <a:p>
            <a:r>
              <a:rPr lang="id-ID" dirty="0" smtClean="0"/>
              <a:t>Agen </a:t>
            </a:r>
            <a:r>
              <a:rPr lang="id-ID" dirty="0" smtClean="0"/>
              <a:t>penyakit tertentu terbatas pada daerah geografis tertentu, sebab mereka butuh reservoir dan vektor untuk hidup. </a:t>
            </a:r>
            <a:endParaRPr lang="id-ID" dirty="0" smtClean="0"/>
          </a:p>
          <a:p>
            <a:r>
              <a:rPr lang="id-ID" dirty="0" smtClean="0"/>
              <a:t>Iklim </a:t>
            </a:r>
            <a:r>
              <a:rPr lang="id-ID" dirty="0" smtClean="0"/>
              <a:t>dan variasi musim mempengaruhi kehidupan agen penyakit, reservoir dan vektor.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Faktor yang Mempengaruhi Penularan Penyakit Melalui Binatang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Reservoir</a:t>
            </a:r>
          </a:p>
          <a:p>
            <a:r>
              <a:rPr lang="id-ID" dirty="0" smtClean="0"/>
              <a:t>Hewan-hewan </a:t>
            </a:r>
            <a:r>
              <a:rPr lang="id-ID" dirty="0" smtClean="0"/>
              <a:t>yang menyimpan kuman patogen dimana mereka sendiri tidak terkena penyakit disebut reservoir. </a:t>
            </a:r>
            <a:endParaRPr lang="id-ID" dirty="0" smtClean="0"/>
          </a:p>
          <a:p>
            <a:r>
              <a:rPr lang="id-ID" dirty="0" smtClean="0"/>
              <a:t>Reservoir </a:t>
            </a:r>
            <a:r>
              <a:rPr lang="id-ID" dirty="0" smtClean="0"/>
              <a:t>untuk arthropods borne disease adalah hewan-hewan dimana kuman patogen dapat hidup bersama. </a:t>
            </a:r>
            <a:endParaRPr lang="id-ID" dirty="0" smtClean="0"/>
          </a:p>
          <a:p>
            <a:r>
              <a:rPr lang="id-ID" dirty="0" smtClean="0"/>
              <a:t>Reservoir alamiah : seperti </a:t>
            </a:r>
            <a:r>
              <a:rPr lang="id-ID" dirty="0" smtClean="0"/>
              <a:t>tikus, anjing, serigala serta manusia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 smtClean="0"/>
              <a:t>banyak kasus</a:t>
            </a:r>
            <a:r>
              <a:rPr lang="id-ID" dirty="0" smtClean="0"/>
              <a:t>, kuman </a:t>
            </a:r>
            <a:r>
              <a:rPr lang="id-ID" dirty="0" smtClean="0"/>
              <a:t>patogen mengalami multifikasi di dalam vektor atau reservoir tanpa menyebabkan kerusakan pada intermediate host.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497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Hubungan Vektor Penyakit  dengan Binatang</vt:lpstr>
      <vt:lpstr>Binatang yang dapat menularkan penyakit</vt:lpstr>
      <vt:lpstr>Binatang yang dapat menularkan penyakit</vt:lpstr>
      <vt:lpstr>Binatang yang dapat menularkan penyakit</vt:lpstr>
      <vt:lpstr>Binatang yang dapat menularkan penyakit</vt:lpstr>
      <vt:lpstr>Binatang yang dapat menularkan penyakit</vt:lpstr>
      <vt:lpstr>Binatang yang dapat menularkan penyakit</vt:lpstr>
      <vt:lpstr>Faktor yang Mempengaruhi Penularan Penyakit Melalui Binatang</vt:lpstr>
      <vt:lpstr>Faktor yang Mempengaruhi Penularan Penyakit Melalui Binatang</vt:lpstr>
      <vt:lpstr>Faktor yang Mempengaruhi Penularan Penyakit Melalui Binatang</vt:lpstr>
      <vt:lpstr>Faktor yang Mempengaruhi Penularan Penyakit Melalui Binatang</vt:lpstr>
      <vt:lpstr>Transmisi Arthropoda Born Disease</vt:lpstr>
      <vt:lpstr>Transmisi Arthropoda Born Disease</vt:lpstr>
      <vt:lpstr>Transmisi Arthropoda Born Disease</vt:lpstr>
      <vt:lpstr>Transmisi Arthropoda Born Disease</vt:lpstr>
      <vt:lpstr>Transmisi Arthropoda Born Disease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Pengendalian Vektor</dc:title>
  <dc:creator>Zannendesu</dc:creator>
  <cp:lastModifiedBy>Zannendesu</cp:lastModifiedBy>
  <cp:revision>14</cp:revision>
  <dcterms:created xsi:type="dcterms:W3CDTF">2018-03-12T01:26:01Z</dcterms:created>
  <dcterms:modified xsi:type="dcterms:W3CDTF">2018-03-19T06:54:28Z</dcterms:modified>
</cp:coreProperties>
</file>