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12"/>
  </p:notesMasterIdLst>
  <p:sldIdLst>
    <p:sldId id="256" r:id="rId2"/>
    <p:sldId id="257" r:id="rId3"/>
    <p:sldId id="265" r:id="rId4"/>
    <p:sldId id="268" r:id="rId5"/>
    <p:sldId id="258" r:id="rId6"/>
    <p:sldId id="267" r:id="rId7"/>
    <p:sldId id="259" r:id="rId8"/>
    <p:sldId id="262" r:id="rId9"/>
    <p:sldId id="264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9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8AF1D-3101-4FFE-B151-BB248869789E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B39C0-82DD-46CB-B187-ACCD5CAD75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93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E553-2FE5-4F2D-B770-9BF55C8ECF8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3325-BDA2-4190-BA41-7A42592752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2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E553-2FE5-4F2D-B770-9BF55C8ECF8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3325-BDA2-4190-BA41-7A42592752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0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E553-2FE5-4F2D-B770-9BF55C8ECF8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3325-BDA2-4190-BA41-7A42592752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4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E553-2FE5-4F2D-B770-9BF55C8ECF8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3325-BDA2-4190-BA41-7A42592752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5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E553-2FE5-4F2D-B770-9BF55C8ECF8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3325-BDA2-4190-BA41-7A42592752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0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E553-2FE5-4F2D-B770-9BF55C8ECF8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3325-BDA2-4190-BA41-7A42592752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6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E553-2FE5-4F2D-B770-9BF55C8ECF8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3325-BDA2-4190-BA41-7A42592752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6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E553-2FE5-4F2D-B770-9BF55C8ECF8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3325-BDA2-4190-BA41-7A42592752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78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E553-2FE5-4F2D-B770-9BF55C8ECF8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3325-BDA2-4190-BA41-7A42592752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3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E553-2FE5-4F2D-B770-9BF55C8ECF8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3325-BDA2-4190-BA41-7A42592752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73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6E553-2FE5-4F2D-B770-9BF55C8ECF8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E3325-BDA2-4190-BA41-7A42592752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6E553-2FE5-4F2D-B770-9BF55C8ECF8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E3325-BDA2-4190-BA41-7A42592752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6156176" cy="864097"/>
          </a:xfrm>
        </p:spPr>
        <p:txBody>
          <a:bodyPr>
            <a:noAutofit/>
          </a:bodyPr>
          <a:lstStyle/>
          <a:p>
            <a:r>
              <a:rPr lang="id-ID" sz="3200" b="1" dirty="0" smtClean="0"/>
              <a:t>Penyakit yang ditularkan oleh Kecoa</a:t>
            </a:r>
            <a:endParaRPr lang="id-ID" sz="32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987824" y="4221088"/>
            <a:ext cx="6161256" cy="648072"/>
          </a:xfrm>
        </p:spPr>
        <p:txBody>
          <a:bodyPr/>
          <a:lstStyle/>
          <a:p>
            <a:r>
              <a:rPr lang="id-ID" dirty="0" smtClean="0"/>
              <a:t>Pertemuan 8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29200"/>
            <a:ext cx="8229600" cy="896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ID" sz="3200" b="1" dirty="0" smtClean="0"/>
              <a:t>TERIMA KASIH</a:t>
            </a:r>
            <a:endParaRPr lang="en-US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KECOA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Kecoa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coro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insekta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ordo</a:t>
            </a:r>
            <a:r>
              <a:rPr lang="en-US" dirty="0"/>
              <a:t> </a:t>
            </a:r>
            <a:r>
              <a:rPr lang="en-US" i="1" dirty="0" err="1"/>
              <a:t>Blattodea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3.500 </a:t>
            </a:r>
            <a:r>
              <a:rPr lang="en-US" dirty="0" smtClean="0"/>
              <a:t>. </a:t>
            </a:r>
            <a:r>
              <a:rPr lang="en-US" dirty="0" err="1"/>
              <a:t>Kecoa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belahan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,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 smtClean="0"/>
              <a:t>kutub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dirty="0" err="1" smtClean="0"/>
              <a:t>Morfologi</a:t>
            </a:r>
            <a:r>
              <a:rPr lang="en-ID" dirty="0" smtClean="0"/>
              <a:t/>
            </a:r>
            <a:br>
              <a:rPr lang="en-ID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5043508"/>
          </a:xfrm>
        </p:spPr>
        <p:txBody>
          <a:bodyPr/>
          <a:lstStyle/>
          <a:p>
            <a:r>
              <a:rPr lang="en-US" dirty="0" err="1" smtClean="0"/>
              <a:t>Kecoa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serangga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oval, </a:t>
            </a:r>
            <a:r>
              <a:rPr lang="en-US" dirty="0" err="1" smtClean="0"/>
              <a:t>pipih</a:t>
            </a:r>
            <a:r>
              <a:rPr lang="en-US" dirty="0" smtClean="0"/>
              <a:t> </a:t>
            </a:r>
            <a:r>
              <a:rPr lang="en-US" dirty="0" err="1" smtClean="0"/>
              <a:t>dorso</a:t>
            </a:r>
            <a:r>
              <a:rPr lang="en-US" dirty="0" smtClean="0"/>
              <a:t>-ventral. </a:t>
            </a:r>
            <a:r>
              <a:rPr lang="en-US" dirty="0" err="1" smtClean="0"/>
              <a:t>Kepalanya</a:t>
            </a:r>
            <a:r>
              <a:rPr lang="en-US" dirty="0" smtClean="0"/>
              <a:t> </a:t>
            </a:r>
            <a:r>
              <a:rPr lang="en-US" dirty="0" err="1" smtClean="0"/>
              <a:t>tersembunyi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pronotum</a:t>
            </a:r>
            <a:r>
              <a:rPr lang="en-US" dirty="0" smtClean="0"/>
              <a:t>,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sepasang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, </a:t>
            </a:r>
            <a:r>
              <a:rPr lang="en-US" dirty="0" err="1" smtClean="0"/>
              <a:t>antena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, </a:t>
            </a:r>
            <a:r>
              <a:rPr lang="en-US" dirty="0" err="1" smtClean="0"/>
              <a:t>sayap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pasang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pasang</a:t>
            </a:r>
            <a:r>
              <a:rPr lang="en-US" dirty="0" smtClean="0"/>
              <a:t> kaki. </a:t>
            </a:r>
            <a:r>
              <a:rPr lang="en-US" dirty="0" err="1" smtClean="0"/>
              <a:t>Pronotum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sayap</a:t>
            </a:r>
            <a:r>
              <a:rPr lang="en-US" dirty="0" smtClean="0"/>
              <a:t> </a:t>
            </a:r>
            <a:r>
              <a:rPr lang="en-US" dirty="0" err="1" smtClean="0"/>
              <a:t>licin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berambut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bersisik</a:t>
            </a:r>
            <a:r>
              <a:rPr lang="en-US" dirty="0" smtClean="0"/>
              <a:t>, </a:t>
            </a:r>
            <a:r>
              <a:rPr lang="en-US" dirty="0" err="1" smtClean="0"/>
              <a:t>berwarna</a:t>
            </a:r>
            <a:r>
              <a:rPr lang="en-US" dirty="0" smtClean="0"/>
              <a:t> </a:t>
            </a:r>
            <a:r>
              <a:rPr lang="en-US" dirty="0" err="1" smtClean="0"/>
              <a:t>coklat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coklat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Habitat </a:t>
            </a:r>
            <a:r>
              <a:rPr lang="en-ID" dirty="0" err="1" smtClean="0"/>
              <a:t>kecoa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D" dirty="0" smtClean="0"/>
              <a:t>    </a:t>
            </a:r>
            <a:r>
              <a:rPr lang="en-ID" dirty="0" err="1" smtClean="0"/>
              <a:t>Kecoa</a:t>
            </a:r>
            <a:r>
              <a:rPr lang="en-ID" dirty="0" smtClean="0"/>
              <a:t> </a:t>
            </a:r>
            <a:r>
              <a:rPr lang="en-ID" dirty="0" err="1" smtClean="0"/>
              <a:t>merupakan</a:t>
            </a:r>
            <a:r>
              <a:rPr lang="en-ID" dirty="0" smtClean="0"/>
              <a:t> </a:t>
            </a:r>
            <a:r>
              <a:rPr lang="en-ID" dirty="0" err="1" smtClean="0"/>
              <a:t>binatang</a:t>
            </a:r>
            <a:r>
              <a:rPr lang="en-ID" dirty="0" smtClean="0"/>
              <a:t> yang </a:t>
            </a:r>
            <a:r>
              <a:rPr lang="en-ID" dirty="0" err="1" smtClean="0"/>
              <a:t>suka</a:t>
            </a:r>
            <a:r>
              <a:rPr lang="en-ID" dirty="0" smtClean="0"/>
              <a:t> </a:t>
            </a:r>
            <a:r>
              <a:rPr lang="en-ID" dirty="0" err="1" smtClean="0"/>
              <a:t>berada</a:t>
            </a:r>
            <a:r>
              <a:rPr lang="en-ID" dirty="0" smtClean="0"/>
              <a:t> </a:t>
            </a:r>
            <a:r>
              <a:rPr lang="en-ID" dirty="0" err="1" smtClean="0"/>
              <a:t>ditempat</a:t>
            </a:r>
            <a:r>
              <a:rPr lang="en-ID" dirty="0" smtClean="0"/>
              <a:t> </a:t>
            </a:r>
            <a:r>
              <a:rPr lang="en-ID" dirty="0" err="1" smtClean="0"/>
              <a:t>lembab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gelap,dan</a:t>
            </a:r>
            <a:r>
              <a:rPr lang="en-ID" dirty="0" smtClean="0"/>
              <a:t> </a:t>
            </a:r>
            <a:r>
              <a:rPr lang="en-ID" dirty="0" err="1" smtClean="0"/>
              <a:t>juga</a:t>
            </a:r>
            <a:r>
              <a:rPr lang="en-ID" dirty="0" smtClean="0"/>
              <a:t> </a:t>
            </a:r>
            <a:r>
              <a:rPr lang="en-ID" dirty="0" err="1" smtClean="0"/>
              <a:t>tempat</a:t>
            </a:r>
            <a:r>
              <a:rPr lang="en-ID" dirty="0" smtClean="0"/>
              <a:t> </a:t>
            </a:r>
            <a:r>
              <a:rPr lang="en-ID" dirty="0" err="1" smtClean="0"/>
              <a:t>tempat</a:t>
            </a:r>
            <a:r>
              <a:rPr lang="en-ID" dirty="0" smtClean="0"/>
              <a:t> yang </a:t>
            </a:r>
            <a:r>
              <a:rPr lang="en-ID" dirty="0" err="1" smtClean="0"/>
              <a:t>kotor</a:t>
            </a:r>
            <a:r>
              <a:rPr lang="en-ID" dirty="0" smtClean="0"/>
              <a:t> </a:t>
            </a:r>
            <a:r>
              <a:rPr lang="en-ID" dirty="0" err="1" smtClean="0"/>
              <a:t>karena</a:t>
            </a:r>
            <a:r>
              <a:rPr lang="en-ID" dirty="0" smtClean="0"/>
              <a:t> </a:t>
            </a:r>
            <a:r>
              <a:rPr lang="en-ID" dirty="0" err="1" smtClean="0"/>
              <a:t>disana</a:t>
            </a:r>
            <a:r>
              <a:rPr lang="en-ID" dirty="0" smtClean="0"/>
              <a:t> </a:t>
            </a:r>
            <a:r>
              <a:rPr lang="en-ID" dirty="0" err="1" smtClean="0"/>
              <a:t>terdapat</a:t>
            </a:r>
            <a:r>
              <a:rPr lang="en-ID" dirty="0" smtClean="0"/>
              <a:t> </a:t>
            </a:r>
            <a:r>
              <a:rPr lang="en-ID" dirty="0" err="1" smtClean="0"/>
              <a:t>sisa</a:t>
            </a:r>
            <a:r>
              <a:rPr lang="en-ID" dirty="0" smtClean="0"/>
              <a:t> </a:t>
            </a:r>
            <a:r>
              <a:rPr lang="en-ID" dirty="0" err="1" smtClean="0"/>
              <a:t>makanan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kecoa</a:t>
            </a:r>
            <a:r>
              <a:rPr lang="en-ID" dirty="0" smtClean="0"/>
              <a:t> </a:t>
            </a:r>
          </a:p>
          <a:p>
            <a:r>
              <a:rPr lang="en-ID" dirty="0" err="1" smtClean="0"/>
              <a:t>Gudang</a:t>
            </a:r>
            <a:endParaRPr lang="en-ID" dirty="0" smtClean="0"/>
          </a:p>
          <a:p>
            <a:r>
              <a:rPr lang="en-ID" dirty="0" err="1" smtClean="0"/>
              <a:t>Kamar</a:t>
            </a:r>
            <a:r>
              <a:rPr lang="en-ID" dirty="0" smtClean="0"/>
              <a:t> </a:t>
            </a:r>
            <a:r>
              <a:rPr lang="en-ID" dirty="0" err="1" smtClean="0"/>
              <a:t>mandi</a:t>
            </a:r>
            <a:endParaRPr lang="en-ID" dirty="0" smtClean="0"/>
          </a:p>
          <a:p>
            <a:r>
              <a:rPr lang="en-ID" dirty="0" err="1" smtClean="0"/>
              <a:t>Celah-celah</a:t>
            </a:r>
            <a:r>
              <a:rPr lang="en-ID" dirty="0" smtClean="0"/>
              <a:t> </a:t>
            </a:r>
            <a:r>
              <a:rPr lang="en-ID" dirty="0" err="1" smtClean="0"/>
              <a:t>retakan</a:t>
            </a:r>
            <a:endParaRPr lang="en-ID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Kebiasaan</a:t>
            </a:r>
            <a:r>
              <a:rPr lang="en-ID" dirty="0" smtClean="0"/>
              <a:t> </a:t>
            </a:r>
            <a:r>
              <a:rPr lang="en-ID" dirty="0" err="1" smtClean="0"/>
              <a:t>hidup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Kecoa</a:t>
            </a:r>
            <a:r>
              <a:rPr lang="en-US" dirty="0"/>
              <a:t> </a:t>
            </a:r>
            <a:r>
              <a:rPr lang="en-US" dirty="0" err="1"/>
              <a:t>kebanyakan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tropis</a:t>
            </a:r>
            <a:r>
              <a:rPr lang="en-US" dirty="0"/>
              <a:t> yang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menyebar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sub </a:t>
            </a:r>
            <a:r>
              <a:rPr lang="en-US" dirty="0" err="1"/>
              <a:t>tropis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dingin</a:t>
            </a:r>
            <a:r>
              <a:rPr lang="en-US" dirty="0"/>
              <a:t>. </a:t>
            </a:r>
            <a:r>
              <a:rPr lang="en-US" dirty="0" err="1"/>
              <a:t>Serangga</a:t>
            </a:r>
            <a:r>
              <a:rPr lang="en-US" dirty="0"/>
              <a:t> yang </a:t>
            </a:r>
            <a:r>
              <a:rPr lang="en-US" dirty="0" err="1"/>
              <a:t>hidupnya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metamorfosis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menyukai</a:t>
            </a:r>
            <a:r>
              <a:rPr lang="en-US" dirty="0"/>
              <a:t> </a:t>
            </a:r>
            <a:r>
              <a:rPr lang="en-US" dirty="0" err="1"/>
              <a:t>tempat-tempat</a:t>
            </a:r>
            <a:r>
              <a:rPr lang="en-US" dirty="0"/>
              <a:t> yang </a:t>
            </a:r>
            <a:r>
              <a:rPr lang="en-US" dirty="0" err="1"/>
              <a:t>kotor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bau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dirty="0" err="1" smtClean="0"/>
              <a:t>Siklus</a:t>
            </a:r>
            <a:r>
              <a:rPr lang="en-ID" dirty="0" smtClean="0"/>
              <a:t> </a:t>
            </a:r>
            <a:r>
              <a:rPr lang="en-ID" dirty="0" err="1" smtClean="0"/>
              <a:t>hidup</a:t>
            </a:r>
            <a:r>
              <a:rPr lang="en-ID" dirty="0" smtClean="0"/>
              <a:t/>
            </a:r>
            <a:br>
              <a:rPr lang="en-ID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71"/>
          </a:xfrm>
        </p:spPr>
        <p:txBody>
          <a:bodyPr/>
          <a:lstStyle/>
          <a:p>
            <a:r>
              <a:rPr lang="en-US" dirty="0" err="1" smtClean="0"/>
              <a:t>Ootheca</a:t>
            </a:r>
            <a:r>
              <a:rPr lang="en-US" dirty="0" smtClean="0"/>
              <a:t> (</a:t>
            </a:r>
            <a:r>
              <a:rPr lang="en-US" dirty="0" err="1" smtClean="0"/>
              <a:t>kantung</a:t>
            </a:r>
            <a:r>
              <a:rPr lang="en-US" dirty="0" smtClean="0"/>
              <a:t> </a:t>
            </a:r>
            <a:r>
              <a:rPr lang="en-US" dirty="0" err="1" smtClean="0"/>
              <a:t>telur</a:t>
            </a:r>
            <a:r>
              <a:rPr lang="en-US" dirty="0" smtClean="0"/>
              <a:t>) </a:t>
            </a:r>
            <a:r>
              <a:rPr lang="en-US" dirty="0" err="1" smtClean="0"/>
              <a:t>berisi</a:t>
            </a:r>
            <a:r>
              <a:rPr lang="en-US" dirty="0" smtClean="0"/>
              <a:t> 6 – 28 </a:t>
            </a:r>
            <a:r>
              <a:rPr lang="en-US" dirty="0" err="1" smtClean="0"/>
              <a:t>telur</a:t>
            </a:r>
            <a:r>
              <a:rPr lang="en-US" dirty="0" smtClean="0"/>
              <a:t> </a:t>
            </a:r>
            <a:r>
              <a:rPr lang="en-US" dirty="0" err="1" smtClean="0"/>
              <a:t>dibawa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betina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dikumpulkan</a:t>
            </a:r>
            <a:r>
              <a:rPr lang="en-US" dirty="0" smtClean="0"/>
              <a:t>. </a:t>
            </a:r>
            <a:r>
              <a:rPr lang="en-US" dirty="0" err="1" smtClean="0"/>
              <a:t>Terkadang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menempel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terkelompok-kelompok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• </a:t>
            </a:r>
            <a:r>
              <a:rPr lang="en-US" dirty="0" err="1" smtClean="0"/>
              <a:t>Menetas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1 - 2 </a:t>
            </a:r>
            <a:r>
              <a:rPr lang="en-US" dirty="0" err="1" smtClean="0"/>
              <a:t>bulan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• </a:t>
            </a:r>
            <a:r>
              <a:rPr lang="en-US" dirty="0" err="1" smtClean="0"/>
              <a:t>Anakan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5 </a:t>
            </a:r>
            <a:r>
              <a:rPr lang="en-US" dirty="0" err="1" smtClean="0"/>
              <a:t>bulan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pula </a:t>
            </a:r>
            <a:r>
              <a:rPr lang="en-US" dirty="0" err="1" smtClean="0"/>
              <a:t>hingga</a:t>
            </a:r>
            <a:r>
              <a:rPr lang="en-US" dirty="0" smtClean="0"/>
              <a:t> 15 </a:t>
            </a:r>
            <a:r>
              <a:rPr lang="en-US" dirty="0" err="1" smtClean="0"/>
              <a:t>bulan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 descr="met-tidak-sempur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4000528"/>
            <a:ext cx="5000660" cy="235743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MORFOLOGI KECOA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sz="1800" dirty="0" err="1"/>
              <a:t>Kecoa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serangga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bentuk</a:t>
            </a:r>
            <a:r>
              <a:rPr lang="en-US" sz="1800" dirty="0"/>
              <a:t> </a:t>
            </a:r>
            <a:r>
              <a:rPr lang="en-US" sz="1800" dirty="0" err="1"/>
              <a:t>tubuh</a:t>
            </a:r>
            <a:r>
              <a:rPr lang="en-US" sz="1800" dirty="0"/>
              <a:t> oval, </a:t>
            </a:r>
            <a:r>
              <a:rPr lang="en-US" sz="1800" dirty="0" err="1"/>
              <a:t>pipih</a:t>
            </a:r>
            <a:r>
              <a:rPr lang="en-US" sz="1800" dirty="0"/>
              <a:t> </a:t>
            </a:r>
            <a:r>
              <a:rPr lang="en-US" sz="1800" dirty="0" err="1"/>
              <a:t>dorso</a:t>
            </a:r>
            <a:r>
              <a:rPr lang="en-US" sz="1800" dirty="0"/>
              <a:t>-ventral. </a:t>
            </a:r>
            <a:r>
              <a:rPr lang="en-US" sz="1800" dirty="0" err="1"/>
              <a:t>Kepalanya</a:t>
            </a:r>
            <a:r>
              <a:rPr lang="en-US" sz="1800" dirty="0"/>
              <a:t> </a:t>
            </a:r>
            <a:r>
              <a:rPr lang="en-US" sz="1800" dirty="0" err="1"/>
              <a:t>tersembunyi</a:t>
            </a:r>
            <a:r>
              <a:rPr lang="en-US" sz="1800" dirty="0"/>
              <a:t> </a:t>
            </a:r>
            <a:r>
              <a:rPr lang="en-US" sz="1800" dirty="0" err="1"/>
              <a:t>di</a:t>
            </a:r>
            <a:r>
              <a:rPr lang="en-US" sz="1800" dirty="0"/>
              <a:t> </a:t>
            </a:r>
            <a:r>
              <a:rPr lang="en-US" sz="1800" dirty="0" err="1"/>
              <a:t>bawah</a:t>
            </a:r>
            <a:r>
              <a:rPr lang="en-US" sz="1800" dirty="0"/>
              <a:t> </a:t>
            </a:r>
            <a:r>
              <a:rPr lang="en-US" sz="1800" dirty="0" err="1"/>
              <a:t>pronotum</a:t>
            </a:r>
            <a:r>
              <a:rPr lang="en-US" sz="1800" dirty="0"/>
              <a:t>, </a:t>
            </a:r>
            <a:r>
              <a:rPr lang="en-US" sz="1800" dirty="0" err="1"/>
              <a:t>dilengkapi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sepasang</a:t>
            </a:r>
            <a:r>
              <a:rPr lang="en-US" sz="1800" dirty="0"/>
              <a:t> </a:t>
            </a:r>
            <a:r>
              <a:rPr lang="en-US" sz="1800" dirty="0" err="1"/>
              <a:t>mata</a:t>
            </a:r>
            <a:r>
              <a:rPr lang="en-US" sz="1800" dirty="0"/>
              <a:t> </a:t>
            </a:r>
            <a:r>
              <a:rPr lang="en-US" sz="1800" dirty="0" err="1"/>
              <a:t>majemuk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mata</a:t>
            </a:r>
            <a:r>
              <a:rPr lang="en-US" sz="1800" dirty="0"/>
              <a:t> </a:t>
            </a:r>
            <a:r>
              <a:rPr lang="en-US" sz="1800" dirty="0" err="1"/>
              <a:t>tunggal</a:t>
            </a:r>
            <a:r>
              <a:rPr lang="en-US" sz="1800" dirty="0"/>
              <a:t>, </a:t>
            </a:r>
            <a:r>
              <a:rPr lang="en-US" sz="1800" dirty="0" err="1"/>
              <a:t>antena</a:t>
            </a:r>
            <a:r>
              <a:rPr lang="en-US" sz="1800" dirty="0"/>
              <a:t> </a:t>
            </a:r>
            <a:r>
              <a:rPr lang="en-US" sz="1800" dirty="0" err="1"/>
              <a:t>panjang</a:t>
            </a:r>
            <a:r>
              <a:rPr lang="en-US" sz="1800" dirty="0"/>
              <a:t>, </a:t>
            </a:r>
            <a:r>
              <a:rPr lang="en-US" sz="1800" dirty="0" err="1"/>
              <a:t>sayap</a:t>
            </a:r>
            <a:r>
              <a:rPr lang="en-US" sz="1800" dirty="0"/>
              <a:t> </a:t>
            </a:r>
            <a:r>
              <a:rPr lang="en-US" sz="1800" dirty="0" err="1"/>
              <a:t>dua</a:t>
            </a:r>
            <a:r>
              <a:rPr lang="en-US" sz="1800" dirty="0"/>
              <a:t> </a:t>
            </a:r>
            <a:r>
              <a:rPr lang="en-US" sz="1800" dirty="0" err="1"/>
              <a:t>pasang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tiga</a:t>
            </a:r>
            <a:r>
              <a:rPr lang="en-US" sz="1800" dirty="0"/>
              <a:t> </a:t>
            </a:r>
            <a:r>
              <a:rPr lang="en-US" sz="1800" dirty="0" err="1"/>
              <a:t>pasang</a:t>
            </a:r>
            <a:r>
              <a:rPr lang="en-US" sz="1800" dirty="0"/>
              <a:t> kaki. </a:t>
            </a:r>
            <a:r>
              <a:rPr lang="en-US" sz="1800" dirty="0" err="1"/>
              <a:t>Pronotum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sayap</a:t>
            </a:r>
            <a:r>
              <a:rPr lang="en-US" sz="1800" dirty="0"/>
              <a:t> </a:t>
            </a:r>
            <a:r>
              <a:rPr lang="en-US" sz="1800" dirty="0" err="1"/>
              <a:t>licin</a:t>
            </a:r>
            <a:r>
              <a:rPr lang="en-US" sz="1800" dirty="0"/>
              <a:t>,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berambut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bersisik</a:t>
            </a:r>
            <a:r>
              <a:rPr lang="en-US" sz="1800" dirty="0"/>
              <a:t>, </a:t>
            </a:r>
            <a:r>
              <a:rPr lang="en-US" sz="1800" dirty="0" err="1"/>
              <a:t>berwarna</a:t>
            </a:r>
            <a:r>
              <a:rPr lang="en-US" sz="1800" dirty="0"/>
              <a:t> </a:t>
            </a:r>
            <a:r>
              <a:rPr lang="en-US" sz="1800" dirty="0" err="1"/>
              <a:t>coklat</a:t>
            </a:r>
            <a:r>
              <a:rPr lang="en-US" sz="1800" dirty="0"/>
              <a:t> </a:t>
            </a:r>
            <a:r>
              <a:rPr lang="en-US" sz="1800" dirty="0" err="1"/>
              <a:t>sampai</a:t>
            </a:r>
            <a:r>
              <a:rPr lang="en-US" sz="1800" dirty="0"/>
              <a:t> </a:t>
            </a:r>
            <a:r>
              <a:rPr lang="en-US" sz="1800" dirty="0" err="1"/>
              <a:t>coklat</a:t>
            </a:r>
            <a:r>
              <a:rPr lang="en-US" sz="1800" dirty="0"/>
              <a:t> </a:t>
            </a:r>
            <a:r>
              <a:rPr lang="en-US" sz="1800" dirty="0" err="1"/>
              <a:t>tua</a:t>
            </a:r>
            <a:r>
              <a:rPr lang="en-US" sz="1800" dirty="0"/>
              <a:t>.</a:t>
            </a:r>
          </a:p>
          <a:p>
            <a:endParaRPr lang="en-US" sz="5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b="1" dirty="0" err="1" smtClean="0"/>
              <a:t>Periplaneta</a:t>
            </a:r>
            <a:r>
              <a:rPr lang="en-US" b="1" dirty="0" smtClean="0"/>
              <a:t> </a:t>
            </a:r>
            <a:r>
              <a:rPr lang="en-US" b="1" dirty="0" err="1" smtClean="0"/>
              <a:t>americana</a:t>
            </a:r>
            <a:endParaRPr lang="en-US" b="1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928686" y="34290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34290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MERICA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642918"/>
            <a:ext cx="2554411" cy="1500198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 flipH="1">
            <a:off x="4643438" y="0"/>
            <a:ext cx="42148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Blatta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orientialis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5" name="Picture 14" descr="orientiali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39" y="642918"/>
            <a:ext cx="2357423" cy="142876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3571876"/>
            <a:ext cx="41433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/>
              <a:t>Blatella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germanica</a:t>
            </a:r>
            <a:r>
              <a:rPr lang="en-US" b="1" dirty="0" smtClean="0"/>
              <a:t> </a:t>
            </a:r>
            <a:endParaRPr lang="en-US" b="1" dirty="0"/>
          </a:p>
        </p:txBody>
      </p:sp>
      <p:pic>
        <p:nvPicPr>
          <p:cNvPr id="17" name="Picture 16" descr="Kecoa Jerman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4143380"/>
            <a:ext cx="242889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4500562" y="3571876"/>
            <a:ext cx="47863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Supella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longipalpa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pic>
        <p:nvPicPr>
          <p:cNvPr id="19" name="Picture 18" descr="Kecoa Brown Banded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4143380"/>
            <a:ext cx="250033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dirty="0" err="1" smtClean="0"/>
              <a:t>Penyakit</a:t>
            </a:r>
            <a:r>
              <a:rPr lang="en-ID" dirty="0" smtClean="0"/>
              <a:t> yang </a:t>
            </a:r>
            <a:r>
              <a:rPr lang="en-ID" dirty="0" err="1" smtClean="0"/>
              <a:t>disebabkan</a:t>
            </a:r>
            <a:r>
              <a:rPr lang="en-ID" dirty="0" smtClean="0"/>
              <a:t> </a:t>
            </a:r>
            <a:r>
              <a:rPr lang="en-ID" dirty="0" err="1" smtClean="0"/>
              <a:t>oleh</a:t>
            </a:r>
            <a:r>
              <a:rPr lang="en-ID" dirty="0" smtClean="0"/>
              <a:t> </a:t>
            </a:r>
            <a:r>
              <a:rPr lang="en-ID" dirty="0" err="1" smtClean="0"/>
              <a:t>kecoa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kolera</a:t>
            </a:r>
            <a:r>
              <a:rPr lang="en-US" dirty="0" smtClean="0"/>
              <a:t> (cholera)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usus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r>
              <a:rPr lang="en-US" dirty="0" smtClean="0"/>
              <a:t> 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 </a:t>
            </a:r>
            <a:r>
              <a:rPr lang="en-US" dirty="0" err="1" smtClean="0"/>
              <a:t>Vibrio</a:t>
            </a:r>
            <a:r>
              <a:rPr lang="en-US" dirty="0" smtClean="0"/>
              <a:t> </a:t>
            </a:r>
            <a:r>
              <a:rPr lang="en-US" dirty="0" err="1" smtClean="0"/>
              <a:t>cholerae</a:t>
            </a:r>
            <a:r>
              <a:rPr lang="en-US" dirty="0" smtClean="0"/>
              <a:t>, </a:t>
            </a:r>
            <a:r>
              <a:rPr lang="en-US" dirty="0" err="1" smtClean="0"/>
              <a:t>bakteri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minuman</a:t>
            </a:r>
            <a:r>
              <a:rPr lang="en-US" dirty="0" smtClean="0"/>
              <a:t> yang </a:t>
            </a:r>
            <a:r>
              <a:rPr lang="en-US" dirty="0" err="1" smtClean="0"/>
              <a:t>terkontaminasi</a:t>
            </a:r>
            <a:r>
              <a:rPr lang="en-US" dirty="0" smtClean="0"/>
              <a:t>. </a:t>
            </a:r>
            <a:r>
              <a:rPr lang="en-US" dirty="0" err="1" smtClean="0"/>
              <a:t>Bakteri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enterotoksin</a:t>
            </a:r>
            <a:r>
              <a:rPr lang="en-US" dirty="0" smtClean="0"/>
              <a:t> (</a:t>
            </a:r>
            <a:r>
              <a:rPr lang="en-US" dirty="0" err="1" smtClean="0"/>
              <a:t>racunnya</a:t>
            </a:r>
            <a:r>
              <a:rPr lang="en-US" dirty="0" smtClean="0"/>
              <a:t>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usus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terjadilah</a:t>
            </a:r>
            <a:r>
              <a:rPr lang="en-US" dirty="0" smtClean="0"/>
              <a:t> </a:t>
            </a:r>
            <a:r>
              <a:rPr lang="en-US" dirty="0" err="1" smtClean="0"/>
              <a:t>diare</a:t>
            </a:r>
            <a:r>
              <a:rPr lang="en-US" dirty="0" smtClean="0"/>
              <a:t> (</a:t>
            </a:r>
            <a:r>
              <a:rPr lang="en-US" dirty="0" err="1" smtClean="0"/>
              <a:t>diarrhoea</a:t>
            </a:r>
            <a:r>
              <a:rPr lang="en-US" dirty="0" smtClean="0"/>
              <a:t>)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muntah</a:t>
            </a:r>
            <a:r>
              <a:rPr lang="en-US" dirty="0" smtClean="0"/>
              <a:t> yang 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hebat</a:t>
            </a:r>
            <a:r>
              <a:rPr lang="en-US" dirty="0" smtClean="0"/>
              <a:t>, </a:t>
            </a:r>
            <a:r>
              <a:rPr lang="en-US" dirty="0" err="1" smtClean="0"/>
              <a:t>akibatnya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dehidras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276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Penyakit yang ditularkan oleh Kecoa</vt:lpstr>
      <vt:lpstr>KECOA</vt:lpstr>
      <vt:lpstr>Morfologi </vt:lpstr>
      <vt:lpstr>Habitat kecoa</vt:lpstr>
      <vt:lpstr>Kebiasaan hidup</vt:lpstr>
      <vt:lpstr>Siklus hidup </vt:lpstr>
      <vt:lpstr>MORFOLOGI KECOA</vt:lpstr>
      <vt:lpstr>PowerPoint Presentation</vt:lpstr>
      <vt:lpstr>Penyakit yang disebabkan oleh kecoa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NAMA : REYNALDI SATRIA PUTRA NIM: 2015-31-127</dc:title>
  <dc:creator>REYNALDI SATRIA P</dc:creator>
  <cp:lastModifiedBy>User</cp:lastModifiedBy>
  <cp:revision>23</cp:revision>
  <dcterms:created xsi:type="dcterms:W3CDTF">2018-04-15T05:44:13Z</dcterms:created>
  <dcterms:modified xsi:type="dcterms:W3CDTF">2018-06-25T02:24:47Z</dcterms:modified>
</cp:coreProperties>
</file>