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1" r:id="rId3"/>
    <p:sldId id="262" r:id="rId4"/>
    <p:sldId id="257" r:id="rId5"/>
    <p:sldId id="258" r:id="rId6"/>
    <p:sldId id="259" r:id="rId7"/>
    <p:sldId id="260" r:id="rId8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4" d="100"/>
          <a:sy n="114" d="100"/>
        </p:scale>
        <p:origin x="-1458" y="-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45E0BDF8-09F7-4680-A126-58A131277FC5}" type="datetimeFigureOut">
              <a:rPr lang="id-ID" smtClean="0"/>
              <a:t>02/12/2018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9A869BE6-8C91-49E6-AE10-80DFEBE7785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7859734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45E0BDF8-09F7-4680-A126-58A131277FC5}" type="datetimeFigureOut">
              <a:rPr lang="id-ID" smtClean="0"/>
              <a:t>02/12/2018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9A869BE6-8C91-49E6-AE10-80DFEBE7785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2649472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45E0BDF8-09F7-4680-A126-58A131277FC5}" type="datetimeFigureOut">
              <a:rPr lang="id-ID" smtClean="0"/>
              <a:t>02/12/2018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9A869BE6-8C91-49E6-AE10-80DFEBE7785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9064109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45E0BDF8-09F7-4680-A126-58A131277FC5}" type="datetimeFigureOut">
              <a:rPr lang="id-ID" smtClean="0"/>
              <a:t>02/12/2018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9A869BE6-8C91-49E6-AE10-80DFEBE7785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4764726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45E0BDF8-09F7-4680-A126-58A131277FC5}" type="datetimeFigureOut">
              <a:rPr lang="id-ID" smtClean="0"/>
              <a:t>02/12/2018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9A869BE6-8C91-49E6-AE10-80DFEBE7785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5985379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45E0BDF8-09F7-4680-A126-58A131277FC5}" type="datetimeFigureOut">
              <a:rPr lang="id-ID" smtClean="0"/>
              <a:t>02/12/2018</a:t>
            </a:fld>
            <a:endParaRPr lang="id-ID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9A869BE6-8C91-49E6-AE10-80DFEBE7785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215145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45E0BDF8-09F7-4680-A126-58A131277FC5}" type="datetimeFigureOut">
              <a:rPr lang="id-ID" smtClean="0"/>
              <a:t>02/12/2018</a:t>
            </a:fld>
            <a:endParaRPr lang="id-ID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9A869BE6-8C91-49E6-AE10-80DFEBE7785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9399514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45E0BDF8-09F7-4680-A126-58A131277FC5}" type="datetimeFigureOut">
              <a:rPr lang="id-ID" smtClean="0"/>
              <a:t>02/12/2018</a:t>
            </a:fld>
            <a:endParaRPr lang="id-ID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9A869BE6-8C91-49E6-AE10-80DFEBE7785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3491125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45E0BDF8-09F7-4680-A126-58A131277FC5}" type="datetimeFigureOut">
              <a:rPr lang="id-ID" smtClean="0"/>
              <a:t>02/12/2018</a:t>
            </a:fld>
            <a:endParaRPr lang="id-ID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9A869BE6-8C91-49E6-AE10-80DFEBE7785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89340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45E0BDF8-09F7-4680-A126-58A131277FC5}" type="datetimeFigureOut">
              <a:rPr lang="id-ID" smtClean="0"/>
              <a:t>02/12/2018</a:t>
            </a:fld>
            <a:endParaRPr lang="id-ID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9A869BE6-8C91-49E6-AE10-80DFEBE7785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2635256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45E0BDF8-09F7-4680-A126-58A131277FC5}" type="datetimeFigureOut">
              <a:rPr lang="id-ID" smtClean="0"/>
              <a:t>02/12/2018</a:t>
            </a:fld>
            <a:endParaRPr lang="id-ID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9A869BE6-8C91-49E6-AE10-80DFEBE7785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881748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113"/>
            <a:ext cx="9144000" cy="683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pha.org/topics-and-issues" TargetMode="External"/><Relationship Id="rId2" Type="http://schemas.openxmlformats.org/officeDocument/2006/relationships/hyperlink" Target="http://www.who.int/phe/en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globalhealthnow.org/topics/environmental-health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 smtClean="0"/>
              <a:t>Pengantar Isu Terkini Kesehatan Lingkungan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d-ID" dirty="0" smtClean="0"/>
              <a:t>By</a:t>
            </a:r>
          </a:p>
          <a:p>
            <a:r>
              <a:rPr lang="id-ID" dirty="0" smtClean="0"/>
              <a:t>Ahmad Irfandi, SKM., MKM</a:t>
            </a:r>
          </a:p>
          <a:p>
            <a:r>
              <a:rPr lang="id-ID" dirty="0" smtClean="0"/>
              <a:t>Universitas Esa Unggul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9352344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65" t="11193" r="8170" b="6756"/>
          <a:stretch/>
        </p:blipFill>
        <p:spPr bwMode="auto">
          <a:xfrm>
            <a:off x="323528" y="620688"/>
            <a:ext cx="8424936" cy="56886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067193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Pendahuluan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Jumlah manusia semakin hari semakin bertambah sementara daya dukung lingkungan terbatas</a:t>
            </a:r>
          </a:p>
          <a:p>
            <a:r>
              <a:rPr lang="id-ID" dirty="0" smtClean="0"/>
              <a:t>Untuk memenuhi kebutuhannya manusia melakukan berbagai cara termasuk mengeksploitasi lingkungan secara berlebihan</a:t>
            </a:r>
          </a:p>
          <a:p>
            <a:r>
              <a:rPr lang="id-ID" dirty="0" smtClean="0"/>
              <a:t>Tindakan ini berdampak terhadap isu kerusakan lingkungan yg semakin parah</a:t>
            </a:r>
          </a:p>
          <a:p>
            <a:r>
              <a:rPr lang="id-ID" dirty="0" smtClean="0"/>
              <a:t>Untuk menaggulangi agar tidak semakin parah maka semestinya dilakukan upaya-upaya proteksi dan preventif terhadap lingkungan itu sendiri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2191871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Isu-Isu yg Dibahas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id-ID" dirty="0" smtClean="0"/>
              <a:t>Pencemaran Air</a:t>
            </a:r>
          </a:p>
          <a:p>
            <a:pPr marL="514350" indent="-514350">
              <a:buAutoNum type="arabicPeriod"/>
            </a:pPr>
            <a:r>
              <a:rPr lang="id-ID" dirty="0" smtClean="0"/>
              <a:t>Water Borne Disease</a:t>
            </a:r>
          </a:p>
          <a:p>
            <a:pPr marL="514350" indent="-514350">
              <a:buAutoNum type="arabicPeriod"/>
            </a:pPr>
            <a:r>
              <a:rPr lang="id-ID" dirty="0" smtClean="0"/>
              <a:t>Pencemaran Udara</a:t>
            </a:r>
          </a:p>
          <a:p>
            <a:pPr marL="514350" indent="-514350">
              <a:buAutoNum type="arabicPeriod"/>
            </a:pPr>
            <a:r>
              <a:rPr lang="id-ID" dirty="0" smtClean="0"/>
              <a:t>Air Borne Disease</a:t>
            </a:r>
          </a:p>
          <a:p>
            <a:pPr marL="514350" indent="-514350">
              <a:buAutoNum type="arabicPeriod"/>
            </a:pPr>
            <a:r>
              <a:rPr lang="id-ID" dirty="0" smtClean="0"/>
              <a:t>Vector Borne disease</a:t>
            </a:r>
          </a:p>
          <a:p>
            <a:pPr marL="514350" indent="-514350">
              <a:buAutoNum type="arabicPeriod"/>
            </a:pPr>
            <a:r>
              <a:rPr lang="id-ID" dirty="0" smtClean="0"/>
              <a:t>Sanitasi Dasar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6289310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d-ID" dirty="0" smtClean="0"/>
              <a:t>7. Transportasi</a:t>
            </a:r>
          </a:p>
          <a:p>
            <a:pPr marL="0" indent="0">
              <a:buNone/>
            </a:pPr>
            <a:r>
              <a:rPr lang="id-ID" dirty="0" smtClean="0"/>
              <a:t>8. Radiasi UV</a:t>
            </a:r>
          </a:p>
          <a:p>
            <a:pPr marL="0" indent="0">
              <a:buNone/>
            </a:pPr>
            <a:r>
              <a:rPr lang="id-ID" dirty="0" smtClean="0"/>
              <a:t>9. Keamanan Pangan</a:t>
            </a:r>
          </a:p>
          <a:p>
            <a:pPr marL="0" indent="0">
              <a:buNone/>
            </a:pPr>
            <a:r>
              <a:rPr lang="id-ID" dirty="0" smtClean="0"/>
              <a:t>10. Pembuangan sampah/limbah</a:t>
            </a:r>
          </a:p>
          <a:p>
            <a:pPr marL="0" indent="0">
              <a:buNone/>
            </a:pPr>
            <a:r>
              <a:rPr lang="id-ID" dirty="0" smtClean="0"/>
              <a:t>11. Ekosistem dan Kepunahan Spesies</a:t>
            </a:r>
          </a:p>
          <a:p>
            <a:pPr marL="0" indent="0">
              <a:buNone/>
            </a:pPr>
            <a:r>
              <a:rPr lang="id-ID" dirty="0" smtClean="0"/>
              <a:t>12. Pemanasan Global</a:t>
            </a:r>
          </a:p>
          <a:p>
            <a:pPr marL="0" indent="0">
              <a:buNone/>
            </a:pPr>
            <a:r>
              <a:rPr lang="id-ID" dirty="0" smtClean="0"/>
              <a:t> 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3451960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Komponen Penilaian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Kehadiran 10%</a:t>
            </a:r>
          </a:p>
          <a:p>
            <a:r>
              <a:rPr lang="id-ID" dirty="0" smtClean="0"/>
              <a:t>Tugas 30%</a:t>
            </a:r>
          </a:p>
          <a:p>
            <a:r>
              <a:rPr lang="id-ID" dirty="0" smtClean="0"/>
              <a:t>UTS 30%</a:t>
            </a:r>
          </a:p>
          <a:p>
            <a:r>
              <a:rPr lang="id-ID" dirty="0" smtClean="0"/>
              <a:t>UAS 30%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542127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Bahan Bacaan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d-ID" dirty="0"/>
              <a:t>Sumantri, Arif. </a:t>
            </a:r>
            <a:r>
              <a:rPr lang="id-ID" i="1" dirty="0"/>
              <a:t>Kesehatan Lingkungan</a:t>
            </a:r>
            <a:r>
              <a:rPr lang="id-ID" dirty="0"/>
              <a:t>. (Jakarta: Pranada Media Grup: 2010) </a:t>
            </a:r>
          </a:p>
          <a:p>
            <a:r>
              <a:rPr lang="id-ID" dirty="0"/>
              <a:t>Basset W. H. Clay’s Handbook of Environmental Health. (USA: Spoon Press: 2004</a:t>
            </a:r>
            <a:r>
              <a:rPr lang="id-ID" dirty="0" smtClean="0"/>
              <a:t>)</a:t>
            </a:r>
          </a:p>
          <a:p>
            <a:r>
              <a:rPr lang="id-ID" dirty="0">
                <a:hlinkClick r:id="rId2"/>
              </a:rPr>
              <a:t>http://www.who.int/phe/en</a:t>
            </a:r>
            <a:r>
              <a:rPr lang="id-ID" dirty="0" smtClean="0">
                <a:hlinkClick r:id="rId2"/>
              </a:rPr>
              <a:t>/</a:t>
            </a:r>
            <a:endParaRPr lang="id-ID" dirty="0" smtClean="0"/>
          </a:p>
          <a:p>
            <a:r>
              <a:rPr lang="id-ID" dirty="0">
                <a:hlinkClick r:id="rId3"/>
              </a:rPr>
              <a:t>https://</a:t>
            </a:r>
            <a:r>
              <a:rPr lang="id-ID" dirty="0" smtClean="0">
                <a:hlinkClick r:id="rId3"/>
              </a:rPr>
              <a:t>www.apha.org/topics-and-issues</a:t>
            </a:r>
            <a:endParaRPr lang="id-ID" dirty="0" smtClean="0"/>
          </a:p>
          <a:p>
            <a:r>
              <a:rPr lang="id-ID" dirty="0">
                <a:hlinkClick r:id="rId4"/>
              </a:rPr>
              <a:t>https://</a:t>
            </a:r>
            <a:r>
              <a:rPr lang="id-ID" dirty="0" smtClean="0">
                <a:hlinkClick r:id="rId4"/>
              </a:rPr>
              <a:t>www.globalhealthnow.org/topics/environmental-health</a:t>
            </a:r>
            <a:endParaRPr lang="id-ID" dirty="0" smtClean="0"/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792933871"/>
      </p:ext>
    </p:extLst>
  </p:cSld>
  <p:clrMapOvr>
    <a:masterClrMapping/>
  </p:clrMapOvr>
</p:sld>
</file>

<file path=ppt/theme/theme1.xml><?xml version="1.0" encoding="utf-8"?>
<a:theme xmlns:a="http://schemas.openxmlformats.org/drawingml/2006/main" name="Theme(PPT UEU)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Theme(PPT UEU)</Template>
  <TotalTime>37</TotalTime>
  <Words>171</Words>
  <Application>Microsoft Office PowerPoint</Application>
  <PresentationFormat>On-screen Show (4:3)</PresentationFormat>
  <Paragraphs>34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Theme(PPT UEU)</vt:lpstr>
      <vt:lpstr>Pengantar Isu Terkini Kesehatan Lingkungan</vt:lpstr>
      <vt:lpstr>PowerPoint Presentation</vt:lpstr>
      <vt:lpstr>Pendahuluan</vt:lpstr>
      <vt:lpstr>Isu-Isu yg Dibahas</vt:lpstr>
      <vt:lpstr>PowerPoint Presentation</vt:lpstr>
      <vt:lpstr>Komponen Penilaian</vt:lpstr>
      <vt:lpstr>Bahan Bacaan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Pengantar Isu Terkini Kesehatan Lingkungan</dc:title>
  <dc:creator>HP PC</dc:creator>
  <cp:lastModifiedBy>BPISTI2008</cp:lastModifiedBy>
  <cp:revision>6</cp:revision>
  <dcterms:created xsi:type="dcterms:W3CDTF">2018-09-09T17:23:41Z</dcterms:created>
  <dcterms:modified xsi:type="dcterms:W3CDTF">2018-12-02T07:51:24Z</dcterms:modified>
</cp:coreProperties>
</file>