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12DBC60-22D5-483D-93FA-6BC54AF95E7C}" type="datetimeFigureOut">
              <a:rPr lang="id-ID" smtClean="0"/>
              <a:t>30/11/2018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E954AFA-8C77-4F84-A6AA-A1F1733BC5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ISU TERKINI KEAMANAN PANGAN</a:t>
            </a:r>
            <a:endParaRPr lang="id-ID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10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AHMADIRFANDI, SKM., MKM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KESMAS</a:t>
            </a:r>
            <a:r>
              <a:rPr lang="en-US" sz="2000" b="1" dirty="0">
                <a:solidFill>
                  <a:schemeClr val="bg1"/>
                </a:solidFill>
              </a:rPr>
              <a:t> &amp; </a:t>
            </a:r>
            <a:r>
              <a:rPr lang="id-ID" sz="2000" b="1" dirty="0">
                <a:solidFill>
                  <a:schemeClr val="bg1"/>
                </a:solidFill>
              </a:rPr>
              <a:t>FIKES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6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Isu Logam Berat pada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43628" r="29722" b="17401"/>
          <a:stretch/>
        </p:blipFill>
        <p:spPr bwMode="auto">
          <a:xfrm>
            <a:off x="611560" y="1556792"/>
            <a:ext cx="79208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2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Lemahnya kontrol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28431" r="28757" b="32843"/>
          <a:stretch/>
        </p:blipFill>
        <p:spPr bwMode="auto">
          <a:xfrm>
            <a:off x="611560" y="1484784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8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2" t="39706" r="28757" b="21078"/>
          <a:stretch/>
        </p:blipFill>
        <p:spPr bwMode="auto">
          <a:xfrm>
            <a:off x="683568" y="1772816"/>
            <a:ext cx="79208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6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Persentase penolakan produk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2" t="35540" r="29722" b="23774"/>
          <a:stretch/>
        </p:blipFill>
        <p:spPr bwMode="auto">
          <a:xfrm>
            <a:off x="539552" y="1628800"/>
            <a:ext cx="81369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4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5871" r="41181" b="11335"/>
          <a:stretch/>
        </p:blipFill>
        <p:spPr bwMode="auto">
          <a:xfrm>
            <a:off x="611560" y="932327"/>
            <a:ext cx="7848872" cy="532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23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16912" r="40078" b="6250"/>
          <a:stretch/>
        </p:blipFill>
        <p:spPr bwMode="auto">
          <a:xfrm>
            <a:off x="755576" y="692696"/>
            <a:ext cx="7776864" cy="56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6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24264" r="38769" b="8088"/>
          <a:stretch/>
        </p:blipFill>
        <p:spPr bwMode="auto">
          <a:xfrm>
            <a:off x="611560" y="908720"/>
            <a:ext cx="8064896" cy="49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1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Terimakasih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2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Keamanan Pangan</a:t>
            </a:r>
            <a:r>
              <a:rPr lang="id-ID" dirty="0" smtClean="0">
                <a:sym typeface="Wingdings" pitchFamily="2" charset="2"/>
              </a:rPr>
              <a:t> isu global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Sebagai isu kesehatan publik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Sebagai isu ekonomi</a:t>
            </a:r>
          </a:p>
          <a:p>
            <a:pPr marL="514350" indent="-514350">
              <a:buAutoNum type="arabicPeriod"/>
            </a:pPr>
            <a:r>
              <a:rPr lang="id-ID" dirty="0" smtClean="0">
                <a:sym typeface="Wingdings" pitchFamily="2" charset="2"/>
              </a:rPr>
              <a:t>Sebagai isu perdagangan internasional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21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Sebagai Isu Kesehatan Publik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Masih memprihatinkan</a:t>
            </a:r>
          </a:p>
          <a:p>
            <a:r>
              <a:rPr lang="id-ID" dirty="0" smtClean="0"/>
              <a:t>US (CDC, 2015)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5000 org meninggal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76 juta jatuh sakit</a:t>
            </a:r>
          </a:p>
          <a:p>
            <a:pPr marL="514350" indent="-514350">
              <a:buAutoNum type="arabicPeriod"/>
            </a:pPr>
            <a:r>
              <a:rPr lang="id-ID" dirty="0" smtClean="0"/>
              <a:t>325.000 org dirawat di RS</a:t>
            </a:r>
          </a:p>
          <a:p>
            <a:r>
              <a:rPr lang="id-ID" dirty="0" smtClean="0"/>
              <a:t>Indonesia (BPOM, 2015)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2500 org meninggal</a:t>
            </a:r>
          </a:p>
          <a:p>
            <a:pPr marL="914400" lvl="1" indent="-514350">
              <a:buAutoNum type="arabicPeriod"/>
            </a:pPr>
            <a:r>
              <a:rPr lang="id-ID" dirty="0" smtClean="0"/>
              <a:t>411.500 org sakit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95" y="2276872"/>
            <a:ext cx="3810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86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Sebagai Isu Ekonomi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28188" r="31259" b="35104"/>
          <a:stretch/>
        </p:blipFill>
        <p:spPr bwMode="auto">
          <a:xfrm>
            <a:off x="755576" y="1772816"/>
            <a:ext cx="7560840" cy="40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9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Sebagai Isu Ekonomi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 t="39216" r="30915" b="25490"/>
          <a:stretch/>
        </p:blipFill>
        <p:spPr bwMode="auto">
          <a:xfrm>
            <a:off x="539552" y="1552509"/>
            <a:ext cx="7920880" cy="418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Sebagai Isu Ekonomi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2015 (USA): CDC report, 2015</a:t>
            </a:r>
          </a:p>
          <a:p>
            <a:pPr lvl="1"/>
            <a:r>
              <a:rPr lang="id-ID" dirty="0" smtClean="0"/>
              <a:t>&gt; Rp 100-299 T/ tahun</a:t>
            </a:r>
          </a:p>
          <a:p>
            <a:r>
              <a:rPr lang="id-ID" dirty="0" smtClean="0"/>
              <a:t>Indonesia (BPOM, 2015)</a:t>
            </a:r>
          </a:p>
          <a:p>
            <a:pPr lvl="1"/>
            <a:r>
              <a:rPr lang="id-ID" dirty="0" smtClean="0"/>
              <a:t>Rp 2,9 T/Tahun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96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Sebagai Isu Perdagangan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Food world trade exceeds 400.000 millions dollars/years</a:t>
            </a:r>
          </a:p>
          <a:p>
            <a:r>
              <a:rPr lang="id-ID" dirty="0" smtClean="0"/>
              <a:t>50% of food world exports are produced by developing countries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147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5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9" t="31127" r="28757" b="26471"/>
          <a:stretch/>
        </p:blipFill>
        <p:spPr bwMode="auto">
          <a:xfrm>
            <a:off x="539552" y="1484784"/>
            <a:ext cx="79928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6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45098" r="29722" b="13235"/>
          <a:stretch/>
        </p:blipFill>
        <p:spPr bwMode="auto">
          <a:xfrm>
            <a:off x="539552" y="1628800"/>
            <a:ext cx="80648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9542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58</TotalTime>
  <Words>133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Theme4</vt:lpstr>
      <vt:lpstr>PowerPoint Presentation</vt:lpstr>
      <vt:lpstr>Pendahuluan</vt:lpstr>
      <vt:lpstr>Sebagai Isu Kesehatan Publik</vt:lpstr>
      <vt:lpstr>Sebagai Isu Ekonomi</vt:lpstr>
      <vt:lpstr>Sebagai Isu Ekonomi</vt:lpstr>
      <vt:lpstr>Sebagai Isu Ekonomi</vt:lpstr>
      <vt:lpstr>Sebagai Isu Perdagangan Internasional</vt:lpstr>
      <vt:lpstr>PowerPoint Presentation</vt:lpstr>
      <vt:lpstr>PowerPoint Presentation</vt:lpstr>
      <vt:lpstr>Isu Logam Berat pada Makanan</vt:lpstr>
      <vt:lpstr>Lemahnya kontrol</vt:lpstr>
      <vt:lpstr>PowerPoint Presentation</vt:lpstr>
      <vt:lpstr>Persentase penolakan produk Indonesia</vt:lpstr>
      <vt:lpstr>PowerPoint Presentation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5</cp:revision>
  <dcterms:created xsi:type="dcterms:W3CDTF">2018-11-30T14:13:27Z</dcterms:created>
  <dcterms:modified xsi:type="dcterms:W3CDTF">2018-11-30T15:12:13Z</dcterms:modified>
</cp:coreProperties>
</file>