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6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9F1D544-EC3D-4D09-B5B2-5888CD7E9CA2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C0D173A-3D8A-44DD-A30D-C2D49CC97D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01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9F1D544-EC3D-4D09-B5B2-5888CD7E9CA2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C0D173A-3D8A-44DD-A30D-C2D49CC97D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7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9F1D544-EC3D-4D09-B5B2-5888CD7E9CA2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C0D173A-3D8A-44DD-A30D-C2D49CC97D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109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9F1D544-EC3D-4D09-B5B2-5888CD7E9CA2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C0D173A-3D8A-44DD-A30D-C2D49CC97D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361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9F1D544-EC3D-4D09-B5B2-5888CD7E9CA2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C0D173A-3D8A-44DD-A30D-C2D49CC97D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53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9F1D544-EC3D-4D09-B5B2-5888CD7E9CA2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C0D173A-3D8A-44DD-A30D-C2D49CC97D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9F1D544-EC3D-4D09-B5B2-5888CD7E9CA2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C0D173A-3D8A-44DD-A30D-C2D49CC97D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6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9F1D544-EC3D-4D09-B5B2-5888CD7E9CA2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C0D173A-3D8A-44DD-A30D-C2D49CC97D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468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9F1D544-EC3D-4D09-B5B2-5888CD7E9CA2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C0D173A-3D8A-44DD-A30D-C2D49CC97D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356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9F1D544-EC3D-4D09-B5B2-5888CD7E9CA2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C0D173A-3D8A-44DD-A30D-C2D49CC97D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365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9F1D544-EC3D-4D09-B5B2-5888CD7E9CA2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C0D173A-3D8A-44DD-A30D-C2D49CC97D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642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ISU TERKINI PEMBUANGAN SAMPAH/LIMBAH</a:t>
            </a: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ISU TERKINI KESEHATAN LINGKUNGAN</a:t>
            </a:r>
            <a:r>
              <a:rPr lang="id-ID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11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AHMADIRFANDI, SKM., MKM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KESMAS</a:t>
            </a:r>
            <a:r>
              <a:rPr lang="en-US" sz="2000" b="1" dirty="0">
                <a:solidFill>
                  <a:schemeClr val="bg1"/>
                </a:solidFill>
              </a:rPr>
              <a:t> &amp; </a:t>
            </a:r>
            <a:r>
              <a:rPr lang="id-ID" sz="2000" b="1" dirty="0">
                <a:solidFill>
                  <a:schemeClr val="bg1"/>
                </a:solidFill>
              </a:rPr>
              <a:t>FIKES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5517233"/>
            <a:ext cx="5638800" cy="162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9291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Pada tahun 2010, populasi pesisir Indonesia  187,2 juta</a:t>
            </a:r>
            <a:r>
              <a:rPr lang="id-ID" dirty="0" smtClean="0">
                <a:sym typeface="Wingdings" pitchFamily="2" charset="2"/>
              </a:rPr>
              <a:t> setiap tahunnya menghasilkan 3,22 juta ton sampah yg tdk terkelola dgn baik</a:t>
            </a:r>
          </a:p>
          <a:p>
            <a:r>
              <a:rPr lang="id-ID" dirty="0" smtClean="0">
                <a:sym typeface="Wingdings" pitchFamily="2" charset="2"/>
              </a:rPr>
              <a:t>Diperkirakan kebocoran sampah 0,48-1,29 juta metrik ton sampah plastik ke lautan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9712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Kondisi Sektor Sampah Padat di Indonesia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Pengelolaan sampah padat menjadi prioritas dalam agenda nasional (RPJMN)</a:t>
            </a:r>
          </a:p>
          <a:p>
            <a:r>
              <a:rPr lang="id-ID" sz="2800" dirty="0" smtClean="0"/>
              <a:t>Targetnya utk menghapus seluruh kawasan kumuh dan menyediakan akses universal ke air bersih dan sanitasi, termasuk sampah padat pada tahun 2019</a:t>
            </a:r>
          </a:p>
          <a:p>
            <a:r>
              <a:rPr lang="id-ID" sz="2800" dirty="0" smtClean="0"/>
              <a:t>Saat ini sekitar 85.000 ton sampah dihasilkan setiap hari di Indonesia dan diperkirakan kenaikan hingga 150.000 ton dihasilkan per hari tahun 2025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00821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8" t="23890" r="37687" b="23332"/>
          <a:stretch/>
        </p:blipFill>
        <p:spPr bwMode="auto">
          <a:xfrm>
            <a:off x="611560" y="1747520"/>
            <a:ext cx="7992888" cy="427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1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Microplastik dapat Menyebabkan Kanker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Penelitian UNHAS tahun 2015, terbukti 28% ikan memakan micro plastik ukuran 0,1-1,6 mm di TPI Poutere</a:t>
            </a:r>
          </a:p>
          <a:p>
            <a:r>
              <a:rPr lang="id-ID" dirty="0" smtClean="0"/>
              <a:t>Penelitian juga dilakukan Universitas California dilakukan terhadap 64 ikan dari 12 spesies dan 12 kerang-kerangan</a:t>
            </a:r>
          </a:p>
          <a:p>
            <a:r>
              <a:rPr lang="id-ID" dirty="0" smtClean="0"/>
              <a:t>Hasilnya 67% ikan dan 25% kerang-kerangan tersebut memakan microplastik ukuran 0,3-5,9 mm di pasar ikan Halfmon bay California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40171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272807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37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5400" dirty="0" smtClean="0">
                <a:latin typeface="AR DECODE" pitchFamily="2" charset="0"/>
              </a:rPr>
              <a:t>Sebelum laut hancur beserta organismenya karena sampah plastik , kelola sampah anda dan buanglah sampah pada tempatnya</a:t>
            </a:r>
            <a:endParaRPr lang="id-ID" sz="5400" dirty="0">
              <a:latin typeface="AR DE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31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694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Permasalahan sampah tumbuh seiring bertambahnya jumlah penduduk</a:t>
            </a:r>
          </a:p>
          <a:p>
            <a:r>
              <a:rPr lang="id-ID" dirty="0" smtClean="0"/>
              <a:t>Beberapa permasalahan sampah: timbunan sampah, kepedulian masyarakat masih rendah utk membuang sampah pada tempatnya</a:t>
            </a:r>
          </a:p>
          <a:p>
            <a:r>
              <a:rPr lang="id-ID" dirty="0" smtClean="0"/>
              <a:t>Perilaku masyarakat tersebut menyebabkan terjadinya banjir ataupun terjadinya sumber penyakit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5388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Saat ini Indonesia merupakan negara penyumbang sampah plastik ke laut terbanyak kedua di dunia</a:t>
            </a:r>
          </a:p>
          <a:p>
            <a:r>
              <a:rPr lang="id-ID" dirty="0" smtClean="0"/>
              <a:t>Setiap tahun masing-masing kota di dunia setidaknya menghasilkan  1,3 milyar ton</a:t>
            </a:r>
          </a:p>
          <a:p>
            <a:r>
              <a:rPr lang="id-ID" dirty="0" smtClean="0"/>
              <a:t>Diperkirakan oleh bank dunia, pada tahun 2025 jumlah ini bertambah hingga 2,2 milyar ton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531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Meningkatnya krisis pemcemaran plastik di lautan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Sampah laut, juga disebut sebagai kotoran laut</a:t>
            </a:r>
          </a:p>
          <a:p>
            <a:r>
              <a:rPr lang="id-ID" sz="2800" dirty="0" smtClean="0"/>
              <a:t>Didefenisikan oleh UNEP (2009) sebagai bahan padat yg sulit terurai, hasil pabrikan, atau olahan yg dicampakkan, dibuang, atau dibiarkan di lingkungan laut pesisir.</a:t>
            </a:r>
          </a:p>
          <a:p>
            <a:r>
              <a:rPr lang="id-ID" sz="2800" dirty="0" smtClean="0"/>
              <a:t>Sampah laut dibiarkan tergeletak di pantai atau pesisir, terhanyutkan secara tak langsung melalui sungai, saluran pembuangan air, termaauk barang-barang yg hilang di laut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85694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Sampah di Laut digolongkan dalam Beberapa Kategori: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d-ID" dirty="0" smtClean="0"/>
              <a:t>Plastik, mencakup beragam materi polimer sintetis, termasuk jaring ikan, tali, pelampung, dan perlengkapan penangkapan ikan; barang-barang konsumen keseharian seperti plastik</a:t>
            </a:r>
          </a:p>
          <a:p>
            <a:pPr marL="514350" indent="-514350">
              <a:buAutoNum type="arabicPeriod"/>
            </a:pPr>
            <a:r>
              <a:rPr lang="id-ID" dirty="0" smtClean="0"/>
              <a:t>Logam, termasuk kaleng minuman, kaleng aerosol, pembungkus kertas timah</a:t>
            </a:r>
          </a:p>
          <a:p>
            <a:pPr marL="514350" indent="-514350">
              <a:buAutoNum type="arabicPeriod"/>
            </a:pPr>
            <a:r>
              <a:rPr lang="id-ID" dirty="0" smtClean="0"/>
              <a:t>Gelas, termasuk botol, bola lampu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8788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id-ID" dirty="0" smtClean="0"/>
              <a:t>Kayu Olahan, termasuk palet, peti dan papan kayu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id-ID" dirty="0" smtClean="0"/>
              <a:t>Kertas dan kardus, termasuk karton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id-ID" dirty="0" smtClean="0"/>
              <a:t>Karet, termasuk balon dan sarung tangan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id-ID" dirty="0" smtClean="0"/>
              <a:t>Pakaian dan tekstil, termasuk sepatu, bahan perabot, dan handuk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74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Study McKinsy, 2015 menunjukkan dua pemicu utama sampah plastik adalah sampah yg tidak terpungut dan rendahnya nilai dari plastik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205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Tantangan Sampah Laut di Indonesia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79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Ekosistem Pesisir dan Lautan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Indonesia merupakan  negara dgn keanekaragaman hayati laut yg teramat kaya dan beragam</a:t>
            </a:r>
          </a:p>
          <a:p>
            <a:r>
              <a:rPr lang="id-ID" dirty="0" smtClean="0"/>
              <a:t>Ekosistem Indonesia berada dalam bahaya besar akibat kebocoran sampah yg terus berlangsung</a:t>
            </a:r>
          </a:p>
          <a:p>
            <a:r>
              <a:rPr lang="id-ID" dirty="0" smtClean="0"/>
              <a:t>Seiring pesatnya laju urbanisasi dan pertumbuhan pddk di kawasan pesisir mengancam kerusakan ekosistem  pesisir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0661292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99</TotalTime>
  <Words>486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Theme4</vt:lpstr>
      <vt:lpstr>PowerPoint Presentation</vt:lpstr>
      <vt:lpstr>Pendahuluan</vt:lpstr>
      <vt:lpstr>PowerPoint Presentation</vt:lpstr>
      <vt:lpstr>Meningkatnya krisis pemcemaran plastik di lautan</vt:lpstr>
      <vt:lpstr>Sampah di Laut digolongkan dalam Beberapa Kategori:</vt:lpstr>
      <vt:lpstr>PowerPoint Presentation</vt:lpstr>
      <vt:lpstr>Study McKinsy, 2015 menunjukkan dua pemicu utama sampah plastik adalah sampah yg tidak terpungut dan rendahnya nilai dari plastik</vt:lpstr>
      <vt:lpstr>Tantangan Sampah Laut di Indonesia</vt:lpstr>
      <vt:lpstr>Ekosistem Pesisir dan Lautan</vt:lpstr>
      <vt:lpstr>PowerPoint Presentation</vt:lpstr>
      <vt:lpstr>Kondisi Sektor Sampah Padat di Indonesia</vt:lpstr>
      <vt:lpstr>PowerPoint Presentation</vt:lpstr>
      <vt:lpstr>Microplastik dapat Menyebabkan Kanker</vt:lpstr>
      <vt:lpstr>PowerPoint Presentation</vt:lpstr>
      <vt:lpstr>PowerPoint Presentation</vt:lpstr>
      <vt:lpstr>Terimakasih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Irfandi</dc:creator>
  <cp:lastModifiedBy>Ahmad Irfandi</cp:lastModifiedBy>
  <cp:revision>10</cp:revision>
  <dcterms:created xsi:type="dcterms:W3CDTF">2018-12-02T16:11:10Z</dcterms:created>
  <dcterms:modified xsi:type="dcterms:W3CDTF">2018-12-02T17:51:04Z</dcterms:modified>
</cp:coreProperties>
</file>