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7" r:id="rId4"/>
    <p:sldId id="260" r:id="rId5"/>
    <p:sldId id="268" r:id="rId6"/>
    <p:sldId id="269" r:id="rId7"/>
    <p:sldId id="261" r:id="rId8"/>
    <p:sldId id="262" r:id="rId9"/>
    <p:sldId id="263" r:id="rId10"/>
    <p:sldId id="264" r:id="rId11"/>
    <p:sldId id="265" r:id="rId12"/>
    <p:sldId id="271" r:id="rId13"/>
    <p:sldId id="272" r:id="rId14"/>
    <p:sldId id="273" r:id="rId15"/>
    <p:sldId id="274" r:id="rId16"/>
    <p:sldId id="266" r:id="rId17"/>
    <p:sldId id="275" r:id="rId18"/>
    <p:sldId id="276" r:id="rId1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84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D86EF8A0-BBF8-419F-B2D4-137FEDCB5DF0}" type="datetimeFigureOut">
              <a:rPr lang="id-ID" smtClean="0"/>
              <a:t>09/12/2018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CEF4FB08-49C3-4D81-B1E7-C3693F3BC1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08016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D86EF8A0-BBF8-419F-B2D4-137FEDCB5DF0}" type="datetimeFigureOut">
              <a:rPr lang="id-ID" smtClean="0"/>
              <a:t>09/12/2018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CEF4FB08-49C3-4D81-B1E7-C3693F3BC1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0712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D86EF8A0-BBF8-419F-B2D4-137FEDCB5DF0}" type="datetimeFigureOut">
              <a:rPr lang="id-ID" smtClean="0"/>
              <a:t>09/12/2018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CEF4FB08-49C3-4D81-B1E7-C3693F3BC1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61090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D86EF8A0-BBF8-419F-B2D4-137FEDCB5DF0}" type="datetimeFigureOut">
              <a:rPr lang="id-ID" smtClean="0"/>
              <a:t>09/12/2018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CEF4FB08-49C3-4D81-B1E7-C3693F3BC1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361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D86EF8A0-BBF8-419F-B2D4-137FEDCB5DF0}" type="datetimeFigureOut">
              <a:rPr lang="id-ID" smtClean="0"/>
              <a:t>09/12/2018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CEF4FB08-49C3-4D81-B1E7-C3693F3BC1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5398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D86EF8A0-BBF8-419F-B2D4-137FEDCB5DF0}" type="datetimeFigureOut">
              <a:rPr lang="id-ID" smtClean="0"/>
              <a:t>09/12/2018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CEF4FB08-49C3-4D81-B1E7-C3693F3BC1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88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D86EF8A0-BBF8-419F-B2D4-137FEDCB5DF0}" type="datetimeFigureOut">
              <a:rPr lang="id-ID" smtClean="0"/>
              <a:t>09/12/2018</a:t>
            </a:fld>
            <a:endParaRPr 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CEF4FB08-49C3-4D81-B1E7-C3693F3BC1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64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D86EF8A0-BBF8-419F-B2D4-137FEDCB5DF0}" type="datetimeFigureOut">
              <a:rPr lang="id-ID" smtClean="0"/>
              <a:t>09/12/2018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CEF4FB08-49C3-4D81-B1E7-C3693F3BC1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54684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D86EF8A0-BBF8-419F-B2D4-137FEDCB5DF0}" type="datetimeFigureOut">
              <a:rPr lang="id-ID" smtClean="0"/>
              <a:t>09/12/2018</a:t>
            </a:fld>
            <a:endParaRPr lang="id-ID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CEF4FB08-49C3-4D81-B1E7-C3693F3BC1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5356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D86EF8A0-BBF8-419F-B2D4-137FEDCB5DF0}" type="datetimeFigureOut">
              <a:rPr lang="id-ID" smtClean="0"/>
              <a:t>09/12/2018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CEF4FB08-49C3-4D81-B1E7-C3693F3BC1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53658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D86EF8A0-BBF8-419F-B2D4-137FEDCB5DF0}" type="datetimeFigureOut">
              <a:rPr lang="id-ID" smtClean="0"/>
              <a:t>09/12/2018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CEF4FB08-49C3-4D81-B1E7-C3693F3BC1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76425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-12954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3200400" y="2168525"/>
            <a:ext cx="563880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d-ID" sz="2800" b="1" dirty="0">
                <a:solidFill>
                  <a:schemeClr val="bg1"/>
                </a:solidFill>
              </a:rPr>
              <a:t>ISU TERKINI </a:t>
            </a:r>
            <a:r>
              <a:rPr lang="id-ID" sz="2800" b="1" dirty="0" smtClean="0">
                <a:solidFill>
                  <a:schemeClr val="bg1"/>
                </a:solidFill>
              </a:rPr>
              <a:t>“EKOSISTEM DAN KEPUNAHAN SPESIES”</a:t>
            </a:r>
            <a:endParaRPr lang="id-ID" sz="2800" b="1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id-ID" sz="2800" b="1" dirty="0" smtClean="0">
                <a:solidFill>
                  <a:schemeClr val="bg1"/>
                </a:solidFill>
              </a:rPr>
              <a:t>Pertemuan </a:t>
            </a:r>
            <a:r>
              <a:rPr lang="id-ID" sz="2800" b="1" dirty="0" smtClean="0">
                <a:solidFill>
                  <a:schemeClr val="bg1"/>
                </a:solidFill>
              </a:rPr>
              <a:t>12</a:t>
            </a:r>
            <a:endParaRPr lang="en-US" sz="2800" b="1" dirty="0">
              <a:solidFill>
                <a:schemeClr val="bg1"/>
              </a:solidFill>
            </a:endParaRPr>
          </a:p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d-ID" sz="1400" b="1" dirty="0">
                <a:solidFill>
                  <a:schemeClr val="bg1"/>
                </a:solidFill>
              </a:rPr>
              <a:t>AHMAD IRFANDI</a:t>
            </a:r>
            <a:r>
              <a:rPr lang="en-US" sz="1400" b="1" dirty="0">
                <a:solidFill>
                  <a:schemeClr val="bg1"/>
                </a:solidFill>
              </a:rPr>
              <a:t>, SKM, MKM</a:t>
            </a:r>
          </a:p>
          <a:p>
            <a:pPr algn="ctr" eaLnBrk="1" hangingPunct="1"/>
            <a:r>
              <a:rPr lang="en-US" sz="1400" b="1" dirty="0" err="1">
                <a:solidFill>
                  <a:schemeClr val="bg1"/>
                </a:solidFill>
              </a:rPr>
              <a:t>Kesmas</a:t>
            </a:r>
            <a:r>
              <a:rPr lang="en-US" sz="1400" b="1" dirty="0">
                <a:solidFill>
                  <a:schemeClr val="bg1"/>
                </a:solidFill>
              </a:rPr>
              <a:t>/FIKES</a:t>
            </a:r>
          </a:p>
        </p:txBody>
      </p:sp>
    </p:spTree>
    <p:extLst>
      <p:ext uri="{BB962C8B-B14F-4D97-AF65-F5344CB8AC3E}">
        <p14:creationId xmlns:p14="http://schemas.microsoft.com/office/powerpoint/2010/main" val="23294430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Spesies Kunci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d-ID" dirty="0" smtClean="0"/>
              <a:t>Badak jawa</a:t>
            </a:r>
          </a:p>
          <a:p>
            <a:r>
              <a:rPr lang="id-ID" dirty="0" smtClean="0"/>
              <a:t>Badak sumatera</a:t>
            </a:r>
          </a:p>
          <a:p>
            <a:r>
              <a:rPr lang="id-ID" dirty="0" smtClean="0"/>
              <a:t>Harimau sumatera</a:t>
            </a:r>
          </a:p>
          <a:p>
            <a:r>
              <a:rPr lang="id-ID" dirty="0" smtClean="0"/>
              <a:t>Orangutan sumatera</a:t>
            </a:r>
          </a:p>
          <a:p>
            <a:r>
              <a:rPr lang="id-ID" dirty="0" smtClean="0"/>
              <a:t>Gajah sumatera</a:t>
            </a:r>
          </a:p>
          <a:p>
            <a:r>
              <a:rPr lang="id-ID" dirty="0" smtClean="0"/>
              <a:t>Gajah kalimantan</a:t>
            </a:r>
          </a:p>
          <a:p>
            <a:r>
              <a:rPr lang="id-ID" dirty="0" smtClean="0"/>
              <a:t>Penyu</a:t>
            </a:r>
          </a:p>
          <a:p>
            <a:r>
              <a:rPr lang="id-ID" dirty="0" smtClean="0"/>
              <a:t>Kangguru pohon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60483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Spesies yg terancam Eksploitasi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Ramin</a:t>
            </a:r>
          </a:p>
          <a:p>
            <a:r>
              <a:rPr lang="id-ID" dirty="0" smtClean="0"/>
              <a:t>Hiu</a:t>
            </a:r>
          </a:p>
          <a:p>
            <a:r>
              <a:rPr lang="id-ID" dirty="0" smtClean="0"/>
              <a:t>Terumbu karang</a:t>
            </a:r>
          </a:p>
          <a:p>
            <a:r>
              <a:rPr lang="id-ID" dirty="0" smtClean="0"/>
              <a:t>Tuna</a:t>
            </a:r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1" t="25981" r="29722" b="21569"/>
          <a:stretch/>
        </p:blipFill>
        <p:spPr bwMode="auto">
          <a:xfrm>
            <a:off x="4654134" y="1484784"/>
            <a:ext cx="4353944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9043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ISU TERKINI EKOSISTEM DAN KEPUNAHAN SPESIES</a:t>
            </a:r>
            <a:endParaRPr lang="id-ID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41354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" t="33333" r="57971" b="6250"/>
          <a:stretch/>
        </p:blipFill>
        <p:spPr bwMode="auto">
          <a:xfrm>
            <a:off x="683568" y="1052736"/>
            <a:ext cx="7992888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135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2" t="11765" r="39093" b="9069"/>
          <a:stretch/>
        </p:blipFill>
        <p:spPr bwMode="auto">
          <a:xfrm>
            <a:off x="611560" y="548680"/>
            <a:ext cx="8064896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569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1" t="20099" r="32478" b="6249"/>
          <a:stretch/>
        </p:blipFill>
        <p:spPr bwMode="auto">
          <a:xfrm>
            <a:off x="539552" y="764704"/>
            <a:ext cx="8280920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401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Kehilangan Jenis Ikan pada DAS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4" t="39706" r="32202" b="12745"/>
          <a:stretch/>
        </p:blipFill>
        <p:spPr bwMode="auto">
          <a:xfrm>
            <a:off x="827584" y="1700808"/>
            <a:ext cx="763284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017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Upaya Pelestarian Lingkungan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id-ID" dirty="0" smtClean="0"/>
              <a:t>Menjalankan program penanaman 1000 pohon</a:t>
            </a:r>
          </a:p>
          <a:p>
            <a:pPr marL="514350" indent="-514350">
              <a:buAutoNum type="arabicPeriod"/>
            </a:pPr>
            <a:r>
              <a:rPr lang="id-ID" dirty="0" smtClean="0"/>
              <a:t>Tidak membuang limbah ke sungai/laut</a:t>
            </a:r>
          </a:p>
          <a:p>
            <a:pPr marL="514350" indent="-514350">
              <a:buAutoNum type="arabicPeriod"/>
            </a:pPr>
            <a:r>
              <a:rPr lang="id-ID" dirty="0" smtClean="0"/>
              <a:t>Mengurangi pencemaran udara</a:t>
            </a:r>
          </a:p>
          <a:p>
            <a:pPr marL="514350" indent="-514350">
              <a:buAutoNum type="arabicPeriod"/>
            </a:pPr>
            <a:r>
              <a:rPr lang="id-ID" dirty="0" smtClean="0"/>
              <a:t>Tidak melakukan perburuan liar dan perusakan alam</a:t>
            </a:r>
          </a:p>
          <a:p>
            <a:pPr marL="514350" indent="-514350">
              <a:buAutoNum type="arabicPeriod"/>
            </a:pPr>
            <a:r>
              <a:rPr lang="id-ID" dirty="0" smtClean="0"/>
              <a:t>Melakukan sosialisasi lingkungan hidup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5981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Terimakasih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34748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Pendahuluan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Indonesia merupakan rumah bagi 12% mamalia, 16% reptil dan amfibi, 17% burung, 10% tanaman berbunga, serta 25% spesies ikan</a:t>
            </a:r>
          </a:p>
          <a:p>
            <a:r>
              <a:rPr lang="id-ID" dirty="0" smtClean="0"/>
              <a:t>Ancaman kepunahan kekayaan hayati, spesies, habitat, dan ekosistem Indonesia dinilai sebagai yg tertinggi di dunia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68957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Indonesia sebagai negara yg memiliki keanekaragaman jenis hayati tertinggi di dunia</a:t>
            </a:r>
          </a:p>
          <a:p>
            <a:r>
              <a:rPr lang="id-ID" dirty="0" smtClean="0"/>
              <a:t>Luas daratan Indonesia 1.919.440 km2 dan luas perairan 3.257.483 km2</a:t>
            </a:r>
          </a:p>
          <a:p>
            <a:r>
              <a:rPr lang="id-ID" dirty="0" smtClean="0"/>
              <a:t>Dengan garis pantai sepanjang 99.093 Km2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09944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Keanekaragaman hayati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Lebih dari 31.000 spesies tumbuhan dan hewan sedang dalam ancaman kepunahan</a:t>
            </a:r>
          </a:p>
          <a:p>
            <a:r>
              <a:rPr lang="id-ID" dirty="0" smtClean="0"/>
              <a:t>1/3-2/3 spesies tumbuhan dan hewan akan punah pada abad berikutnya</a:t>
            </a:r>
          </a:p>
          <a:p>
            <a:r>
              <a:rPr lang="id-ID" dirty="0" smtClean="0"/>
              <a:t>Hilangnya habitat diprediksi memicu 89% jenis burung dunia terancam punah, 83% mamalia, 91% jenis tumbuh-tumbuhan dunia masuk kedalam daftar kepunahan berikutnya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29111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Pemahaman Keanekaragaman Hayati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Kehati diterjemahkan sebagai semua makhluk hidup dibumi, termasuk semua jenis tumbuhan, binatang dan mikroba</a:t>
            </a:r>
          </a:p>
          <a:p>
            <a:r>
              <a:rPr lang="id-ID" dirty="0" smtClean="0"/>
              <a:t>Kieberadaan kehati saling berhubungan dan membutuhkan satu dengan yg lainnya utk tumbuh dan berkembang</a:t>
            </a:r>
          </a:p>
          <a:p>
            <a:r>
              <a:rPr lang="id-ID" dirty="0" smtClean="0"/>
              <a:t>Kehati merupakan komponen penting dalam keberlangsungan bumi dan isinya, termasuk eksistensi manusia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3906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Kategori Kehati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id-ID" dirty="0" smtClean="0"/>
              <a:t>Keanekaragaman ekosistem</a:t>
            </a:r>
          </a:p>
          <a:p>
            <a:pPr marL="400050" lvl="1" indent="0">
              <a:buNone/>
            </a:pPr>
            <a:r>
              <a:rPr lang="id-ID" dirty="0" smtClean="0"/>
              <a:t>Mencakup keanekaan bentuk dan susunan bentang alam, daratan maupun perairan dmn makhluk hidup/organisme  hidup berinteraksi dan membentuk keterkaitan</a:t>
            </a:r>
          </a:p>
          <a:p>
            <a:pPr marL="514350" indent="-514350">
              <a:buAutoNum type="arabicPeriod"/>
            </a:pPr>
            <a:r>
              <a:rPr lang="id-ID" dirty="0" smtClean="0"/>
              <a:t>Keanekaragaman jenis</a:t>
            </a:r>
          </a:p>
          <a:p>
            <a:pPr marL="400050" lvl="1" indent="0">
              <a:buNone/>
            </a:pPr>
            <a:r>
              <a:rPr lang="id-ID" dirty="0" smtClean="0"/>
              <a:t>Keanekaragaman jenis organisme yg menempati suatu ekosistem di darat maupun di perairan</a:t>
            </a:r>
          </a:p>
          <a:p>
            <a:pPr marL="0" indent="0">
              <a:buNone/>
            </a:pPr>
            <a:r>
              <a:rPr lang="id-ID" dirty="0" smtClean="0"/>
              <a:t>3. Keanekaragaman Genetika</a:t>
            </a:r>
          </a:p>
          <a:p>
            <a:pPr marL="400050" lvl="1" indent="0">
              <a:buNone/>
            </a:pPr>
            <a:r>
              <a:rPr lang="id-ID" dirty="0" smtClean="0"/>
              <a:t>Keanekaragaman individu didalam suatu jenis</a:t>
            </a:r>
          </a:p>
        </p:txBody>
      </p:sp>
    </p:spTree>
    <p:extLst>
      <p:ext uri="{BB962C8B-B14F-4D97-AF65-F5344CB8AC3E}">
        <p14:creationId xmlns:p14="http://schemas.microsoft.com/office/powerpoint/2010/main" val="2907550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Masalah dan Ancaman utama Kepunahan Spesies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id-ID" dirty="0" smtClean="0"/>
              <a:t>Kerusakan habitat hutan</a:t>
            </a:r>
          </a:p>
          <a:p>
            <a:pPr marL="514350" indent="-514350">
              <a:buAutoNum type="arabicPeriod"/>
            </a:pPr>
            <a:r>
              <a:rPr lang="id-ID" dirty="0" smtClean="0"/>
              <a:t>Konflik manusia dan satwa</a:t>
            </a:r>
          </a:p>
          <a:p>
            <a:pPr marL="514350" indent="-514350">
              <a:buAutoNum type="arabicPeriod"/>
            </a:pPr>
            <a:r>
              <a:rPr lang="id-ID" dirty="0" smtClean="0"/>
              <a:t>Perdagangan, perburuan, dan penagkapan yg berlebih</a:t>
            </a:r>
          </a:p>
          <a:p>
            <a:pPr marL="514350" indent="-514350">
              <a:buAutoNum type="arabicPeriod"/>
            </a:pPr>
            <a:r>
              <a:rPr lang="id-ID" dirty="0" smtClean="0"/>
              <a:t>Tangkapan samping/ by catch</a:t>
            </a:r>
          </a:p>
          <a:p>
            <a:pPr marL="514350" indent="-514350">
              <a:buAutoNum type="arabicPeriod"/>
            </a:pPr>
            <a:r>
              <a:rPr lang="id-ID" dirty="0" smtClean="0"/>
              <a:t>Perubahan iklim</a:t>
            </a:r>
          </a:p>
          <a:p>
            <a:pPr marL="514350" indent="-514350">
              <a:buAutoNum type="arabicPeriod"/>
            </a:pPr>
            <a:r>
              <a:rPr lang="id-ID" dirty="0" smtClean="0"/>
              <a:t>Spesies Invasif</a:t>
            </a:r>
          </a:p>
          <a:p>
            <a:pPr marL="514350" indent="-514350">
              <a:buAutoNum type="arabicPeriod"/>
            </a:pPr>
            <a:r>
              <a:rPr lang="id-ID" dirty="0" smtClean="0"/>
              <a:t>Polusi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36848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Rusaknya hutan menyebabkan satwa liar kehilangan sumber makanan, habitat tempat tinggal, dan ruang jelajah utk berkembangbiak</a:t>
            </a:r>
          </a:p>
          <a:p>
            <a:r>
              <a:rPr lang="id-ID" dirty="0" smtClean="0"/>
              <a:t>Satwa liar yg habitatnya terganggu menjelajah perkebunan atau kawasan tempat tinggal manusia</a:t>
            </a:r>
            <a:r>
              <a:rPr lang="id-ID" dirty="0" smtClean="0">
                <a:sym typeface="Wingdings" pitchFamily="2" charset="2"/>
              </a:rPr>
              <a:t> konflik satwa dengan manusia</a:t>
            </a:r>
          </a:p>
          <a:p>
            <a:r>
              <a:rPr lang="id-ID" dirty="0" smtClean="0">
                <a:sym typeface="Wingdings" pitchFamily="2" charset="2"/>
              </a:rPr>
              <a:t>Menyebabkan satwa mati karena ditangkap paksa/diracun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13952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800" dirty="0" smtClean="0"/>
              <a:t>Perdagangan, perburuan dan penagkapan satwa liar secara berlebihan juga memicu kepunahan spesies tersebut</a:t>
            </a:r>
          </a:p>
          <a:p>
            <a:r>
              <a:rPr lang="id-ID" sz="2800" dirty="0" smtClean="0"/>
              <a:t>Begitu juga tangkapan samping (by catch)</a:t>
            </a:r>
            <a:r>
              <a:rPr lang="id-ID" sz="2800" dirty="0" smtClean="0">
                <a:sym typeface="Wingdings" pitchFamily="2" charset="2"/>
              </a:rPr>
              <a:t> satwa dilindungi mati tertangkap tanpa sengaja, misalnya akibat praktik perikanan yg tdk berkelanjutan</a:t>
            </a:r>
          </a:p>
          <a:p>
            <a:r>
              <a:rPr lang="id-ID" sz="2800" dirty="0" smtClean="0">
                <a:sym typeface="Wingdings" pitchFamily="2" charset="2"/>
              </a:rPr>
              <a:t>Perubahan iklim, polusi, dan invasif berdampak pada habitat dan ekosistem serta kemampuan spesies bertahan hidup dan berkembang biak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286761891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Theme4</Template>
  <TotalTime>252</TotalTime>
  <Words>426</Words>
  <Application>Microsoft Office PowerPoint</Application>
  <PresentationFormat>On-screen Show (4:3)</PresentationFormat>
  <Paragraphs>63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Theme4</vt:lpstr>
      <vt:lpstr>PowerPoint Presentation</vt:lpstr>
      <vt:lpstr>Pendahuluan</vt:lpstr>
      <vt:lpstr>PowerPoint Presentation</vt:lpstr>
      <vt:lpstr>Keanekaragaman hayati</vt:lpstr>
      <vt:lpstr>Pemahaman Keanekaragaman Hayati</vt:lpstr>
      <vt:lpstr>Kategori Kehati</vt:lpstr>
      <vt:lpstr>Masalah dan Ancaman utama Kepunahan Spesies</vt:lpstr>
      <vt:lpstr>PowerPoint Presentation</vt:lpstr>
      <vt:lpstr>PowerPoint Presentation</vt:lpstr>
      <vt:lpstr>Spesies Kunci</vt:lpstr>
      <vt:lpstr>Spesies yg terancam Eksploitasi</vt:lpstr>
      <vt:lpstr>ISU TERKINI EKOSISTEM DAN KEPUNAHAN SPESIES</vt:lpstr>
      <vt:lpstr>PowerPoint Presentation</vt:lpstr>
      <vt:lpstr>PowerPoint Presentation</vt:lpstr>
      <vt:lpstr>PowerPoint Presentation</vt:lpstr>
      <vt:lpstr>Kehilangan Jenis Ikan pada DAS</vt:lpstr>
      <vt:lpstr>Upaya Pelestarian Lingkungan</vt:lpstr>
      <vt:lpstr>Terimakasih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Ahmad Irfandi</dc:creator>
  <cp:lastModifiedBy>Ahmad Irfandi</cp:lastModifiedBy>
  <cp:revision>9</cp:revision>
  <dcterms:created xsi:type="dcterms:W3CDTF">2018-12-09T14:00:45Z</dcterms:created>
  <dcterms:modified xsi:type="dcterms:W3CDTF">2018-12-09T18:13:37Z</dcterms:modified>
</cp:coreProperties>
</file>