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75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83BDFA4-F9F9-4D0C-A86C-2573E73254EE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6E107D5-6205-47AD-9361-A3EA29508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9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83BDFA4-F9F9-4D0C-A86C-2573E73254EE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6E107D5-6205-47AD-9361-A3EA29508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94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83BDFA4-F9F9-4D0C-A86C-2573E73254EE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6E107D5-6205-47AD-9361-A3EA29508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64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83BDFA4-F9F9-4D0C-A86C-2573E73254EE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6E107D5-6205-47AD-9361-A3EA29508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4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83BDFA4-F9F9-4D0C-A86C-2573E73254EE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6E107D5-6205-47AD-9361-A3EA29508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85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83BDFA4-F9F9-4D0C-A86C-2573E73254EE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6E107D5-6205-47AD-9361-A3EA29508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83BDFA4-F9F9-4D0C-A86C-2573E73254EE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6E107D5-6205-47AD-9361-A3EA29508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95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83BDFA4-F9F9-4D0C-A86C-2573E73254EE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6E107D5-6205-47AD-9361-A3EA29508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11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83BDFA4-F9F9-4D0C-A86C-2573E73254EE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6E107D5-6205-47AD-9361-A3EA29508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83BDFA4-F9F9-4D0C-A86C-2573E73254EE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6E107D5-6205-47AD-9361-A3EA29508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35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83BDFA4-F9F9-4D0C-A86C-2573E73254EE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6E107D5-6205-47AD-9361-A3EA29508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1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Isu Terkini tentang Air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By</a:t>
            </a:r>
          </a:p>
          <a:p>
            <a:r>
              <a:rPr lang="id-ID" dirty="0" smtClean="0"/>
              <a:t>Ahmad Irfandi, SKM., MKM</a:t>
            </a:r>
          </a:p>
          <a:p>
            <a:r>
              <a:rPr lang="id-ID" dirty="0" smtClean="0"/>
              <a:t>Fakultas Ilmu-Ilmu Kesehatan Universitas Esa Unggul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3128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Dampak Pajanan Al pada Hewan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Dampak akut, LD 50 dari AlNO3, Cl, SO4 pada tikus dan kelinci antara 200-1000 mg Al per Kg BB</a:t>
            </a:r>
          </a:p>
          <a:p>
            <a:r>
              <a:rPr lang="id-ID" dirty="0" smtClean="0"/>
              <a:t>Dampak jangka pendek, apabila mengonsumsi 0, 5, 67, 141 atau 288/302 mg/kg BB per hari selama 28 hari</a:t>
            </a:r>
          </a:p>
          <a:p>
            <a:r>
              <a:rPr lang="id-ID" dirty="0" smtClean="0"/>
              <a:t>Dampak jangka panjang, apabila mengonsumsi 0-5 mg Al/ Kg BB selama kehidupan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209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Air Minum di Sekolah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9501" r="18477" b="10749"/>
          <a:stretch/>
        </p:blipFill>
        <p:spPr bwMode="auto">
          <a:xfrm>
            <a:off x="864160" y="1939696"/>
            <a:ext cx="7827264" cy="439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9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SDGs Indicators for WASH in Schools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41250" r="9482" b="13750"/>
          <a:stretch/>
        </p:blipFill>
        <p:spPr bwMode="auto">
          <a:xfrm>
            <a:off x="539552" y="1556792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44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5" t="10500" r="6952" b="6250"/>
          <a:stretch/>
        </p:blipFill>
        <p:spPr bwMode="auto">
          <a:xfrm>
            <a:off x="395536" y="332656"/>
            <a:ext cx="8316416" cy="608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28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Fasilitas Air Minum di Sekolah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50000" r="9903" b="6250"/>
          <a:stretch/>
        </p:blipFill>
        <p:spPr bwMode="auto">
          <a:xfrm>
            <a:off x="1115616" y="1628800"/>
            <a:ext cx="7056784" cy="4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83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Isu Terkini Pencemaran Air di Indonesia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321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1. Pencemaran Sungai Citarum karena Limbah Industri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25250" r="38015" b="6250"/>
          <a:stretch/>
        </p:blipFill>
        <p:spPr bwMode="auto">
          <a:xfrm>
            <a:off x="467544" y="1844824"/>
            <a:ext cx="8208912" cy="46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52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2. Pencemaran Hg di Teluk Buyat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8488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8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3. Pencemaran Tinja di Kali Jakarta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7500" r="38296" b="8000"/>
          <a:stretch/>
        </p:blipFill>
        <p:spPr bwMode="auto">
          <a:xfrm>
            <a:off x="539552" y="1844824"/>
            <a:ext cx="8136904" cy="4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96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KEPENTINGAN AIR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71%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</a:t>
            </a:r>
            <a:r>
              <a:rPr lang="en-US" sz="2800" dirty="0" err="1" smtClean="0"/>
              <a:t>dunia</a:t>
            </a:r>
            <a:r>
              <a:rPr lang="en-US" sz="28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97% air </a:t>
            </a:r>
            <a:r>
              <a:rPr lang="en-US" sz="2400" dirty="0" err="1" smtClean="0"/>
              <a:t>asin</a:t>
            </a:r>
            <a:r>
              <a:rPr lang="en-US" sz="2400" dirty="0" smtClean="0"/>
              <a:t> (</a:t>
            </a:r>
            <a:r>
              <a:rPr lang="en-US" sz="2400" dirty="0" err="1" smtClean="0"/>
              <a:t>laut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3% air </a:t>
            </a:r>
            <a:r>
              <a:rPr lang="en-US" sz="2400" dirty="0" err="1" smtClean="0"/>
              <a:t>tawar</a:t>
            </a:r>
            <a:endParaRPr lang="en-US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87% </a:t>
            </a:r>
            <a:r>
              <a:rPr lang="en-US" sz="2000" dirty="0" err="1" smtClean="0"/>
              <a:t>ai</a:t>
            </a:r>
            <a:r>
              <a:rPr lang="id-ID" sz="2000" dirty="0" smtClean="0"/>
              <a:t>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glaciers, air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, </a:t>
            </a:r>
            <a:r>
              <a:rPr lang="en-US" sz="2000" dirty="0" err="1" smtClean="0"/>
              <a:t>udara</a:t>
            </a:r>
            <a:r>
              <a:rPr lang="en-US" sz="2000" dirty="0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13% air </a:t>
            </a:r>
            <a:r>
              <a:rPr lang="en-US" sz="2000" dirty="0" err="1" smtClean="0"/>
              <a:t>permukaan</a:t>
            </a:r>
            <a:r>
              <a:rPr lang="en-US" sz="2000" dirty="0" smtClean="0"/>
              <a:t> (0.4%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air).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Kepentingan</a:t>
            </a:r>
            <a:r>
              <a:rPr lang="en-US" sz="2800" dirty="0" smtClean="0"/>
              <a:t> 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Domestik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Industri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Pertanian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Rekreasi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Keselamatan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56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KEPENTINGAN AIR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70%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berat</a:t>
            </a:r>
            <a:r>
              <a:rPr lang="en-US" sz="2800" dirty="0" smtClean="0"/>
              <a:t> </a:t>
            </a:r>
            <a:r>
              <a:rPr lang="en-US" sz="2800" dirty="0" err="1" smtClean="0"/>
              <a:t>badan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30 – 40%  </a:t>
            </a:r>
            <a:r>
              <a:rPr lang="en-US" sz="2800" dirty="0" err="1" smtClean="0"/>
              <a:t>tulang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Untuk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badan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Penyerapan</a:t>
            </a:r>
            <a:r>
              <a:rPr lang="en-US" sz="2400" dirty="0" smtClean="0"/>
              <a:t> </a:t>
            </a:r>
            <a:r>
              <a:rPr lang="en-US" sz="2400" dirty="0" err="1" smtClean="0"/>
              <a:t>oksigen</a:t>
            </a:r>
            <a:r>
              <a:rPr lang="en-US" sz="2400" dirty="0" smtClean="0"/>
              <a:t> di alveoli.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Mengatur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Darah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Pencernaan</a:t>
            </a:r>
            <a:r>
              <a:rPr lang="en-US" sz="2400" dirty="0" smtClean="0"/>
              <a:t> </a:t>
            </a:r>
            <a:r>
              <a:rPr lang="en-US" sz="2400" dirty="0" err="1" smtClean="0"/>
              <a:t>ginjal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usus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Perubahan</a:t>
            </a:r>
            <a:r>
              <a:rPr lang="en-US" sz="2800" dirty="0" smtClean="0"/>
              <a:t> 10% </a:t>
            </a:r>
            <a:r>
              <a:rPr lang="en-US" sz="2800" dirty="0" err="1" smtClean="0"/>
              <a:t>kandungan</a:t>
            </a:r>
            <a:r>
              <a:rPr lang="en-US" sz="2800" dirty="0" smtClean="0"/>
              <a:t> air –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kes</a:t>
            </a:r>
            <a:r>
              <a:rPr lang="id-ID" sz="2800" dirty="0" smtClean="0"/>
              <a:t>e</a:t>
            </a:r>
            <a:r>
              <a:rPr lang="en-US" sz="2800" dirty="0" err="1" smtClean="0"/>
              <a:t>hatan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Perubahan</a:t>
            </a:r>
            <a:r>
              <a:rPr lang="en-US" sz="2800" dirty="0" smtClean="0"/>
              <a:t> 20% </a:t>
            </a:r>
            <a:r>
              <a:rPr lang="en-US" sz="2800" dirty="0" err="1" smtClean="0"/>
              <a:t>kandungan</a:t>
            </a:r>
            <a:r>
              <a:rPr lang="en-US" sz="2800" dirty="0" smtClean="0"/>
              <a:t> air – </a:t>
            </a:r>
            <a:r>
              <a:rPr lang="en-US" sz="2800" dirty="0" err="1" smtClean="0"/>
              <a:t>kematian</a:t>
            </a:r>
            <a:r>
              <a:rPr lang="en-US" sz="2800" dirty="0" smtClean="0"/>
              <a:t>. </a:t>
            </a:r>
            <a:endParaRPr lang="ms-MY" sz="2800" dirty="0" smtClean="0"/>
          </a:p>
        </p:txBody>
      </p:sp>
    </p:spTree>
    <p:extLst>
      <p:ext uri="{BB962C8B-B14F-4D97-AF65-F5344CB8AC3E}">
        <p14:creationId xmlns:p14="http://schemas.microsoft.com/office/powerpoint/2010/main" val="318913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Kegunaan Air di Dunia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2" y="1988840"/>
            <a:ext cx="809119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92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Prinsip dukungan strategi WHO WASH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Memprioritaskan aksi dengan manfaat kesmas setinggi-tingginya</a:t>
            </a:r>
          </a:p>
          <a:p>
            <a:r>
              <a:rPr lang="id-ID" dirty="0" smtClean="0"/>
              <a:t>Sejalan dengan SDG’s</a:t>
            </a:r>
          </a:p>
          <a:p>
            <a:r>
              <a:rPr lang="id-ID" dirty="0" smtClean="0"/>
              <a:t>Menggunakan ilmu pengetahuan terbaru</a:t>
            </a:r>
          </a:p>
          <a:p>
            <a:r>
              <a:rPr lang="id-ID" dirty="0" smtClean="0"/>
              <a:t>Mempromosikan secara konstektual, peningkatan nilai-nilai secara bertahap</a:t>
            </a:r>
          </a:p>
          <a:p>
            <a:r>
              <a:rPr lang="id-ID" dirty="0" smtClean="0"/>
              <a:t>Memanfaatkan kerangka kebijakan regional yg ada</a:t>
            </a:r>
          </a:p>
          <a:p>
            <a:r>
              <a:rPr lang="id-ID" dirty="0" smtClean="0"/>
              <a:t>Menstimulasi keberlanjutan perubahan  </a:t>
            </a:r>
          </a:p>
          <a:p>
            <a:r>
              <a:rPr lang="id-ID" dirty="0" smtClean="0"/>
              <a:t>Terlibat dengan mitra dan memberikan pengaruh positif untuk memastikan isu kesehatan ditujukan ke sektor WASH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1433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Isu Aluminium di Air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43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Aluminium di Air Minum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Al adalah unsur logam yag paling melimpah dan berperan 8% menyebabkan kerusakan di muka bumi</a:t>
            </a:r>
          </a:p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 t="22500" r="52071" b="30500"/>
          <a:stretch/>
        </p:blipFill>
        <p:spPr bwMode="auto">
          <a:xfrm>
            <a:off x="755576" y="3068960"/>
            <a:ext cx="7920880" cy="343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18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Sifat Organoleptik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Menggunakan garam Al sebagai koagulan dalam pengolahan air menjadi penyebab meningkatnya konsentrasi Al di dalam air</a:t>
            </a:r>
          </a:p>
          <a:p>
            <a:r>
              <a:rPr lang="id-ID" dirty="0" smtClean="0"/>
              <a:t>Residu dari konsentrasi Al tinggi</a:t>
            </a:r>
          </a:p>
          <a:p>
            <a:r>
              <a:rPr lang="id-ID" dirty="0" smtClean="0"/>
              <a:t>Al mungkin di di deposit dlm sistem distribusi air</a:t>
            </a:r>
          </a:p>
          <a:p>
            <a:r>
              <a:rPr lang="id-ID" dirty="0" smtClean="0"/>
              <a:t>Gangguan deposit oleh perubahan flow rate menyebabkan peningkatan level aluminium dan menjadi penyebab warna dan kekeruhan yg tidak diinginkan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9106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Aluminium di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Konsentrasi Al di air alami dapat berbeda secara signifikan tergantung dari jenis faktor </a:t>
            </a:r>
            <a:r>
              <a:rPr lang="id-ID" i="1" dirty="0" smtClean="0"/>
              <a:t>phsycochemical </a:t>
            </a:r>
            <a:r>
              <a:rPr lang="id-ID" dirty="0" smtClean="0"/>
              <a:t>dan </a:t>
            </a:r>
            <a:r>
              <a:rPr lang="id-ID" i="1" dirty="0" smtClean="0"/>
              <a:t>mineralogical </a:t>
            </a:r>
          </a:p>
          <a:p>
            <a:r>
              <a:rPr lang="id-ID" dirty="0" smtClean="0"/>
              <a:t>Konsentrasi Al terlarut dengan PH netral berada diantara 0.001 – 0.05 mg/l, tetapi meningkat 0.5-1 mg/l di air yg asam atau air yg banyak mengandung bahan organik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2191405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(PPT U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Theme(PPT UEU)</Template>
  <TotalTime>516</TotalTime>
  <Words>408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Theme(PPT UEU)</vt:lpstr>
      <vt:lpstr>Isu Terkini tentang Air</vt:lpstr>
      <vt:lpstr>KEPENTINGAN AIR</vt:lpstr>
      <vt:lpstr>KEPENTINGAN AIR</vt:lpstr>
      <vt:lpstr>Kegunaan Air di Dunia</vt:lpstr>
      <vt:lpstr>Prinsip dukungan strategi WHO WASH</vt:lpstr>
      <vt:lpstr>Isu Aluminium di Air</vt:lpstr>
      <vt:lpstr>Aluminium di Air Minum</vt:lpstr>
      <vt:lpstr>Sifat Organoleptik</vt:lpstr>
      <vt:lpstr>Aluminium di Air</vt:lpstr>
      <vt:lpstr>Dampak Pajanan Al pada Hewan</vt:lpstr>
      <vt:lpstr>Air Minum di Sekolah</vt:lpstr>
      <vt:lpstr>SDGs Indicators for WASH in Schools</vt:lpstr>
      <vt:lpstr>PowerPoint Presentation</vt:lpstr>
      <vt:lpstr>Fasilitas Air Minum di Sekolah</vt:lpstr>
      <vt:lpstr>Isu Terkini Pencemaran Air di Indonesia</vt:lpstr>
      <vt:lpstr>1. Pencemaran Sungai Citarum karena Limbah Industri</vt:lpstr>
      <vt:lpstr>2. Pencemaran Hg di Teluk Buyat</vt:lpstr>
      <vt:lpstr>3. Pencemaran Tinja di Kali Jakarta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 Terkini tentang Air</dc:title>
  <dc:creator>HP PC</dc:creator>
  <cp:lastModifiedBy>BPISTI2008</cp:lastModifiedBy>
  <cp:revision>14</cp:revision>
  <dcterms:created xsi:type="dcterms:W3CDTF">2018-09-16T09:32:38Z</dcterms:created>
  <dcterms:modified xsi:type="dcterms:W3CDTF">2018-12-02T07:51:44Z</dcterms:modified>
</cp:coreProperties>
</file>