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9" r:id="rId4"/>
    <p:sldId id="271" r:id="rId5"/>
    <p:sldId id="264" r:id="rId6"/>
    <p:sldId id="260" r:id="rId7"/>
    <p:sldId id="258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5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FB292-6448-4C9A-961E-2C494A3E89D7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B941F-8B5B-47F9-9746-DD6E05BA52D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62113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B941F-8B5B-47F9-9746-DD6E05BA52D8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2301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E6B69308-0544-43DC-8AC4-E3DDDC9E089C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01931773-6532-4611-8BC3-D02A8F0956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5973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E6B69308-0544-43DC-8AC4-E3DDDC9E089C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01931773-6532-4611-8BC3-D02A8F0956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94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E6B69308-0544-43DC-8AC4-E3DDDC9E089C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01931773-6532-4611-8BC3-D02A8F0956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641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E6B69308-0544-43DC-8AC4-E3DDDC9E089C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01931773-6532-4611-8BC3-D02A8F0956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647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E6B69308-0544-43DC-8AC4-E3DDDC9E089C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01931773-6532-4611-8BC3-D02A8F0956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853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E6B69308-0544-43DC-8AC4-E3DDDC9E089C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01931773-6532-4611-8BC3-D02A8F0956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51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E6B69308-0544-43DC-8AC4-E3DDDC9E089C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01931773-6532-4611-8BC3-D02A8F0956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995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E6B69308-0544-43DC-8AC4-E3DDDC9E089C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01931773-6532-4611-8BC3-D02A8F0956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911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E6B69308-0544-43DC-8AC4-E3DDDC9E089C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01931773-6532-4611-8BC3-D02A8F0956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3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E6B69308-0544-43DC-8AC4-E3DDDC9E089C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01931773-6532-4611-8BC3-D02A8F0956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352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E6B69308-0544-43DC-8AC4-E3DDDC9E089C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01931773-6532-4611-8BC3-D02A8F0956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174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Isu Terkini Pencemaran Udara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By</a:t>
            </a:r>
          </a:p>
          <a:p>
            <a:r>
              <a:rPr lang="id-ID" dirty="0" smtClean="0"/>
              <a:t>Ahmad Irfandi, SKM., MKM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81355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7" t="21221" r="29721" b="18895"/>
          <a:stretch/>
        </p:blipFill>
        <p:spPr bwMode="auto">
          <a:xfrm>
            <a:off x="539552" y="548681"/>
            <a:ext cx="8064896" cy="538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466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0891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724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13690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206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0891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398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" y="0"/>
            <a:ext cx="89625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733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068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80" y="0"/>
            <a:ext cx="8897320" cy="665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486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Pendahuluan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Menurut WHO (2018), 9 dari 10 orang meninggal akibat polusi udara </a:t>
            </a:r>
          </a:p>
          <a:p>
            <a:r>
              <a:rPr lang="id-ID" dirty="0" smtClean="0"/>
              <a:t>PBB telah mengingatkan racun diudara dapat menyebabkan stroke dan kanker paru-paru</a:t>
            </a:r>
          </a:p>
          <a:p>
            <a:r>
              <a:rPr lang="id-ID" dirty="0" smtClean="0"/>
              <a:t>7 juta orang tewas setiap thun karena berhubungan dengan polusi udara (WHO, 2005) </a:t>
            </a:r>
          </a:p>
          <a:p>
            <a:r>
              <a:rPr lang="id-ID" dirty="0" smtClean="0"/>
              <a:t>Polusi udara mengancam kita semua</a:t>
            </a:r>
          </a:p>
          <a:p>
            <a:r>
              <a:rPr lang="id-ID" dirty="0" smtClean="0"/>
              <a:t>Lebih dari 90% kematian akibat kualitas udara buruk terjadi di negara2 berpenghasilan rendah (ASIA dan Afrika)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37343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Pencemaran Udara &amp; Kesehatan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Dampak dari polusi udara yg berasal dari udara ambient dan di dalam rumah menyebabkan 7 juta kematian dini </a:t>
            </a:r>
          </a:p>
          <a:p>
            <a:r>
              <a:rPr lang="id-ID" dirty="0" smtClean="0"/>
              <a:t>Kemadian dini disebabkan oleh penyakit stroke, Penyakit Jantung, gangguan paru krionik, kanker paru dan ispa (WHO, 2018)</a:t>
            </a:r>
          </a:p>
          <a:p>
            <a:r>
              <a:rPr lang="id-ID" dirty="0" smtClean="0"/>
              <a:t>Pencemaran udara dapat dikurangi dengan mengganti sumber bahan bakar di rumah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91821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Polusi Udara di Dunia</a:t>
            </a:r>
            <a:endParaRPr lang="id-ID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945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3690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610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7" t="19648" r="25146" b="17733"/>
          <a:stretch/>
        </p:blipFill>
        <p:spPr bwMode="auto">
          <a:xfrm>
            <a:off x="683568" y="1254642"/>
            <a:ext cx="7992888" cy="491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491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7" t="39245" r="24165" b="6231"/>
          <a:stretch/>
        </p:blipFill>
        <p:spPr bwMode="auto">
          <a:xfrm>
            <a:off x="638982" y="1196752"/>
            <a:ext cx="7848872" cy="466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690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4" t="27325" r="23511" b="11919"/>
          <a:stretch/>
        </p:blipFill>
        <p:spPr bwMode="auto">
          <a:xfrm>
            <a:off x="755576" y="836712"/>
            <a:ext cx="799288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347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8" t="26019" r="24168" b="11483"/>
          <a:stretch/>
        </p:blipFill>
        <p:spPr bwMode="auto">
          <a:xfrm>
            <a:off x="539552" y="692696"/>
            <a:ext cx="806489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14038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(PPT UEU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Theme(PPT UEU)</Template>
  <TotalTime>279</TotalTime>
  <Words>137</Words>
  <Application>Microsoft Office PowerPoint</Application>
  <PresentationFormat>On-screen Show (4:3)</PresentationFormat>
  <Paragraphs>15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Theme(PPT UEU)</vt:lpstr>
      <vt:lpstr>Isu Terkini Pencemaran Udara</vt:lpstr>
      <vt:lpstr>Pendahuluan</vt:lpstr>
      <vt:lpstr>Pencemaran Udara &amp; Kesehatan</vt:lpstr>
      <vt:lpstr>Polusi Udara di Dunia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Isu Terkini Pencemaran Udara</dc:title>
  <dc:creator>Ahmad Irfandi</dc:creator>
  <cp:lastModifiedBy>BPISTI2008</cp:lastModifiedBy>
  <cp:revision>8</cp:revision>
  <dcterms:created xsi:type="dcterms:W3CDTF">2018-09-30T10:19:13Z</dcterms:created>
  <dcterms:modified xsi:type="dcterms:W3CDTF">2018-12-02T07:52:17Z</dcterms:modified>
</cp:coreProperties>
</file>