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9D52860B-6308-48DD-A4F7-7A5E10A6D469}" type="datetimeFigureOut">
              <a:rPr lang="id-ID" smtClean="0"/>
              <a:t>29/12/2018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8D591FCC-B69E-416C-87EF-5D6BAC674AF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8016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9D52860B-6308-48DD-A4F7-7A5E10A6D469}" type="datetimeFigureOut">
              <a:rPr lang="id-ID" smtClean="0"/>
              <a:t>29/12/2018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8D591FCC-B69E-416C-87EF-5D6BAC674AF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7071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9D52860B-6308-48DD-A4F7-7A5E10A6D469}" type="datetimeFigureOut">
              <a:rPr lang="id-ID" smtClean="0"/>
              <a:t>29/12/2018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8D591FCC-B69E-416C-87EF-5D6BAC674AF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6109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9D52860B-6308-48DD-A4F7-7A5E10A6D469}" type="datetimeFigureOut">
              <a:rPr lang="id-ID" smtClean="0"/>
              <a:t>29/12/2018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8D591FCC-B69E-416C-87EF-5D6BAC674AF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33614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9D52860B-6308-48DD-A4F7-7A5E10A6D469}" type="datetimeFigureOut">
              <a:rPr lang="id-ID" smtClean="0"/>
              <a:t>29/12/2018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8D591FCC-B69E-416C-87EF-5D6BAC674AF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45398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9D52860B-6308-48DD-A4F7-7A5E10A6D469}" type="datetimeFigureOut">
              <a:rPr lang="id-ID" smtClean="0"/>
              <a:t>29/12/2018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8D591FCC-B69E-416C-87EF-5D6BAC674AF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99988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9D52860B-6308-48DD-A4F7-7A5E10A6D469}" type="datetimeFigureOut">
              <a:rPr lang="id-ID" smtClean="0"/>
              <a:t>29/12/2018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8D591FCC-B69E-416C-87EF-5D6BAC674AF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564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9D52860B-6308-48DD-A4F7-7A5E10A6D469}" type="datetimeFigureOut">
              <a:rPr lang="id-ID" smtClean="0"/>
              <a:t>29/12/2018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8D591FCC-B69E-416C-87EF-5D6BAC674AF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54684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9D52860B-6308-48DD-A4F7-7A5E10A6D469}" type="datetimeFigureOut">
              <a:rPr lang="id-ID" smtClean="0"/>
              <a:t>29/12/2018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8D591FCC-B69E-416C-87EF-5D6BAC674AF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53563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9D52860B-6308-48DD-A4F7-7A5E10A6D469}" type="datetimeFigureOut">
              <a:rPr lang="id-ID" smtClean="0"/>
              <a:t>29/12/2018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8D591FCC-B69E-416C-87EF-5D6BAC674AF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53658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9D52860B-6308-48DD-A4F7-7A5E10A6D469}" type="datetimeFigureOut">
              <a:rPr lang="id-ID" smtClean="0"/>
              <a:t>29/12/2018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8D591FCC-B69E-416C-87EF-5D6BAC674AF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7642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d-ID" sz="2000" b="1" dirty="0" smtClean="0">
                <a:solidFill>
                  <a:schemeClr val="bg1"/>
                </a:solidFill>
              </a:rPr>
              <a:t>REVIEW PERATURAN KESEHATAN LINGKUNGAN</a:t>
            </a:r>
          </a:p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PERTEMUAN </a:t>
            </a:r>
            <a:r>
              <a:rPr lang="id-ID" sz="2000" b="1" smtClean="0">
                <a:solidFill>
                  <a:schemeClr val="bg1"/>
                </a:solidFill>
              </a:rPr>
              <a:t>11</a:t>
            </a:r>
            <a:endParaRPr lang="id-ID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id-ID" sz="2000" b="1" dirty="0">
                <a:solidFill>
                  <a:schemeClr val="bg1"/>
                </a:solidFill>
              </a:rPr>
              <a:t>AHMAD IRFANDI, SKM., MKM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id-ID" sz="2000" b="1" dirty="0">
                <a:solidFill>
                  <a:schemeClr val="bg1"/>
                </a:solidFill>
              </a:rPr>
              <a:t>KESMAS </a:t>
            </a:r>
            <a:r>
              <a:rPr lang="en-US" sz="2000" b="1" dirty="0">
                <a:solidFill>
                  <a:schemeClr val="bg1"/>
                </a:solidFill>
              </a:rPr>
              <a:t>&amp; </a:t>
            </a:r>
            <a:r>
              <a:rPr lang="id-ID" sz="2000" b="1" dirty="0">
                <a:solidFill>
                  <a:schemeClr val="bg1"/>
                </a:solidFill>
              </a:rPr>
              <a:t>FIKES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24400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 INDIVIDU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BUATLAH RANGKUMAN PERATURAN YANG BERKAITAN DENGAN KESEHATAN LINGKUNGAN DARI PERATURAN YANG TELAH DIPELAJARI SETELAH UTS</a:t>
            </a:r>
          </a:p>
          <a:p>
            <a:r>
              <a:rPr lang="id-ID" dirty="0" smtClean="0"/>
              <a:t>DIBUAT DALAM MS WORD</a:t>
            </a:r>
          </a:p>
          <a:p>
            <a:r>
              <a:rPr lang="id-ID" dirty="0" smtClean="0"/>
              <a:t>DIKIRIM SEBELUM UAS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22998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SELAMAT UAS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1698755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</Template>
  <TotalTime>6</TotalTime>
  <Words>41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Theme4</vt:lpstr>
      <vt:lpstr>PowerPoint Presentation</vt:lpstr>
      <vt:lpstr>TUGAS INDIVIDU</vt:lpstr>
      <vt:lpstr>SELAMAT UAS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Ahmad Irfandi</dc:creator>
  <cp:lastModifiedBy>Ahmad Irfandi</cp:lastModifiedBy>
  <cp:revision>2</cp:revision>
  <dcterms:created xsi:type="dcterms:W3CDTF">2018-12-29T15:22:31Z</dcterms:created>
  <dcterms:modified xsi:type="dcterms:W3CDTF">2018-12-29T15:28:41Z</dcterms:modified>
</cp:coreProperties>
</file>