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054589A-2175-4F7B-9E83-DB6D9A73A70A}" type="datetimeFigureOut">
              <a:rPr lang="id-ID" smtClean="0"/>
              <a:t>09/12/2018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DA3135-605A-4449-B510-B2A1C2B896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5"/>
            <a:ext cx="5638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	PERATURAN </a:t>
            </a:r>
            <a:r>
              <a:rPr lang="id-ID" sz="2800" b="1" smtClean="0">
                <a:solidFill>
                  <a:schemeClr val="bg1"/>
                </a:solidFill>
              </a:rPr>
              <a:t>TTG PESTISIDA</a:t>
            </a:r>
          </a:p>
          <a:p>
            <a:pPr algn="ctr" eaLnBrk="1" hangingPunct="1"/>
            <a:r>
              <a:rPr lang="id-ID" sz="2800" b="1" smtClean="0">
                <a:solidFill>
                  <a:schemeClr val="bg1"/>
                </a:solidFill>
              </a:rPr>
              <a:t>Pertemuan </a:t>
            </a:r>
            <a:r>
              <a:rPr lang="id-ID" sz="2800" b="1" dirty="0" smtClean="0">
                <a:solidFill>
                  <a:schemeClr val="bg1"/>
                </a:solidFill>
              </a:rPr>
              <a:t>12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>
                <a:solidFill>
                  <a:schemeClr val="bg1"/>
                </a:solidFill>
              </a:rPr>
              <a:t>AHMAD IRFANDI</a:t>
            </a:r>
            <a:r>
              <a:rPr lang="en-US" sz="1400" b="1" dirty="0">
                <a:solidFill>
                  <a:schemeClr val="bg1"/>
                </a:solidFill>
              </a:rPr>
              <a:t>, 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40423218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id-ID" sz="2800" b="1" dirty="0" smtClean="0"/>
              <a:t>Pembuatan, Penyimpanan, Penyajian, dan Pengangkutan</a:t>
            </a:r>
            <a:br>
              <a:rPr lang="id-ID" sz="2800" b="1" dirty="0" smtClean="0"/>
            </a:br>
            <a:r>
              <a:rPr lang="id-ID" sz="2800" b="1" dirty="0" smtClean="0"/>
              <a:t>Pasal 6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Tempat pembuatan dan penyimpanan pestisida harus memenuhi persyaratan kesehatan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Persyaratan kesehatan mengenai lokasi, bangunan, konstruksi fasilitas sanitasi dan tata ruang serta sarana lain yg diperlukan pengamannya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Pestisida yg disajikan dlm ruang penjualan atau dalam pengangkutan harus memenuhi persyaratan kesehatan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Ketentuan mengenai persyaratan kesehatan ditetapkan oleh Dirjen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0244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Perizinan </a:t>
            </a:r>
            <a:br>
              <a:rPr lang="id-ID" dirty="0" smtClean="0"/>
            </a:br>
            <a:r>
              <a:rPr lang="id-ID" dirty="0" smtClean="0"/>
              <a:t>Pasal 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Setiap perusahaan pemberantas hama harus memiliki izin operasional</a:t>
            </a:r>
          </a:p>
          <a:p>
            <a:r>
              <a:rPr lang="id-ID" sz="2400" dirty="0" smtClean="0"/>
              <a:t>Ketentuan mengenai izin operasional ditentukan oleh Dirjen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 algn="ctr">
              <a:buNone/>
            </a:pPr>
            <a:r>
              <a:rPr lang="id-ID" sz="2400" b="1" dirty="0" smtClean="0"/>
              <a:t>Pasal 9</a:t>
            </a:r>
          </a:p>
          <a:p>
            <a:r>
              <a:rPr lang="id-ID" sz="2400" dirty="0" smtClean="0"/>
              <a:t>Peredaran, penyimpanan, dan penggunaan pestisida terbatas terlebih dahulu harus mendapatkan izin khusus berdasarkan rekomendasi yg diberikan kakanwil</a:t>
            </a:r>
          </a:p>
          <a:p>
            <a:r>
              <a:rPr lang="id-ID" sz="2400" dirty="0" smtClean="0"/>
              <a:t>Ketentuan ttg persyaratan peredaran, penyimpanan dan penggunaan ditentukan oleh Dirjend</a:t>
            </a:r>
          </a:p>
        </p:txBody>
      </p:sp>
    </p:spTree>
    <p:extLst>
      <p:ext uri="{BB962C8B-B14F-4D97-AF65-F5344CB8AC3E}">
        <p14:creationId xmlns:p14="http://schemas.microsoft.com/office/powerpoint/2010/main" val="2351324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8" t="29166" r="33946" b="33578"/>
          <a:stretch/>
        </p:blipFill>
        <p:spPr bwMode="auto">
          <a:xfrm>
            <a:off x="395536" y="980728"/>
            <a:ext cx="842493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13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68" y="1628800"/>
            <a:ext cx="698477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8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Penggolongan  pestisida menurut  jasad  sasaran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Insektisida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serangga</a:t>
            </a:r>
            <a:r>
              <a:rPr lang="en-US" sz="2800" dirty="0"/>
              <a:t> (</a:t>
            </a:r>
            <a:r>
              <a:rPr lang="en-US" sz="2800" dirty="0" err="1"/>
              <a:t>insekta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Fungisida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cendawan</a:t>
            </a:r>
            <a:r>
              <a:rPr lang="en-US" sz="2800" dirty="0"/>
              <a:t> / </a:t>
            </a:r>
            <a:r>
              <a:rPr lang="en-US" sz="2800" dirty="0" err="1"/>
              <a:t>jamur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Herbisida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gulma</a:t>
            </a:r>
            <a:r>
              <a:rPr lang="en-US" sz="2800" dirty="0"/>
              <a:t> / </a:t>
            </a:r>
            <a:r>
              <a:rPr lang="en-US" sz="2800" dirty="0" err="1"/>
              <a:t>tumbuhan</a:t>
            </a:r>
            <a:r>
              <a:rPr lang="en-US" sz="2800" dirty="0"/>
              <a:t> </a:t>
            </a:r>
            <a:r>
              <a:rPr lang="en-US" sz="2800" dirty="0" err="1"/>
              <a:t>pengganggu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Akarisida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tungau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caplak</a:t>
            </a:r>
            <a:r>
              <a:rPr lang="en-US" sz="2800" dirty="0"/>
              <a:t> (</a:t>
            </a:r>
            <a:r>
              <a:rPr lang="en-US" sz="2800" dirty="0" err="1"/>
              <a:t>Acarina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Rodentisida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 </a:t>
            </a:r>
            <a:r>
              <a:rPr lang="en-US" sz="2800" dirty="0" err="1"/>
              <a:t>pengerat</a:t>
            </a:r>
            <a:r>
              <a:rPr lang="en-US" sz="2800" dirty="0"/>
              <a:t> (</a:t>
            </a:r>
            <a:r>
              <a:rPr lang="en-US" sz="2800" dirty="0" err="1"/>
              <a:t>tikus</a:t>
            </a:r>
            <a:r>
              <a:rPr lang="en-US" sz="2800" dirty="0"/>
              <a:t> </a:t>
            </a:r>
            <a:r>
              <a:rPr lang="en-US" sz="2800" dirty="0" err="1"/>
              <a:t>dsb</a:t>
            </a:r>
            <a:r>
              <a:rPr lang="en-US" sz="2800" dirty="0"/>
              <a:t>.) </a:t>
            </a:r>
          </a:p>
          <a:p>
            <a:r>
              <a:rPr lang="en-US" sz="2800" dirty="0" err="1"/>
              <a:t>Nematisida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nematoda</a:t>
            </a:r>
            <a:r>
              <a:rPr lang="en-US" sz="2800" dirty="0"/>
              <a:t>,   </a:t>
            </a:r>
            <a:r>
              <a:rPr lang="en-US" sz="2800" dirty="0" err="1" smtClean="0"/>
              <a:t>dst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00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Cara masuk insektisida ke dalam tubuh serangga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Melalui dinding badan, kulit (kutikel) </a:t>
            </a:r>
          </a:p>
          <a:p>
            <a:r>
              <a:rPr lang="en-US"/>
              <a:t> Melalui mulut dan saluran makanan (racun perut) </a:t>
            </a:r>
          </a:p>
          <a:p>
            <a:r>
              <a:rPr lang="en-US"/>
              <a:t> Melalui jalan napas (spirakel) misalnya dengan  fumigan.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Jenis racun pestisida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3568" y="1196752"/>
            <a:ext cx="8235950" cy="49830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Dari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racunnya</a:t>
            </a:r>
            <a:r>
              <a:rPr lang="en-US" sz="2400" dirty="0"/>
              <a:t> </a:t>
            </a:r>
            <a:r>
              <a:rPr lang="en-US" sz="2400" dirty="0" err="1"/>
              <a:t>pestisida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dibedakan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sistemik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diserap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diserap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bersentuhan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dimakan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hama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peracunan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hama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 </a:t>
            </a: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,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menyerap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insektisida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pula </a:t>
            </a:r>
            <a:r>
              <a:rPr lang="en-US" sz="2400" dirty="0" err="1"/>
              <a:t>serangga</a:t>
            </a:r>
            <a:r>
              <a:rPr lang="en-US" sz="2400" dirty="0"/>
              <a:t> target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kena</a:t>
            </a:r>
            <a:r>
              <a:rPr lang="en-US" sz="2400" dirty="0"/>
              <a:t> </a:t>
            </a:r>
            <a:r>
              <a:rPr lang="en-US" sz="2400" dirty="0" err="1"/>
              <a:t>sisa</a:t>
            </a:r>
            <a:r>
              <a:rPr lang="en-US" sz="2400" dirty="0"/>
              <a:t> </a:t>
            </a:r>
            <a:r>
              <a:rPr lang="en-US" sz="2400" dirty="0" err="1"/>
              <a:t>insektisida</a:t>
            </a:r>
            <a:r>
              <a:rPr lang="en-US" sz="2400" dirty="0"/>
              <a:t> (</a:t>
            </a:r>
            <a:r>
              <a:rPr lang="en-US" sz="2400" dirty="0" err="1"/>
              <a:t>residu</a:t>
            </a:r>
            <a:r>
              <a:rPr lang="en-US" sz="2400" dirty="0"/>
              <a:t>) </a:t>
            </a:r>
            <a:r>
              <a:rPr lang="en-US" sz="2400" dirty="0" err="1"/>
              <a:t>insektisida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penyemprotan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4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PERMENKES RI NO 258 TAHUN 1992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Ttg Persyaratan Kesehatan Pengelolaan Pestisida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732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Pasal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dirty="0" smtClean="0"/>
              <a:t>Pestisida adalah semua zat kimia dan bahan lain serta jasad renik dan virus ug digunakan untuk: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atau mencegah hama dan penyakit yg merusak tanaman dan hasil pertanian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rerumputan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Mematikan daun dan mencegah pertumbuhan yg tdk diinginkan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atau menegah hama luar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atau mencegah hama air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atau mencegah binatang  dan jasad renik dalam rumah tangga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Memberantas atau mencegah binatang2 yg termasuk serangga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4898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b="1" i="1" dirty="0" smtClean="0"/>
              <a:t>Pestisida hygiene lingkungan </a:t>
            </a:r>
            <a:r>
              <a:rPr lang="id-ID" sz="2800" i="1" dirty="0" smtClean="0"/>
              <a:t>adalah pestisida yg digunakan utk pemberantasan vektor penyakit menular (serangga, tikus) atau pengendalian hama di rumah, pekarangan, atau tempat kerja, tempat umum, termasuk sarana angkutan dan tempat penyimpanan.</a:t>
            </a:r>
          </a:p>
          <a:p>
            <a:r>
              <a:rPr lang="id-ID" sz="2800" b="1" i="1" dirty="0" smtClean="0"/>
              <a:t>Pestisida terbatas </a:t>
            </a:r>
            <a:r>
              <a:rPr lang="id-ID" sz="2800" i="1" dirty="0" smtClean="0"/>
              <a:t>adalah pestisida yg karena sifatnya (fisik, kimia) dan atau karena daya racunnya, dinilai sangat berbahaya bagi kehidupan manusia dan lingkungan, sehingga hanya diizinkan utk disimpan dan digunakan secara terbatas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48595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Penandaan</a:t>
            </a:r>
            <a:br>
              <a:rPr lang="id-ID" dirty="0" smtClean="0"/>
            </a:br>
            <a:r>
              <a:rPr lang="id-ID" dirty="0" smtClean="0"/>
              <a:t>Pasal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Pestisida diklasifikasikan berdasarkan btk fisik, jalur masuk dan daya racunnya menjadi 4 kelas: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Ia	: pestisida yg sangat berbahaya sekali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Ib	: pestisida yg sangat berbahaya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II	: pestisida yg berbahaya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III : pestisida yg cukup berbahaya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146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Tenaga dan Perlengkapan Pengelolaan</a:t>
            </a:r>
            <a:br>
              <a:rPr lang="id-ID" sz="3600" dirty="0" smtClean="0"/>
            </a:br>
            <a:r>
              <a:rPr lang="id-ID" sz="3600" dirty="0" smtClean="0"/>
              <a:t>Pasal 3</a:t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tempat pengelolaan pestisida wajib mempunyai seorang tenaga penanggungjawab teknis disamping tenaga penjamah pestisida</a:t>
            </a:r>
          </a:p>
          <a:p>
            <a:r>
              <a:rPr lang="id-ID" dirty="0" smtClean="0"/>
              <a:t>Penanggungjawab yg dimaksud harus memiliki kemampuan khusus dalam mengelola pestisida dan memenuhi persyaratan kesehatan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658685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64</TotalTime>
  <Words>419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Theme4</vt:lpstr>
      <vt:lpstr>PowerPoint Presentation</vt:lpstr>
      <vt:lpstr>Penggolongan  pestisida menurut  jasad  sasaran</vt:lpstr>
      <vt:lpstr>Cara masuk insektisida ke dalam tubuh serangga</vt:lpstr>
      <vt:lpstr>Jenis racun pestisida</vt:lpstr>
      <vt:lpstr>PERMENKES RI NO 258 TAHUN 1992</vt:lpstr>
      <vt:lpstr>Pasal 1</vt:lpstr>
      <vt:lpstr>PowerPoint Presentation</vt:lpstr>
      <vt:lpstr>Klasifikasi Penandaan Pasal 2</vt:lpstr>
      <vt:lpstr>Tenaga dan Perlengkapan Pengelolaan Pasal 3 </vt:lpstr>
      <vt:lpstr>Pembuatan, Penyimpanan, Penyajian, dan Pengangkutan Pasal 6</vt:lpstr>
      <vt:lpstr>Perizinan  Pasal 8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7</cp:revision>
  <dcterms:created xsi:type="dcterms:W3CDTF">2018-12-09T15:37:55Z</dcterms:created>
  <dcterms:modified xsi:type="dcterms:W3CDTF">2018-12-09T16:42:52Z</dcterms:modified>
</cp:coreProperties>
</file>