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5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BAB3F81-517D-420B-8229-4FE8D8E4B5DD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AA2816B-C4D5-45B2-8B89-F5403467BB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597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BAB3F81-517D-420B-8229-4FE8D8E4B5DD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AA2816B-C4D5-45B2-8B89-F5403467BB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94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BAB3F81-517D-420B-8229-4FE8D8E4B5DD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AA2816B-C4D5-45B2-8B89-F5403467BB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641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BAB3F81-517D-420B-8229-4FE8D8E4B5DD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AA2816B-C4D5-45B2-8B89-F5403467BB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47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BAB3F81-517D-420B-8229-4FE8D8E4B5DD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AA2816B-C4D5-45B2-8B89-F5403467BB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853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BAB3F81-517D-420B-8229-4FE8D8E4B5DD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AA2816B-C4D5-45B2-8B89-F5403467BB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51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BAB3F81-517D-420B-8229-4FE8D8E4B5DD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AA2816B-C4D5-45B2-8B89-F5403467BB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95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BAB3F81-517D-420B-8229-4FE8D8E4B5DD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AA2816B-C4D5-45B2-8B89-F5403467BB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911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BAB3F81-517D-420B-8229-4FE8D8E4B5DD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AA2816B-C4D5-45B2-8B89-F5403467BB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3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BAB3F81-517D-420B-8229-4FE8D8E4B5DD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AA2816B-C4D5-45B2-8B89-F5403467BB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352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BAB3F81-517D-420B-8229-4FE8D8E4B5DD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AA2816B-C4D5-45B2-8B89-F5403467BB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174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Kesehatan Lingkungan dalam Peraturan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By</a:t>
            </a:r>
          </a:p>
          <a:p>
            <a:r>
              <a:rPr lang="id-ID" dirty="0" smtClean="0"/>
              <a:t>Ahmad Irfandi, SKM., MKM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464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Bab III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5" t="26750" r="27191" b="15750"/>
          <a:stretch/>
        </p:blipFill>
        <p:spPr bwMode="auto">
          <a:xfrm>
            <a:off x="611560" y="1484784"/>
            <a:ext cx="792088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345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Permenkes No. 13 Tahun 2015</a:t>
            </a:r>
            <a:endParaRPr lang="id-ID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Ttg</a:t>
            </a:r>
          </a:p>
          <a:p>
            <a:r>
              <a:rPr lang="id-ID" dirty="0" smtClean="0"/>
              <a:t> Penyelenggaraan Pelayanan Kesehatan Lingkungan di Puskesmas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44914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Bab II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9" t="28500" r="27895" b="17000"/>
          <a:stretch/>
        </p:blipFill>
        <p:spPr bwMode="auto">
          <a:xfrm>
            <a:off x="539552" y="1484784"/>
            <a:ext cx="813690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7" t="27625" r="27370" b="49327"/>
          <a:stretch/>
        </p:blipFill>
        <p:spPr bwMode="auto">
          <a:xfrm>
            <a:off x="395536" y="4804576"/>
            <a:ext cx="8280920" cy="168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15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Bab III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8" t="21000" r="27614" b="10000"/>
          <a:stretch/>
        </p:blipFill>
        <p:spPr bwMode="auto">
          <a:xfrm>
            <a:off x="493792" y="1484784"/>
            <a:ext cx="818266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969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PP No 32 Tahun 2017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Ttg</a:t>
            </a:r>
          </a:p>
          <a:p>
            <a:r>
              <a:rPr lang="id-ID" dirty="0" smtClean="0"/>
              <a:t>Satandar baku mutu kesehatan lingkungan dan persyaratan kesehatan air utk keperluan Hygiene sanitasi, kolam renang, solus per aqua, dan pemandian umum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08209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0" t="17500" r="51086" b="23750"/>
          <a:stretch/>
        </p:blipFill>
        <p:spPr bwMode="auto">
          <a:xfrm>
            <a:off x="467544" y="1412776"/>
            <a:ext cx="8208912" cy="444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799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9" t="21000" r="27894" b="34750"/>
          <a:stretch/>
        </p:blipFill>
        <p:spPr bwMode="auto">
          <a:xfrm>
            <a:off x="539552" y="1412776"/>
            <a:ext cx="820891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239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1" t="35000" r="31409" b="25000"/>
          <a:stretch/>
        </p:blipFill>
        <p:spPr bwMode="auto">
          <a:xfrm>
            <a:off x="467544" y="1340768"/>
            <a:ext cx="842493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211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7" t="22250" r="30846" b="55750"/>
          <a:stretch/>
        </p:blipFill>
        <p:spPr bwMode="auto">
          <a:xfrm>
            <a:off x="467544" y="1627632"/>
            <a:ext cx="8280920" cy="345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011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1" t="10750" r="31128" b="10750"/>
          <a:stretch/>
        </p:blipFill>
        <p:spPr bwMode="auto">
          <a:xfrm>
            <a:off x="539552" y="198928"/>
            <a:ext cx="8424936" cy="507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4" t="26000" r="31587" b="66625"/>
          <a:stretch/>
        </p:blipFill>
        <p:spPr bwMode="auto">
          <a:xfrm>
            <a:off x="627004" y="5269776"/>
            <a:ext cx="8250032" cy="6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81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UU No. 11 Tahun 1962 dan No 2 Tahun 1966 ttg Hygiene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Hygiene utk usaha-usaha umum diatur dalam UU No. 11 tahun 1962 m3liputi:</a:t>
            </a:r>
          </a:p>
          <a:p>
            <a:pPr marL="514350" indent="-514350">
              <a:buAutoNum type="arabicPeriod"/>
            </a:pPr>
            <a:r>
              <a:rPr lang="id-ID" dirty="0" smtClean="0"/>
              <a:t>Hygiene air, susu, makanan dan minuman utk konsumsi umum</a:t>
            </a:r>
          </a:p>
          <a:p>
            <a:pPr marL="514350" indent="-514350">
              <a:buAutoNum type="arabicPeriod"/>
            </a:pPr>
            <a:r>
              <a:rPr lang="id-ID" dirty="0" smtClean="0"/>
              <a:t>Hygiene perusahaan2 dan lingkungannya</a:t>
            </a:r>
          </a:p>
          <a:p>
            <a:pPr marL="514350" indent="-514350">
              <a:buAutoNum type="arabicPeriod"/>
            </a:pPr>
            <a:r>
              <a:rPr lang="id-ID" dirty="0" smtClean="0"/>
              <a:t>Hygiene bangunan2 umum</a:t>
            </a:r>
          </a:p>
          <a:p>
            <a:pPr marL="514350" indent="-514350">
              <a:buAutoNum type="arabicPeriod"/>
            </a:pPr>
            <a:r>
              <a:rPr lang="id-ID" dirty="0" smtClean="0"/>
              <a:t>Hygiene tempat pemandian umum</a:t>
            </a:r>
          </a:p>
          <a:p>
            <a:pPr marL="514350" indent="-514350">
              <a:buAutoNum type="arabicPeriod"/>
            </a:pPr>
            <a:r>
              <a:rPr lang="id-ID" dirty="0" smtClean="0"/>
              <a:t>Hygiene alat-alat pengangkutan umum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03968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8" t="15500" r="29722" b="17750"/>
          <a:stretch/>
        </p:blipFill>
        <p:spPr bwMode="auto">
          <a:xfrm>
            <a:off x="323528" y="476672"/>
            <a:ext cx="8568952" cy="567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83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UU No 2 Tahun 1966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Dalam UU ini dijelaskan istilah hygiene mencakup seluruh usaha manusia maupun masyarakat yg perlu dijalankan guna mempertahankan dan mengembangkan kesejahteraannya di dalam lingkungannya yg bersifat badan, jiwa maupun sosial</a:t>
            </a:r>
          </a:p>
          <a:p>
            <a:r>
              <a:rPr lang="id-ID" dirty="0" smtClean="0"/>
              <a:t>Dicantumkan juga usaha-usaha dibidang hygiene dan pelaksanaan usaha-usaha tersebut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8125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UU No. 23 Tahun 1992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Di dalam UU ini masalah kesehatan lingkungan diatur dalam pasal 22</a:t>
            </a:r>
          </a:p>
          <a:p>
            <a:pPr marL="514350" indent="-514350">
              <a:buAutoNum type="arabicPeriod"/>
            </a:pPr>
            <a:r>
              <a:rPr lang="id-ID" dirty="0" smtClean="0"/>
              <a:t>Kesehatan lingkungan diselenggarakan utk mewujudkan kualitas lingkungan yg sehat</a:t>
            </a:r>
          </a:p>
          <a:p>
            <a:pPr marL="514350" indent="-514350">
              <a:buAutoNum type="arabicPeriod"/>
            </a:pPr>
            <a:r>
              <a:rPr lang="id-ID" dirty="0" smtClean="0"/>
              <a:t>Kesehatan lingkungan dilaksanakan terhadap tempat umum, lingkungan pemukiman, lingkungan kerja, angkutan umum, dan lainnya</a:t>
            </a:r>
          </a:p>
          <a:p>
            <a:pPr marL="514350" indent="-514350">
              <a:buAutoNum type="arabicPeriod"/>
            </a:pPr>
            <a:r>
              <a:rPr lang="id-ID" dirty="0" smtClean="0"/>
              <a:t>Kesehatan lingkungan meliputi penyehatan air, dan udara, pengamanan limbah padat, limbah cair, gas, radiasi dan kebisingan</a:t>
            </a:r>
          </a:p>
          <a:p>
            <a:pPr marL="514350" indent="-514350">
              <a:buAutoNum type="arabicPeriod"/>
            </a:pPr>
            <a:r>
              <a:rPr lang="id-ID" dirty="0" smtClean="0"/>
              <a:t>Setiap tempat usaha atau sarana pelayanan umum wajib memelihara lingkungan sehat sesuai dengan standar persyaratan</a:t>
            </a:r>
          </a:p>
          <a:p>
            <a:pPr marL="514350" indent="-514350">
              <a:buAutoNum type="arabicPeriod"/>
            </a:pPr>
            <a:r>
              <a:rPr lang="id-ID" dirty="0" smtClean="0"/>
              <a:t>Ketentuan mengenai penyelenggaraan Kesling sebagaimana dimaksud ayat 1, ayat 2, ayat 3, dan ayat 4 ditetapkan dengan peraturan pemerintah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1002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Kepmenkes No. 1405 Tahun 2002 ttg Persyaratan Kesling Kerja Perkantoran dan Industri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id-ID" dirty="0" smtClean="0"/>
              <a:t>Meliputi persyaratan air, udara, limbah, pencahayaan, kebisingan, getaran, radiasi, vektor, persyaratan kesehatan lokasi, ruang dan bangunan, toilet, dan isntalasi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2362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UU No. 36 Tahun 2009 Bab IX </a:t>
            </a:r>
            <a:endParaRPr lang="id-ID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Ttg </a:t>
            </a:r>
          </a:p>
          <a:p>
            <a:r>
              <a:rPr lang="id-ID" dirty="0" smtClean="0"/>
              <a:t>Kesehatan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1419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7251" r="22553" b="13750"/>
          <a:stretch/>
        </p:blipFill>
        <p:spPr bwMode="auto">
          <a:xfrm>
            <a:off x="539552" y="188640"/>
            <a:ext cx="820891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2" t="11875" r="23154" b="73625"/>
          <a:stretch/>
        </p:blipFill>
        <p:spPr bwMode="auto">
          <a:xfrm>
            <a:off x="676091" y="5445224"/>
            <a:ext cx="8072373" cy="106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42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PP No. 66 Tahun 2014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Ttg</a:t>
            </a:r>
          </a:p>
          <a:p>
            <a:r>
              <a:rPr lang="id-ID" dirty="0" smtClean="0"/>
              <a:t>Kesehatan Lingkungan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4733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6" t="27000" r="26770" b="19250"/>
          <a:stretch/>
        </p:blipFill>
        <p:spPr bwMode="auto">
          <a:xfrm>
            <a:off x="539552" y="1484784"/>
            <a:ext cx="8136904" cy="457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18382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(PPT UEU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Theme(PPT UEU)</Template>
  <TotalTime>2101</TotalTime>
  <Words>322</Words>
  <Application>Microsoft Office PowerPoint</Application>
  <PresentationFormat>On-screen Show (4:3)</PresentationFormat>
  <Paragraphs>37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Theme(PPT UEU)</vt:lpstr>
      <vt:lpstr>Kesehatan Lingkungan dalam Peraturan</vt:lpstr>
      <vt:lpstr>UU No. 11 Tahun 1962 dan No 2 Tahun 1966 ttg Hygiene </vt:lpstr>
      <vt:lpstr>UU No 2 Tahun 1966</vt:lpstr>
      <vt:lpstr>UU No. 23 Tahun 1992</vt:lpstr>
      <vt:lpstr>Kepmenkes No. 1405 Tahun 2002 ttg Persyaratan Kesling Kerja Perkantoran dan Industri</vt:lpstr>
      <vt:lpstr>UU No. 36 Tahun 2009 Bab IX </vt:lpstr>
      <vt:lpstr>PowerPoint Presentation</vt:lpstr>
      <vt:lpstr>PP No. 66 Tahun 2014</vt:lpstr>
      <vt:lpstr>PowerPoint Presentation</vt:lpstr>
      <vt:lpstr>Bab III</vt:lpstr>
      <vt:lpstr>Permenkes No. 13 Tahun 2015</vt:lpstr>
      <vt:lpstr>Bab II</vt:lpstr>
      <vt:lpstr>Bab III</vt:lpstr>
      <vt:lpstr>PP No 32 Tahun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Kesehatan Lingkungan dalam Peraturan</dc:title>
  <dc:creator>HP PC</dc:creator>
  <cp:lastModifiedBy>BPISTI2008</cp:lastModifiedBy>
  <cp:revision>13</cp:revision>
  <dcterms:created xsi:type="dcterms:W3CDTF">2018-09-15T14:21:56Z</dcterms:created>
  <dcterms:modified xsi:type="dcterms:W3CDTF">2018-12-02T07:45:45Z</dcterms:modified>
</cp:coreProperties>
</file>