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84"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360801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397071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66109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243361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134539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289998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6564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255468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225356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295365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fld id="{C8E494F3-0EB4-45FA-B91E-B433D1BA4513}" type="datetimeFigureOut">
              <a:rPr lang="id-ID" smtClean="0"/>
              <a:t>25/11/2018</a:t>
            </a:fld>
            <a:endParaRPr lang="id-ID"/>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endParaRPr lang="id-ID"/>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fld id="{1A616897-C77F-469C-B21D-D1954DD4C954}" type="slidenum">
              <a:rPr lang="id-ID" smtClean="0"/>
              <a:t>‹#›</a:t>
            </a:fld>
            <a:endParaRPr lang="id-ID"/>
          </a:p>
        </p:txBody>
      </p:sp>
    </p:spTree>
    <p:extLst>
      <p:ext uri="{BB962C8B-B14F-4D97-AF65-F5344CB8AC3E}">
        <p14:creationId xmlns:p14="http://schemas.microsoft.com/office/powerpoint/2010/main" val="337642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22625" y="3657600"/>
            <a:ext cx="5638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000" b="1" dirty="0" smtClean="0">
                <a:solidFill>
                  <a:schemeClr val="bg1"/>
                </a:solidFill>
              </a:rPr>
              <a:t>PERATURAN TENTANG POLUSI MINYAK</a:t>
            </a:r>
          </a:p>
          <a:p>
            <a:pPr algn="ctr" eaLnBrk="1" hangingPunct="1"/>
            <a:r>
              <a:rPr lang="en-US" sz="2000" b="1" dirty="0" smtClean="0">
                <a:solidFill>
                  <a:schemeClr val="bg1"/>
                </a:solidFill>
              </a:rPr>
              <a:t>PERTEMUAN </a:t>
            </a:r>
            <a:r>
              <a:rPr lang="id-ID" sz="2000" b="1" dirty="0" smtClean="0">
                <a:solidFill>
                  <a:schemeClr val="bg1"/>
                </a:solidFill>
              </a:rPr>
              <a:t>9</a:t>
            </a:r>
            <a:endParaRPr lang="en-US" sz="2000" b="1" dirty="0">
              <a:solidFill>
                <a:schemeClr val="bg1"/>
              </a:solidFill>
            </a:endParaRPr>
          </a:p>
          <a:p>
            <a:pPr algn="ctr" eaLnBrk="1" hangingPunct="1"/>
            <a:r>
              <a:rPr lang="id-ID" sz="2000" b="1" dirty="0" smtClean="0">
                <a:solidFill>
                  <a:schemeClr val="bg1"/>
                </a:solidFill>
              </a:rPr>
              <a:t>AHMAD IRFANDI</a:t>
            </a:r>
            <a:r>
              <a:rPr lang="id-ID" sz="2000" b="1" dirty="0">
                <a:solidFill>
                  <a:schemeClr val="bg1"/>
                </a:solidFill>
              </a:rPr>
              <a:t>, SKM., MKM</a:t>
            </a:r>
            <a:endParaRPr lang="en-US" sz="2000" b="1" dirty="0">
              <a:solidFill>
                <a:schemeClr val="bg1"/>
              </a:solidFill>
            </a:endParaRPr>
          </a:p>
          <a:p>
            <a:pPr algn="ctr" eaLnBrk="1" hangingPunct="1"/>
            <a:r>
              <a:rPr lang="id-ID" sz="2000" b="1" dirty="0">
                <a:solidFill>
                  <a:schemeClr val="bg1"/>
                </a:solidFill>
              </a:rPr>
              <a:t>KESMAS</a:t>
            </a:r>
            <a:r>
              <a:rPr lang="en-US" sz="2000" b="1" dirty="0">
                <a:solidFill>
                  <a:schemeClr val="bg1"/>
                </a:solidFill>
              </a:rPr>
              <a:t> &amp; </a:t>
            </a:r>
            <a:r>
              <a:rPr lang="id-ID" sz="2000" b="1" dirty="0">
                <a:solidFill>
                  <a:schemeClr val="bg1"/>
                </a:solidFill>
              </a:rPr>
              <a:t>FIKES</a:t>
            </a:r>
            <a:endParaRPr lang="en-US" sz="2000" b="1" dirty="0">
              <a:solidFill>
                <a:schemeClr val="bg1"/>
              </a:solidFill>
            </a:endParaRPr>
          </a:p>
          <a:p>
            <a:pPr algn="ctr" eaLnBrk="1" hangingPunct="1"/>
            <a:endParaRPr lang="en-US" sz="2000" b="1" dirty="0">
              <a:solidFill>
                <a:schemeClr val="bg1"/>
              </a:solidFill>
            </a:endParaRPr>
          </a:p>
        </p:txBody>
      </p:sp>
    </p:spTree>
    <p:extLst>
      <p:ext uri="{BB962C8B-B14F-4D97-AF65-F5344CB8AC3E}">
        <p14:creationId xmlns:p14="http://schemas.microsoft.com/office/powerpoint/2010/main" val="134321626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91" t="31864" r="26828" b="26715"/>
          <a:stretch/>
        </p:blipFill>
        <p:spPr bwMode="auto">
          <a:xfrm>
            <a:off x="683568" y="692696"/>
            <a:ext cx="770043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4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19" t="40688" r="27104" b="22147"/>
          <a:stretch/>
        </p:blipFill>
        <p:spPr bwMode="auto">
          <a:xfrm>
            <a:off x="611560" y="1052736"/>
            <a:ext cx="8136904" cy="500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97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67" t="20098" r="27104" b="30392"/>
          <a:stretch/>
        </p:blipFill>
        <p:spPr bwMode="auto">
          <a:xfrm>
            <a:off x="467544" y="836712"/>
            <a:ext cx="813690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37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94" t="17647" r="28757" b="36765"/>
          <a:stretch/>
        </p:blipFill>
        <p:spPr bwMode="auto">
          <a:xfrm>
            <a:off x="539552" y="548680"/>
            <a:ext cx="8136904"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117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81" t="24510" r="25312" b="45588"/>
          <a:stretch/>
        </p:blipFill>
        <p:spPr bwMode="auto">
          <a:xfrm>
            <a:off x="611560" y="764704"/>
            <a:ext cx="806489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45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56" t="62019" r="24210" b="11972"/>
          <a:stretch/>
        </p:blipFill>
        <p:spPr bwMode="auto">
          <a:xfrm>
            <a:off x="611560" y="1628800"/>
            <a:ext cx="8208912" cy="399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461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72" t="30882" r="26966" b="22549"/>
          <a:stretch/>
        </p:blipFill>
        <p:spPr bwMode="auto">
          <a:xfrm>
            <a:off x="539552" y="1772816"/>
            <a:ext cx="820891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267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11" t="22314" r="29722" b="53911"/>
          <a:stretch/>
        </p:blipFill>
        <p:spPr bwMode="auto">
          <a:xfrm>
            <a:off x="539552" y="1628800"/>
            <a:ext cx="828092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52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605" t="45834" r="24144" b="6249"/>
          <a:stretch/>
        </p:blipFill>
        <p:spPr bwMode="auto">
          <a:xfrm>
            <a:off x="467544" y="1565784"/>
            <a:ext cx="8208912" cy="452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29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t>PERMEN LH NO. 19 Tahun 2010</a:t>
            </a:r>
            <a:endParaRPr lang="id-ID" dirty="0"/>
          </a:p>
        </p:txBody>
      </p:sp>
      <p:sp>
        <p:nvSpPr>
          <p:cNvPr id="5" name="Subtitle 4"/>
          <p:cNvSpPr>
            <a:spLocks noGrp="1"/>
          </p:cNvSpPr>
          <p:nvPr>
            <p:ph type="subTitle" idx="1"/>
          </p:nvPr>
        </p:nvSpPr>
        <p:spPr/>
        <p:txBody>
          <a:bodyPr/>
          <a:lstStyle/>
          <a:p>
            <a:r>
              <a:rPr lang="id-ID" dirty="0" smtClean="0"/>
              <a:t>Ttg</a:t>
            </a:r>
          </a:p>
          <a:p>
            <a:r>
              <a:rPr lang="id-ID" dirty="0" smtClean="0"/>
              <a:t>Baku Mutu Air Limbah bagi Usaha dan/atau kegiatan minyak dan gas serta panas bumi</a:t>
            </a:r>
            <a:endParaRPr lang="id-ID" dirty="0"/>
          </a:p>
        </p:txBody>
      </p:sp>
    </p:spTree>
    <p:extLst>
      <p:ext uri="{BB962C8B-B14F-4D97-AF65-F5344CB8AC3E}">
        <p14:creationId xmlns:p14="http://schemas.microsoft.com/office/powerpoint/2010/main" val="68415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Pasal 1 ayat 1</a:t>
            </a:r>
            <a:endParaRPr lang="id-ID" dirty="0"/>
          </a:p>
        </p:txBody>
      </p:sp>
      <p:sp>
        <p:nvSpPr>
          <p:cNvPr id="3" name="Content Placeholder 2"/>
          <p:cNvSpPr>
            <a:spLocks noGrp="1"/>
          </p:cNvSpPr>
          <p:nvPr>
            <p:ph idx="1"/>
          </p:nvPr>
        </p:nvSpPr>
        <p:spPr/>
        <p:txBody>
          <a:bodyPr/>
          <a:lstStyle/>
          <a:p>
            <a:r>
              <a:rPr lang="id-ID" dirty="0" smtClean="0"/>
              <a:t>Usaha dan atau kegiatan minyak bumi  dan gas serta panas bumi adalah usaha dan/atau kegiatan di bidang minyak, gas, dan/atau panas bumi yg meliputi: eksplorasi dan produksi minyak dan gas bumi (MIGAS) baik </a:t>
            </a:r>
            <a:r>
              <a:rPr lang="id-ID" i="1" dirty="0" smtClean="0"/>
              <a:t>on shore </a:t>
            </a:r>
            <a:r>
              <a:rPr lang="id-ID" dirty="0" smtClean="0"/>
              <a:t>maupun </a:t>
            </a:r>
            <a:r>
              <a:rPr lang="id-ID" i="1" dirty="0" smtClean="0"/>
              <a:t>off shore, </a:t>
            </a:r>
            <a:r>
              <a:rPr lang="id-ID" dirty="0" smtClean="0"/>
              <a:t>eksplorasi dan produksi panas bumi, pengilangan minyak bumi, pengilangan LNG dan LPG, dan isntalasi depot dan terminal minyak</a:t>
            </a:r>
            <a:endParaRPr lang="id-ID" dirty="0"/>
          </a:p>
        </p:txBody>
      </p:sp>
    </p:spTree>
    <p:extLst>
      <p:ext uri="{BB962C8B-B14F-4D97-AF65-F5344CB8AC3E}">
        <p14:creationId xmlns:p14="http://schemas.microsoft.com/office/powerpoint/2010/main" val="384024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Pasal 5</a:t>
            </a:r>
            <a:endParaRPr lang="id-ID" dirty="0"/>
          </a:p>
        </p:txBody>
      </p:sp>
      <p:sp>
        <p:nvSpPr>
          <p:cNvPr id="3" name="Content Placeholder 2"/>
          <p:cNvSpPr>
            <a:spLocks noGrp="1"/>
          </p:cNvSpPr>
          <p:nvPr>
            <p:ph idx="1"/>
          </p:nvPr>
        </p:nvSpPr>
        <p:spPr/>
        <p:txBody>
          <a:bodyPr/>
          <a:lstStyle/>
          <a:p>
            <a:pPr marL="514350" indent="-514350">
              <a:buAutoNum type="arabicPeriod"/>
            </a:pPr>
            <a:r>
              <a:rPr lang="id-ID" sz="2800" dirty="0" smtClean="0"/>
              <a:t>Gubernur dapat menetapkan parameter tambahan diluar parameter sebagaimana tercantum dalam lampiran setelah mendapat persetujuan menteri</a:t>
            </a:r>
          </a:p>
          <a:p>
            <a:pPr marL="514350" indent="-514350">
              <a:buAutoNum type="arabicPeriod"/>
            </a:pPr>
            <a:r>
              <a:rPr lang="id-ID" sz="2800" dirty="0" smtClean="0"/>
              <a:t>Menteri dapat menyetujui atau menolak permohonan penambahan parameter yg diajukan gubernur paling lambat 4 bulan sejak diterimanya permohonan tersebut dgn memperhatikan saran dan pertimbangan instansi teknis terkait</a:t>
            </a:r>
            <a:endParaRPr lang="id-ID" sz="2800" dirty="0"/>
          </a:p>
        </p:txBody>
      </p:sp>
    </p:spTree>
    <p:extLst>
      <p:ext uri="{BB962C8B-B14F-4D97-AF65-F5344CB8AC3E}">
        <p14:creationId xmlns:p14="http://schemas.microsoft.com/office/powerpoint/2010/main" val="281330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Pasal 6</a:t>
            </a:r>
            <a:endParaRPr lang="id-ID" dirty="0"/>
          </a:p>
        </p:txBody>
      </p:sp>
      <p:sp>
        <p:nvSpPr>
          <p:cNvPr id="3" name="Content Placeholder 2"/>
          <p:cNvSpPr>
            <a:spLocks noGrp="1"/>
          </p:cNvSpPr>
          <p:nvPr>
            <p:ph idx="1"/>
          </p:nvPr>
        </p:nvSpPr>
        <p:spPr/>
        <p:txBody>
          <a:bodyPr/>
          <a:lstStyle/>
          <a:p>
            <a:pPr marL="514350" indent="-514350">
              <a:buAutoNum type="arabicPeriod"/>
            </a:pPr>
            <a:r>
              <a:rPr lang="id-ID" sz="2800" dirty="0" smtClean="0"/>
              <a:t>Pemda dapat menetapkan baku mutu air limbah lebih ketat dari ketentuan sebagaimana tercantum dalam lampiran ini</a:t>
            </a:r>
          </a:p>
          <a:p>
            <a:pPr marL="514350" indent="-514350">
              <a:buAutoNum type="arabicPeriod"/>
            </a:pPr>
            <a:r>
              <a:rPr lang="id-ID" sz="2800" dirty="0" smtClean="0"/>
              <a:t>Baku mutu air limbah sebagaimana dimaksud (ayat 1)  ditetapkan dgn perda provinsi</a:t>
            </a:r>
          </a:p>
          <a:p>
            <a:pPr marL="514350" indent="-514350">
              <a:buAutoNum type="arabicPeriod"/>
            </a:pPr>
            <a:r>
              <a:rPr lang="id-ID" sz="2800" dirty="0" smtClean="0"/>
              <a:t>Apabila pemda tidak menetapkan baku mutu air limbah bagi usaha/kegiatan minyak dan gas serta panas bumi, berlaku baku mutu air limbah sebagaimana tercantum dalam lampiran peraturan menteri ini</a:t>
            </a:r>
            <a:endParaRPr lang="id-ID" sz="2800" dirty="0"/>
          </a:p>
        </p:txBody>
      </p:sp>
    </p:spTree>
    <p:extLst>
      <p:ext uri="{BB962C8B-B14F-4D97-AF65-F5344CB8AC3E}">
        <p14:creationId xmlns:p14="http://schemas.microsoft.com/office/powerpoint/2010/main" val="118083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Pasal 7</a:t>
            </a:r>
            <a:endParaRPr lang="id-ID" dirty="0"/>
          </a:p>
        </p:txBody>
      </p:sp>
      <p:sp>
        <p:nvSpPr>
          <p:cNvPr id="3" name="Content Placeholder 2"/>
          <p:cNvSpPr>
            <a:spLocks noGrp="1"/>
          </p:cNvSpPr>
          <p:nvPr>
            <p:ph idx="1"/>
          </p:nvPr>
        </p:nvSpPr>
        <p:spPr/>
        <p:txBody>
          <a:bodyPr/>
          <a:lstStyle/>
          <a:p>
            <a:r>
              <a:rPr lang="id-ID" dirty="0" smtClean="0"/>
              <a:t>Apabila amdal bagi usaha dan/atau kegiatan minyak dan gas serta panas bumi mensyaratkan baku mutu air limbah lebih ketat dari baku mutu air limbah sebagaimana tercantum dalam lampiran peraturan menteri ini, berlaku baku mutu air limbah sebagaimana dipersyaratkan oleh Amdal</a:t>
            </a:r>
            <a:endParaRPr lang="id-ID" dirty="0"/>
          </a:p>
        </p:txBody>
      </p:sp>
    </p:spTree>
    <p:extLst>
      <p:ext uri="{BB962C8B-B14F-4D97-AF65-F5344CB8AC3E}">
        <p14:creationId xmlns:p14="http://schemas.microsoft.com/office/powerpoint/2010/main" val="360660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Pasal 8</a:t>
            </a:r>
            <a:endParaRPr lang="id-ID" dirty="0"/>
          </a:p>
        </p:txBody>
      </p:sp>
      <p:sp>
        <p:nvSpPr>
          <p:cNvPr id="3" name="Content Placeholder 2"/>
          <p:cNvSpPr>
            <a:spLocks noGrp="1"/>
          </p:cNvSpPr>
          <p:nvPr>
            <p:ph idx="1"/>
          </p:nvPr>
        </p:nvSpPr>
        <p:spPr/>
        <p:txBody>
          <a:bodyPr/>
          <a:lstStyle/>
          <a:p>
            <a:r>
              <a:rPr lang="id-ID" dirty="0" smtClean="0"/>
              <a:t>Apabila berdasarkan hasil kajian dampak pembuangan air limbah mensyaratkan baku mutu air limbah lebih ketat dari baku mutu air limbah sebagaimana dimaksud pasal 2, pasal 5, pasal 6, atau pasal 7 berlaku baku mutu air limbah berdasarkan hasil kajian</a:t>
            </a:r>
            <a:endParaRPr lang="id-ID" dirty="0"/>
          </a:p>
        </p:txBody>
      </p:sp>
    </p:spTree>
    <p:extLst>
      <p:ext uri="{BB962C8B-B14F-4D97-AF65-F5344CB8AC3E}">
        <p14:creationId xmlns:p14="http://schemas.microsoft.com/office/powerpoint/2010/main" val="325534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43" t="18382" r="26690" b="19853"/>
          <a:stretch/>
        </p:blipFill>
        <p:spPr bwMode="auto">
          <a:xfrm>
            <a:off x="395536" y="548680"/>
            <a:ext cx="828092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847068"/>
      </p:ext>
    </p:extLst>
  </p:cSld>
  <p:clrMapOvr>
    <a:masterClrMapping/>
  </p:clrMapOvr>
</p:sld>
</file>

<file path=ppt/theme/theme1.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4295</TotalTime>
  <Words>298</Words>
  <Application>Microsoft Office PowerPoint</Application>
  <PresentationFormat>On-screen Show (4:3)</PresentationFormat>
  <Paragraphs>20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Theme4</vt:lpstr>
      <vt:lpstr>PowerPoint Presentation</vt:lpstr>
      <vt:lpstr>PowerPoint Presentation</vt:lpstr>
      <vt:lpstr>PERMEN LH NO. 19 Tahun 2010</vt:lpstr>
      <vt:lpstr>Pasal 1 ayat 1</vt:lpstr>
      <vt:lpstr>Pasal 5</vt:lpstr>
      <vt:lpstr>Pasal 6</vt:lpstr>
      <vt:lpstr>Pasal 7</vt:lpstr>
      <vt:lpstr>Pasal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Irfandi</dc:creator>
  <cp:lastModifiedBy>Ahmad Irfandi</cp:lastModifiedBy>
  <cp:revision>8</cp:revision>
  <dcterms:created xsi:type="dcterms:W3CDTF">2018-11-25T16:03:29Z</dcterms:created>
  <dcterms:modified xsi:type="dcterms:W3CDTF">2018-11-28T15:38:39Z</dcterms:modified>
</cp:coreProperties>
</file>