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1D7F6C-916E-47B8-87CC-0DF34C3C5597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04562C-DC2E-465C-9A86-6FB7AB5F90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Kesehatan Lingkungan Tanggap Darurat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</a:p>
          <a:p>
            <a:endParaRPr lang="id-ID" dirty="0"/>
          </a:p>
          <a:p>
            <a:r>
              <a:rPr lang="id-ID" dirty="0" smtClean="0"/>
              <a:t>Universitas Esa Unggul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688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Interaksi antara Manusia dengan Marabahaya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Kejadian marabahaya bisa datang secara mendadak (banjir bandang, gempa bumi, kerusuhan, dsb) bisa pula berlarut-larut (kekeringan, kebocoran pusat tenaga nuklir, dll)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Kedaruratan yg ditimbukan marabahaya juga bisa terjadi mendadak dan bisa pula melalui proses yg berkepanjangan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872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Bencana Fukushima Jepang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Gempa bumi merupakan marabahaya yg menimbulkan kerusakan yg mendadak pada sarana fisik (termasuk kerusakan pusat tenaga nuklir) yg disusul dgn lanjutan marabahaya tsunami</a:t>
            </a:r>
          </a:p>
          <a:p>
            <a:r>
              <a:rPr lang="id-ID" dirty="0" smtClean="0"/>
              <a:t>Marabahaya (gempa, tsunami, kerusakan fisik) menimbulkan situasi darurat dengan masing-masing karakteristik yg melibatkan manusia sehingga terbentuklah bencana</a:t>
            </a:r>
          </a:p>
          <a:p>
            <a:r>
              <a:rPr lang="id-ID" dirty="0" smtClean="0"/>
              <a:t>Ini merupakan bencana Primer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8250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Bencana sekundermerupakan turunanan yg mengikuti bencana primer</a:t>
            </a:r>
          </a:p>
          <a:p>
            <a:r>
              <a:rPr lang="id-ID" dirty="0" smtClean="0"/>
              <a:t>Sebagai contoh, setelah banjir mereda, para pengungsi dan korban banjir berpotensi terkena penularan penyakit menular</a:t>
            </a:r>
          </a:p>
          <a:p>
            <a:r>
              <a:rPr lang="id-ID" dirty="0" smtClean="0"/>
              <a:t>Jika penularan ini tidak diantisipasi, maka akan berkembang menjadi epidemi penyakit  menular yg merupakan bencana sekunder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6314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Tindakan Strategis Pennggulangan Bencana melalui Pertimbangan: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1. Bahaya?</a:t>
            </a:r>
          </a:p>
          <a:p>
            <a:pPr marL="0" indent="0">
              <a:buNone/>
            </a:pPr>
            <a:r>
              <a:rPr lang="id-ID" dirty="0" smtClean="0"/>
              <a:t>2. Kedaruratan?</a:t>
            </a:r>
          </a:p>
          <a:p>
            <a:pPr marL="0" indent="0">
              <a:buNone/>
            </a:pPr>
            <a:r>
              <a:rPr lang="id-ID" dirty="0" smtClean="0"/>
              <a:t>3. Korban?</a:t>
            </a:r>
          </a:p>
          <a:p>
            <a:endParaRPr lang="id-ID" dirty="0"/>
          </a:p>
          <a:p>
            <a:r>
              <a:rPr lang="id-ID" dirty="0" smtClean="0"/>
              <a:t>Langkah mana yg diambil terlebih dahulu tergantung pada bobot masalah kesehatan masyarakat dan kapasitas kesanggupan mengatasi masalah yg sedang dihadapi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66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Lembaga-Lembaga Pemberi Bantuan kpd Korban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Palang Merah Indonesia</a:t>
            </a:r>
          </a:p>
          <a:p>
            <a:pPr marL="514350" indent="-514350">
              <a:buAutoNum type="arabicPeriod"/>
            </a:pPr>
            <a:r>
              <a:rPr lang="id-ID" dirty="0" smtClean="0"/>
              <a:t>The international federation of red cross and red crescent society</a:t>
            </a:r>
          </a:p>
          <a:p>
            <a:pPr marL="514350" indent="-514350">
              <a:buAutoNum type="arabicPeriod"/>
            </a:pPr>
            <a:r>
              <a:rPr lang="id-ID" dirty="0" smtClean="0"/>
              <a:t>Perserikatan Bangsa-Bangsa</a:t>
            </a:r>
          </a:p>
          <a:p>
            <a:pPr marL="514350" indent="-514350">
              <a:buAutoNum type="arabicPeriod"/>
            </a:pPr>
            <a:r>
              <a:rPr lang="id-ID" dirty="0" smtClean="0"/>
              <a:t>LSM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 smtClean="0"/>
              <a:t>Apapun bentuk bantuan yg diberikan masalah mendasar dalam merespon dampak bencana terletak pada kemampuan korban.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091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Bobot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Penentuan besar kecilnya bencana merupakan tahap awal untuk menanggapi bencana itu</a:t>
            </a:r>
          </a:p>
          <a:p>
            <a:r>
              <a:rPr lang="id-ID" dirty="0" smtClean="0"/>
              <a:t>Umumnya, berat ringannya bencana itu ditentukan oleh parameter kesehatan masyarakat dgn skala jumlah orang yg terkena dan bencana dibagi menjadi bencana besar dan ringan</a:t>
            </a:r>
          </a:p>
          <a:p>
            <a:r>
              <a:rPr lang="id-ID" dirty="0" smtClean="0"/>
              <a:t>Lebih sering lagi, skala bobot bencana disampaikan menurut jumlah orang yg tewas, yaitu jumlah kematian atau mortalitas</a:t>
            </a:r>
          </a:p>
          <a:p>
            <a:r>
              <a:rPr lang="id-ID" dirty="0" smtClean="0"/>
              <a:t>Menurut CDC keadaan darurat terjadi jika CMR lebih tinggi daripada sebelum terjadi bencana (&gt; 1 kematian/10.000 org per hari atau &gt; 3 kematian/1000 org per bulan)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181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Bencana menurut klasifikasi penyebabnya dapat berasal dari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sumber-sumber alami seperti, badai, gempa, letusan gunung, tsunami dsb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bencana alam yg dipicu oleh perbuatan manusia seperti tanah longsor akibat penggundulan hutan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Bencana buatan manusia seperti konflik, kecelakaan di industri, dan transportasi</a:t>
            </a:r>
          </a:p>
        </p:txBody>
      </p:sp>
    </p:spTree>
    <p:extLst>
      <p:ext uri="{BB962C8B-B14F-4D97-AF65-F5344CB8AC3E}">
        <p14:creationId xmlns:p14="http://schemas.microsoft.com/office/powerpoint/2010/main" val="4069294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614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Marabahaya Vs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Tidak ada bencana jika tdk menyangkut kepentingan manusia</a:t>
            </a:r>
          </a:p>
          <a:p>
            <a:r>
              <a:rPr lang="id-ID" dirty="0" smtClean="0"/>
              <a:t>Suatu marabahaya yg terjadi tidak akan menimbulkan bencana jika tidak merugikan manusia</a:t>
            </a:r>
          </a:p>
          <a:p>
            <a:r>
              <a:rPr lang="id-ID" dirty="0" smtClean="0"/>
              <a:t>Marabahaya dapat langsung merugikan manusia atau baru terdeteksi dampaknya pada waktu yg akan datang</a:t>
            </a:r>
          </a:p>
          <a:p>
            <a:r>
              <a:rPr lang="id-ID" dirty="0" smtClean="0"/>
              <a:t>Keadaan darurat dan bencana berasal dari adanya marabahaya yg berkembang di dalam masyarakat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548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Marabahaya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Marabahaya merupakan potensi bencana, bukan kejadian bencana sesungguhnya.</a:t>
            </a:r>
          </a:p>
          <a:p>
            <a:r>
              <a:rPr lang="id-ID" dirty="0" smtClean="0"/>
              <a:t>Kejadian-kejadian yg dimaksud merupakan kejadian yg sudah dipahami memang mengandung resiko kesehatan, tetapi juga bisa merupakan kejadian yg tidak disangka-sangka mengandung resiko kesehatan.</a:t>
            </a:r>
          </a:p>
          <a:p>
            <a:r>
              <a:rPr lang="id-ID" dirty="0" smtClean="0"/>
              <a:t>Misalnya letusan gunung berapi, tanah longsor, atau badai.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855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Lahar Gunung Berapi di Hawai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60847"/>
            <a:ext cx="7620000" cy="3911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02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lain misalnya listrik</a:t>
            </a:r>
          </a:p>
          <a:p>
            <a:r>
              <a:rPr lang="id-ID" dirty="0" smtClean="0"/>
              <a:t>Listrik adalah berbahaya, artinya didalam arus listrik terkandung bahaya yg mengancam, namun bahaya yg dikandung listrik itu masih sebatas potensi saja</a:t>
            </a:r>
          </a:p>
          <a:p>
            <a:r>
              <a:rPr lang="id-ID" dirty="0" smtClean="0"/>
              <a:t>Sampai ada manusia atau objek lain yg terkena sengatan listrik barulah potensi itu terwujud menjadi bahaya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520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Suatu bahaya walaupun secara interinsik mengandung potensi mengancam manusia, tidak akan terwujud potensinya jika tidak melibatkan manusia dan segala kepentingannya dan objek lain</a:t>
            </a:r>
          </a:p>
          <a:p>
            <a:r>
              <a:rPr lang="id-ID" dirty="0" smtClean="0"/>
              <a:t>Perwujudan itu terjadi setelah ada pemajanan (exposure) manusia kepada benda atau kejadian itu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204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Bencana merupakan manifestasi antara marabahaya yg sebelumnya bersifat potensial dengan manusia atau objek lain yg menyangkut kepentingan manusia sehingga menjadi keadaan darurat dan mendesak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74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Penguraian Bentuk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Explosion 1 3"/>
          <p:cNvSpPr/>
          <p:nvPr/>
        </p:nvSpPr>
        <p:spPr>
          <a:xfrm>
            <a:off x="611560" y="2420888"/>
            <a:ext cx="1800200" cy="1224136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Bahaya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27784" y="3032956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851920" y="2126285"/>
            <a:ext cx="4464496" cy="1512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4211960" y="2780929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Kedaruratan</a:t>
            </a:r>
            <a:endParaRPr lang="id-ID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96136" y="3032956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732240" y="2882369"/>
            <a:ext cx="1296144" cy="330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Korban</a:t>
            </a:r>
            <a:endParaRPr lang="id-ID" dirty="0"/>
          </a:p>
        </p:txBody>
      </p:sp>
      <p:sp>
        <p:nvSpPr>
          <p:cNvPr id="12" name="Up Arrow 11"/>
          <p:cNvSpPr/>
          <p:nvPr/>
        </p:nvSpPr>
        <p:spPr>
          <a:xfrm>
            <a:off x="3835687" y="4077072"/>
            <a:ext cx="1152128" cy="180020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3563888" y="4977172"/>
            <a:ext cx="1728192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Tindakan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267744" y="3645024"/>
            <a:ext cx="158417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55976" y="335699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87815" y="3645024"/>
            <a:ext cx="1744425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508104" y="2276872"/>
            <a:ext cx="122413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Bencana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0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Ketika bahaya muncul dan mengancam manusia maka terbentuklah keadaan darurat</a:t>
            </a:r>
          </a:p>
          <a:p>
            <a:r>
              <a:rPr lang="id-ID" dirty="0" smtClean="0"/>
              <a:t>Keadaan darurat adalah situasi yg mendesak dan berpotensi mengganggu kemampuan masyarakat menghadapi tantangan hidup</a:t>
            </a:r>
          </a:p>
          <a:p>
            <a:r>
              <a:rPr lang="id-ID" dirty="0" smtClean="0"/>
              <a:t>Keadaan darurat ini menjadi bencana jika sudah melibatkan manusia menjadi korban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287041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309</TotalTime>
  <Words>621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Theme(PPT UEU)</vt:lpstr>
      <vt:lpstr>Pengantar Kesehatan Lingkungan Tanggap Darurat</vt:lpstr>
      <vt:lpstr>Marabahaya Vs Bencana</vt:lpstr>
      <vt:lpstr>Marabahaya </vt:lpstr>
      <vt:lpstr>Lahar Gunung Berapi di Hawai</vt:lpstr>
      <vt:lpstr>PowerPoint Presentation</vt:lpstr>
      <vt:lpstr>PowerPoint Presentation</vt:lpstr>
      <vt:lpstr>Bencana</vt:lpstr>
      <vt:lpstr>Penguraian Bentuk Bencana</vt:lpstr>
      <vt:lpstr>PowerPoint Presentation</vt:lpstr>
      <vt:lpstr>Interaksi antara Manusia dengan Marabahaya</vt:lpstr>
      <vt:lpstr>Bencana Fukushima Jepang</vt:lpstr>
      <vt:lpstr>PowerPoint Presentation</vt:lpstr>
      <vt:lpstr>Tindakan Strategis Pennggulangan Bencana melalui Pertimbangan:</vt:lpstr>
      <vt:lpstr>Lembaga-Lembaga Pemberi Bantuan kpd Korban Bencana</vt:lpstr>
      <vt:lpstr>Bobot Bencana</vt:lpstr>
      <vt:lpstr>Klasifikasi Bencana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PC</dc:creator>
  <cp:lastModifiedBy>BPISTI2008</cp:lastModifiedBy>
  <cp:revision>12</cp:revision>
  <dcterms:created xsi:type="dcterms:W3CDTF">2018-09-09T10:38:20Z</dcterms:created>
  <dcterms:modified xsi:type="dcterms:W3CDTF">2018-12-02T07:56:08Z</dcterms:modified>
</cp:coreProperties>
</file>