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2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CCE4118-3E78-4CE7-BB45-648376BD1A03}" type="datetimeFigureOut">
              <a:rPr lang="id-ID" smtClean="0"/>
              <a:t>03/12/2018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F4372CF-3367-4AC0-92AD-7071FB2F3B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01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CCE4118-3E78-4CE7-BB45-648376BD1A03}" type="datetimeFigureOut">
              <a:rPr lang="id-ID" smtClean="0"/>
              <a:t>03/12/2018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F4372CF-3367-4AC0-92AD-7071FB2F3B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071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CCE4118-3E78-4CE7-BB45-648376BD1A03}" type="datetimeFigureOut">
              <a:rPr lang="id-ID" smtClean="0"/>
              <a:t>03/12/2018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F4372CF-3367-4AC0-92AD-7071FB2F3B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109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CCE4118-3E78-4CE7-BB45-648376BD1A03}" type="datetimeFigureOut">
              <a:rPr lang="id-ID" smtClean="0"/>
              <a:t>03/12/2018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F4372CF-3367-4AC0-92AD-7071FB2F3B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361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CCE4118-3E78-4CE7-BB45-648376BD1A03}" type="datetimeFigureOut">
              <a:rPr lang="id-ID" smtClean="0"/>
              <a:t>03/12/2018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F4372CF-3367-4AC0-92AD-7071FB2F3B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539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CCE4118-3E78-4CE7-BB45-648376BD1A03}" type="datetimeFigureOut">
              <a:rPr lang="id-ID" smtClean="0"/>
              <a:t>03/12/2018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F4372CF-3367-4AC0-92AD-7071FB2F3B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CCE4118-3E78-4CE7-BB45-648376BD1A03}" type="datetimeFigureOut">
              <a:rPr lang="id-ID" smtClean="0"/>
              <a:t>03/12/2018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F4372CF-3367-4AC0-92AD-7071FB2F3B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6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CCE4118-3E78-4CE7-BB45-648376BD1A03}" type="datetimeFigureOut">
              <a:rPr lang="id-ID" smtClean="0"/>
              <a:t>03/12/2018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F4372CF-3367-4AC0-92AD-7071FB2F3B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468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CCE4118-3E78-4CE7-BB45-648376BD1A03}" type="datetimeFigureOut">
              <a:rPr lang="id-ID" smtClean="0"/>
              <a:t>03/12/2018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F4372CF-3367-4AC0-92AD-7071FB2F3B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356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CCE4118-3E78-4CE7-BB45-648376BD1A03}" type="datetimeFigureOut">
              <a:rPr lang="id-ID" smtClean="0"/>
              <a:t>03/12/2018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F4372CF-3367-4AC0-92AD-7071FB2F3B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365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CCE4118-3E78-4CE7-BB45-648376BD1A03}" type="datetimeFigureOut">
              <a:rPr lang="id-ID" smtClean="0"/>
              <a:t>03/12/2018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F4372CF-3367-4AC0-92AD-7071FB2F3B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642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SUMBER DAYA KETENAGAAN KETIKA TERJADI BENCANA</a:t>
            </a: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12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AHMADIRFANDI, SKM., MKM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KESMAS</a:t>
            </a:r>
            <a:r>
              <a:rPr lang="en-US" sz="2000" b="1" dirty="0">
                <a:solidFill>
                  <a:schemeClr val="bg1"/>
                </a:solidFill>
              </a:rPr>
              <a:t> &amp; </a:t>
            </a:r>
            <a:r>
              <a:rPr lang="id-ID" sz="2000" b="1" dirty="0">
                <a:solidFill>
                  <a:schemeClr val="bg1"/>
                </a:solidFill>
              </a:rPr>
              <a:t>FIKES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94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Pelatihan Terintegrasi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Masyarakat perlu dimobilisasikan menjadi kelompok yg terlatih dan bersiaga meghadapi bencana</a:t>
            </a:r>
          </a:p>
          <a:p>
            <a:r>
              <a:rPr lang="id-ID" dirty="0" smtClean="0"/>
              <a:t>Pelatihan dilakukan dgn cara terintegrasi yaitu para peserta diajak menghadapi situasi uji coba yg realistik</a:t>
            </a:r>
          </a:p>
          <a:p>
            <a:r>
              <a:rPr lang="id-ID" dirty="0" smtClean="0"/>
              <a:t>Pelatihan dilaksanakan sambil berbagi informasi dan membina kepercayaan serta kerjasama diantara peserta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35183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Pelatihan Terintegrasi untuk Petugas Kesehatan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Dalam kedaruratan kes.ling rangkaian pelayanan kesehatan harus disiagakan melalui pelatihan kesiagaan sebagai bagian terintegrasi dgn pelatihan lainnya</a:t>
            </a:r>
          </a:p>
          <a:p>
            <a:r>
              <a:rPr lang="id-ID" sz="2800" dirty="0" smtClean="0"/>
              <a:t>Pelayanan kesehatan mempunyai peran sentral karena tdk ada bencana tanpa morbiditas dan mortalitas</a:t>
            </a:r>
          </a:p>
          <a:p>
            <a:r>
              <a:rPr lang="id-ID" sz="2800" dirty="0" smtClean="0"/>
              <a:t>Semua tenaga kesehatan dilatih sehingga siaga menghadapi bencana sewaktu-waktu menimpa daerah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256990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Dlm keadaan bencana, instansi pelayananan kesehatan adalah instansi yg paling dibebankan dgn adanya kecelakaan dan cedera</a:t>
            </a:r>
          </a:p>
          <a:p>
            <a:r>
              <a:rPr lang="id-ID" dirty="0" smtClean="0"/>
              <a:t>Pelatihan yg didapatka hendaknya dilengkapi masalah-masalah kes.ling sehingga mereka dapat mencari jalan keluar jika sarana sanitasi lingkungan rusak ketika bencana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77362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Pelatihan Terintegrasi dalam Masyarakat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/>
              <a:t>Pengorganisasian masyarakat dalam menghadapi bencana harus disiapkan melalui pelatihan terintegrasi</a:t>
            </a:r>
          </a:p>
          <a:p>
            <a:r>
              <a:rPr lang="id-ID" sz="2400" dirty="0" smtClean="0"/>
              <a:t>Pelatihan sebaiknya dibuat dalam bentuk modul pendek ttg satu atau dua topik terkait dengan kesiagaan, perbaikan, dan pengurangan kerawanan dlm masyarakat</a:t>
            </a:r>
          </a:p>
          <a:p>
            <a:r>
              <a:rPr lang="id-ID" sz="2400" dirty="0" smtClean="0"/>
              <a:t>Cthnya kesulitan memasak air ketika bencana karena tidak ada bahan bakar maka masyarakat diajak berpikir dan memecahkan masalah kerawanan sumber air itu pda waktu terjadi bencana</a:t>
            </a:r>
          </a:p>
          <a:p>
            <a:r>
              <a:rPr lang="id-ID" sz="2400" dirty="0" smtClean="0"/>
              <a:t>Jadi dalam pelatihan terintegrasi, masyarakat sekaligus mendapatkan pddk kesling, pemecahan masalah dan kesiagaan menghadapi bencana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28513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706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Analisis Situasi Ketika terjadi Bencana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/>
              <a:t>Kondisi bencana menimbulkan ketidakpastian</a:t>
            </a:r>
          </a:p>
          <a:p>
            <a:r>
              <a:rPr lang="id-ID" sz="2400" dirty="0" smtClean="0"/>
              <a:t>Ketidakpastian ini menyangkut beberapa aspek kemungkinan terjadinya peristiwa turutan dengan ketidakpastian sbb:</a:t>
            </a:r>
          </a:p>
          <a:p>
            <a:pPr marL="514350" indent="-514350">
              <a:buAutoNum type="arabicPeriod"/>
            </a:pPr>
            <a:r>
              <a:rPr lang="id-ID" sz="2400" dirty="0" smtClean="0"/>
              <a:t>Jika (if) terjadi</a:t>
            </a:r>
          </a:p>
          <a:p>
            <a:pPr marL="514350" indent="-514350">
              <a:buAutoNum type="arabicPeriod"/>
            </a:pPr>
            <a:r>
              <a:rPr lang="id-ID" sz="2400" dirty="0" smtClean="0"/>
              <a:t>Kapan (when) terjadi</a:t>
            </a:r>
          </a:p>
          <a:p>
            <a:pPr marL="514350" indent="-514350">
              <a:buAutoNum type="arabicPeriod"/>
            </a:pPr>
            <a:r>
              <a:rPr lang="id-ID" sz="2400" dirty="0" smtClean="0"/>
              <a:t>Di mana (where) terjadi</a:t>
            </a:r>
          </a:p>
          <a:p>
            <a:pPr marL="514350" indent="-514350">
              <a:buAutoNum type="arabicPeriod"/>
            </a:pPr>
            <a:r>
              <a:rPr lang="id-ID" sz="2400" dirty="0" smtClean="0"/>
              <a:t>Bobot (magnitude) kejadian</a:t>
            </a:r>
          </a:p>
          <a:p>
            <a:pPr marL="514350" indent="-514350">
              <a:buAutoNum type="arabicPeriod"/>
            </a:pPr>
            <a:r>
              <a:rPr lang="id-ID" sz="2400" dirty="0" smtClean="0"/>
              <a:t>Siapa (who) kejadian</a:t>
            </a:r>
          </a:p>
          <a:p>
            <a:pPr marL="514350" indent="-514350">
              <a:buAutoNum type="arabicPeriod"/>
            </a:pPr>
            <a:r>
              <a:rPr lang="id-ID" sz="2400" dirty="0" smtClean="0"/>
              <a:t>Apa (what) yg akan terkena konsekuensi kejadian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15682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Analisis Situasi Bencana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115616" y="1916832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Kedaruratan Korban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5292080" y="1988840"/>
            <a:ext cx="23042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Masalah Bertambah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3131840" y="3284984"/>
            <a:ext cx="21602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Rencana Terbatas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2627784" y="4941168"/>
            <a:ext cx="31683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Program Darurat Sanitasi</a:t>
            </a:r>
            <a:endParaRPr lang="id-ID" dirty="0"/>
          </a:p>
        </p:txBody>
      </p:sp>
      <p:sp>
        <p:nvSpPr>
          <p:cNvPr id="9" name="Right Arrow 8"/>
          <p:cNvSpPr/>
          <p:nvPr/>
        </p:nvSpPr>
        <p:spPr>
          <a:xfrm rot="2904561">
            <a:off x="3252684" y="2436432"/>
            <a:ext cx="1116254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 rot="7501347">
            <a:off x="4362807" y="2413597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Down Arrow 10"/>
          <p:cNvSpPr/>
          <p:nvPr/>
        </p:nvSpPr>
        <p:spPr>
          <a:xfrm>
            <a:off x="4123362" y="4293096"/>
            <a:ext cx="432048" cy="648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044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Right Arrow 3"/>
          <p:cNvSpPr/>
          <p:nvPr/>
        </p:nvSpPr>
        <p:spPr>
          <a:xfrm>
            <a:off x="951562" y="1628800"/>
            <a:ext cx="7632848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Proses Perjalanan/perkembangan Masalah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951562" y="4149080"/>
            <a:ext cx="160421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Penyebab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5364088" y="4149080"/>
            <a:ext cx="2736304" cy="17281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/>
              <a:t>Evolusi Potensial Masalah?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Pertambahan jumlah korban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Gangguan iklim/cuaca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Dan lain-lain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2860576" y="4149080"/>
            <a:ext cx="2215480" cy="19442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/>
              <a:t>Pemotretan sesaat masalah;</a:t>
            </a:r>
          </a:p>
          <a:p>
            <a:r>
              <a:rPr lang="id-ID" dirty="0" smtClean="0"/>
              <a:t>Ketimpangan akan terjadi dalam waktu: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Dekat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Tak lama lagi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Setelah lama</a:t>
            </a:r>
            <a:endParaRPr lang="id-ID" dirty="0"/>
          </a:p>
        </p:txBody>
      </p:sp>
      <p:sp>
        <p:nvSpPr>
          <p:cNvPr id="8" name="Up Arrow 7"/>
          <p:cNvSpPr/>
          <p:nvPr/>
        </p:nvSpPr>
        <p:spPr>
          <a:xfrm>
            <a:off x="1475656" y="2924944"/>
            <a:ext cx="278013" cy="1008112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Up Arrow 8"/>
          <p:cNvSpPr/>
          <p:nvPr/>
        </p:nvSpPr>
        <p:spPr>
          <a:xfrm>
            <a:off x="6454227" y="2994217"/>
            <a:ext cx="278013" cy="1008112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Up Arrow 9"/>
          <p:cNvSpPr/>
          <p:nvPr/>
        </p:nvSpPr>
        <p:spPr>
          <a:xfrm>
            <a:off x="3829309" y="2962316"/>
            <a:ext cx="278013" cy="1008112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322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Sumber Daya Ketenagaan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Ketenagaan ketika terjadi bencana direkrut dari 3 sumber yaitu:</a:t>
            </a:r>
          </a:p>
          <a:p>
            <a:pPr marL="514350" indent="-514350">
              <a:buAutoNum type="arabicPeriod"/>
            </a:pPr>
            <a:r>
              <a:rPr lang="id-ID" dirty="0" smtClean="0"/>
              <a:t>Pemerintah</a:t>
            </a:r>
          </a:p>
          <a:p>
            <a:pPr marL="514350" indent="-514350">
              <a:buAutoNum type="arabicPeriod"/>
            </a:pPr>
            <a:r>
              <a:rPr lang="id-ID" dirty="0" smtClean="0"/>
              <a:t>Organisasi bantuan kemanusiaan</a:t>
            </a:r>
          </a:p>
          <a:p>
            <a:pPr marL="514350" indent="-514350">
              <a:buAutoNum type="arabicPeriod"/>
            </a:pPr>
            <a:r>
              <a:rPr lang="id-ID" dirty="0" smtClean="0"/>
              <a:t>sukarela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816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Ketenagaan diharapkan mampu bekerja secara profesional dan terlatih</a:t>
            </a:r>
          </a:p>
          <a:p>
            <a:r>
              <a:rPr lang="id-ID" dirty="0" smtClean="0"/>
              <a:t>Pada setiap fase mereka dihadapkan dgn sederetan kegiatan mulai dari pemantauan dan surveilans sampai kpd pencegahan dan mitigasi serta bantuan dan pemulihan</a:t>
            </a:r>
          </a:p>
          <a:p>
            <a:r>
              <a:rPr lang="id-ID" dirty="0" smtClean="0"/>
              <a:t>Pelatihan diperlukan utk memperoleh keterampilan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9674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Ketenagaan yg Diperlukan untk setiap Fase</a:t>
            </a:r>
            <a:endParaRPr lang="id-ID" dirty="0"/>
          </a:p>
        </p:txBody>
      </p:sp>
      <p:pic>
        <p:nvPicPr>
          <p:cNvPr id="1026" name="Picture 2" descr="C:\Users\HP PC\Downloads\IMG_20181203_0104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7" t="10205" r="23331" b="5001"/>
          <a:stretch/>
        </p:blipFill>
        <p:spPr bwMode="auto">
          <a:xfrm rot="5400000">
            <a:off x="2627785" y="116633"/>
            <a:ext cx="4536504" cy="78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1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Para tenaga profesional yg akan bekerja sebagai tenaga bantuan dalam bencana perlu memperoleh pendidikan ttg manajemen kedaruratan kes.ling dari isnstitusi pendidikan tinggi dan dilengkapi ilmu hukum dan tehnik</a:t>
            </a:r>
          </a:p>
          <a:p>
            <a:r>
              <a:rPr lang="id-ID" dirty="0" smtClean="0"/>
              <a:t>Diharapkan para tenaga profesional mau menjadikan pencegahan bencana sebagai bagian dari pekerjaan mereka sehari-hari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6034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Pelatihan Sukarelawan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Merupakan upaya menggalang partisipasi berbasis komunitas </a:t>
            </a:r>
          </a:p>
          <a:p>
            <a:r>
              <a:rPr lang="id-ID" sz="2800" dirty="0" smtClean="0"/>
              <a:t>Pelatihan ini dapat dilakukan dilokasi bencana</a:t>
            </a:r>
          </a:p>
          <a:p>
            <a:r>
              <a:rPr lang="id-ID" sz="2800" dirty="0" smtClean="0"/>
              <a:t>Dalam pelatihan ini keikutsertaan/partisipasi para sukarelawan sangat penting dalam menilai resiko-resiko kes.ling lokal</a:t>
            </a:r>
          </a:p>
          <a:p>
            <a:r>
              <a:rPr lang="id-ID" sz="2800" dirty="0" smtClean="0"/>
              <a:t>Sukarelawan dapat membuat sendiri materi-materi pelatihan yg berkaitan dgn marabahaya lokal, kerawanan, dan kapasitas yg dipunyai masyarakat setempat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79447237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2998</TotalTime>
  <Words>470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Theme4</vt:lpstr>
      <vt:lpstr>PowerPoint Presentation</vt:lpstr>
      <vt:lpstr>Analisis Situasi Ketika terjadi Bencana</vt:lpstr>
      <vt:lpstr>Analisis Situasi Bencana</vt:lpstr>
      <vt:lpstr>PowerPoint Presentation</vt:lpstr>
      <vt:lpstr>Sumber Daya Ketenagaan</vt:lpstr>
      <vt:lpstr>PowerPoint Presentation</vt:lpstr>
      <vt:lpstr>Jenis Ketenagaan yg Diperlukan untk setiap Fase</vt:lpstr>
      <vt:lpstr>Pelatihan</vt:lpstr>
      <vt:lpstr>Pelatihan Sukarelawan</vt:lpstr>
      <vt:lpstr>Pelatihan Terintegrasi</vt:lpstr>
      <vt:lpstr>Pelatihan Terintegrasi untuk Petugas Kesehatan</vt:lpstr>
      <vt:lpstr>PowerPoint Presentation</vt:lpstr>
      <vt:lpstr>Pelatihan Terintegrasi dalam Masyarakat</vt:lpstr>
      <vt:lpstr>Terimakasih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Irfandi</dc:creator>
  <cp:lastModifiedBy>Ahmad Irfandi</cp:lastModifiedBy>
  <cp:revision>20</cp:revision>
  <dcterms:created xsi:type="dcterms:W3CDTF">2018-11-26T15:15:35Z</dcterms:created>
  <dcterms:modified xsi:type="dcterms:W3CDTF">2018-12-02T23:23:53Z</dcterms:modified>
</cp:coreProperties>
</file>