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4AFE82C4-369A-4849-97DB-9B0E670402AD}" type="datetimeFigureOut">
              <a:rPr lang="id-ID" smtClean="0"/>
              <a:t>29/12/2018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616C1424-C363-4DE9-BD15-9B4F3375519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PELAKSANAAN KESEHATAN LINGKUNGAN TANGGAP DARURAT DI INDONESIA</a:t>
            </a:r>
          </a:p>
          <a:p>
            <a:pPr algn="ctr" eaLnBrk="1" hangingPunct="1"/>
            <a:r>
              <a:rPr lang="en-US" sz="2000" b="1" dirty="0" smtClean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14</a:t>
            </a:r>
            <a:endParaRPr lang="id-ID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AHMAD IRFANDI, SKM., MKM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KESMAS </a:t>
            </a:r>
            <a:r>
              <a:rPr lang="en-US" sz="2000" b="1" dirty="0">
                <a:solidFill>
                  <a:schemeClr val="bg1"/>
                </a:solidFill>
              </a:rPr>
              <a:t>&amp; </a:t>
            </a:r>
            <a:r>
              <a:rPr lang="id-ID" sz="2000" b="1" dirty="0">
                <a:solidFill>
                  <a:schemeClr val="bg1"/>
                </a:solidFill>
              </a:rPr>
              <a:t>FIKES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2440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Individu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Kesehatan Lingkungan Tanggap Darurat dari sebuah bencana alam yang pernah terjadi di Indonesia</a:t>
            </a:r>
          </a:p>
          <a:p>
            <a:r>
              <a:rPr lang="id-ID" dirty="0" smtClean="0"/>
              <a:t>Dibuat dalam Ms. Word</a:t>
            </a:r>
          </a:p>
          <a:p>
            <a:r>
              <a:rPr lang="id-ID" dirty="0" smtClean="0"/>
              <a:t>Dikirim sebelum UAS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24612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SELAMAT UAS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3389601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6</TotalTime>
  <Words>45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Theme4</vt:lpstr>
      <vt:lpstr>PowerPoint Presentation</vt:lpstr>
      <vt:lpstr>Tugas Individu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Irfandi</dc:creator>
  <cp:lastModifiedBy>Ahmad Irfandi</cp:lastModifiedBy>
  <cp:revision>2</cp:revision>
  <dcterms:created xsi:type="dcterms:W3CDTF">2018-12-29T15:29:06Z</dcterms:created>
  <dcterms:modified xsi:type="dcterms:W3CDTF">2018-12-29T15:35:42Z</dcterms:modified>
</cp:coreProperties>
</file>