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65" r:id="rId12"/>
    <p:sldId id="266" r:id="rId13"/>
    <p:sldId id="267" r:id="rId14"/>
    <p:sldId id="287" r:id="rId15"/>
    <p:sldId id="284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3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5968-8857-4911-8593-62AAE079FC5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A40AD5E-D3C5-4AF5-B5F6-D603A4F5B47A}">
      <dgm:prSet phldrT="[Text]"/>
      <dgm:spPr/>
      <dgm:t>
        <a:bodyPr/>
        <a:lstStyle/>
        <a:p>
          <a:r>
            <a:rPr lang="id-ID" dirty="0" smtClean="0"/>
            <a:t>Sistem Ekonomi</a:t>
          </a:r>
          <a:endParaRPr lang="id-ID" dirty="0"/>
        </a:p>
      </dgm:t>
    </dgm:pt>
    <dgm:pt modelId="{B7F419F3-B41C-4048-AB54-F4BD1257CE32}" type="parTrans" cxnId="{76C18B77-0493-441C-A8A1-B5919F18BD20}">
      <dgm:prSet/>
      <dgm:spPr/>
      <dgm:t>
        <a:bodyPr/>
        <a:lstStyle/>
        <a:p>
          <a:endParaRPr lang="id-ID"/>
        </a:p>
      </dgm:t>
    </dgm:pt>
    <dgm:pt modelId="{8388FA8E-3C74-4D75-A3B3-20AFBBFDDA22}" type="sibTrans" cxnId="{76C18B77-0493-441C-A8A1-B5919F18BD20}">
      <dgm:prSet/>
      <dgm:spPr/>
      <dgm:t>
        <a:bodyPr/>
        <a:lstStyle/>
        <a:p>
          <a:endParaRPr lang="id-ID"/>
        </a:p>
      </dgm:t>
    </dgm:pt>
    <dgm:pt modelId="{7D1E061E-6A9C-4A19-A223-7CB73D8B5382}">
      <dgm:prSet phldrT="[Text]"/>
      <dgm:spPr/>
      <dgm:t>
        <a:bodyPr/>
        <a:lstStyle/>
        <a:p>
          <a:r>
            <a:rPr lang="id-ID" dirty="0" smtClean="0"/>
            <a:t>Sistem Sosial Budaya</a:t>
          </a:r>
          <a:endParaRPr lang="id-ID" dirty="0"/>
        </a:p>
      </dgm:t>
    </dgm:pt>
    <dgm:pt modelId="{967829BD-CBBA-49E6-ABF7-835681291F32}" type="parTrans" cxnId="{4E3571EF-E5EF-4937-BF05-AC85B7A75C47}">
      <dgm:prSet/>
      <dgm:spPr/>
      <dgm:t>
        <a:bodyPr/>
        <a:lstStyle/>
        <a:p>
          <a:endParaRPr lang="id-ID"/>
        </a:p>
      </dgm:t>
    </dgm:pt>
    <dgm:pt modelId="{597BF853-769D-41FF-8317-8D4C67BB7479}" type="sibTrans" cxnId="{4E3571EF-E5EF-4937-BF05-AC85B7A75C47}">
      <dgm:prSet/>
      <dgm:spPr/>
      <dgm:t>
        <a:bodyPr/>
        <a:lstStyle/>
        <a:p>
          <a:endParaRPr lang="id-ID"/>
        </a:p>
      </dgm:t>
    </dgm:pt>
    <dgm:pt modelId="{FC0BC591-B699-41CF-B79E-14F4B26D6FC7}">
      <dgm:prSet phldrT="[Text]"/>
      <dgm:spPr/>
      <dgm:t>
        <a:bodyPr/>
        <a:lstStyle/>
        <a:p>
          <a:r>
            <a:rPr lang="id-ID" dirty="0" smtClean="0"/>
            <a:t>Sistem kini Kesehatan</a:t>
          </a:r>
          <a:endParaRPr lang="id-ID" dirty="0"/>
        </a:p>
      </dgm:t>
    </dgm:pt>
    <dgm:pt modelId="{6A69A9B7-9B6C-4734-BF0E-CBB44D336C3B}" type="parTrans" cxnId="{39914BE3-2A80-4818-B017-16584C30F4A3}">
      <dgm:prSet/>
      <dgm:spPr/>
      <dgm:t>
        <a:bodyPr/>
        <a:lstStyle/>
        <a:p>
          <a:endParaRPr lang="id-ID"/>
        </a:p>
      </dgm:t>
    </dgm:pt>
    <dgm:pt modelId="{9A310A49-2297-4C31-B09A-E07902A1F197}" type="sibTrans" cxnId="{39914BE3-2A80-4818-B017-16584C30F4A3}">
      <dgm:prSet/>
      <dgm:spPr/>
      <dgm:t>
        <a:bodyPr/>
        <a:lstStyle/>
        <a:p>
          <a:endParaRPr lang="id-ID"/>
        </a:p>
      </dgm:t>
    </dgm:pt>
    <dgm:pt modelId="{A98C0302-AED0-4986-A7BE-9561C52D8C9F}" type="pres">
      <dgm:prSet presAssocID="{C9155968-8857-4911-8593-62AAE079FC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8D5FB6-A142-408C-81EE-E79BE5630DBB}" type="pres">
      <dgm:prSet presAssocID="{C9155968-8857-4911-8593-62AAE079FC57}" presName="dot1" presStyleLbl="alignNode1" presStyleIdx="0" presStyleCnt="12"/>
      <dgm:spPr/>
    </dgm:pt>
    <dgm:pt modelId="{B54DC8EF-6D62-4F63-89D5-CDD124652D24}" type="pres">
      <dgm:prSet presAssocID="{C9155968-8857-4911-8593-62AAE079FC57}" presName="dot2" presStyleLbl="alignNode1" presStyleIdx="1" presStyleCnt="12"/>
      <dgm:spPr/>
    </dgm:pt>
    <dgm:pt modelId="{0C179654-A197-49BD-B042-165011E90D56}" type="pres">
      <dgm:prSet presAssocID="{C9155968-8857-4911-8593-62AAE079FC57}" presName="dot3" presStyleLbl="alignNode1" presStyleIdx="2" presStyleCnt="12"/>
      <dgm:spPr/>
    </dgm:pt>
    <dgm:pt modelId="{E8B1149F-71B5-41C1-B248-F3E0ECA54569}" type="pres">
      <dgm:prSet presAssocID="{C9155968-8857-4911-8593-62AAE079FC57}" presName="dot4" presStyleLbl="alignNode1" presStyleIdx="3" presStyleCnt="12"/>
      <dgm:spPr/>
    </dgm:pt>
    <dgm:pt modelId="{12A3AC36-724E-4530-AFBE-A3148EC875A7}" type="pres">
      <dgm:prSet presAssocID="{C9155968-8857-4911-8593-62AAE079FC57}" presName="dot5" presStyleLbl="alignNode1" presStyleIdx="4" presStyleCnt="12"/>
      <dgm:spPr/>
    </dgm:pt>
    <dgm:pt modelId="{8B6932F0-7E54-4E11-9C4B-867D919D0EF3}" type="pres">
      <dgm:prSet presAssocID="{C9155968-8857-4911-8593-62AAE079FC57}" presName="dotArrow1" presStyleLbl="alignNode1" presStyleIdx="5" presStyleCnt="12"/>
      <dgm:spPr/>
    </dgm:pt>
    <dgm:pt modelId="{D39552E9-5F91-45D3-BBD8-2E26B0DE7D35}" type="pres">
      <dgm:prSet presAssocID="{C9155968-8857-4911-8593-62AAE079FC57}" presName="dotArrow2" presStyleLbl="alignNode1" presStyleIdx="6" presStyleCnt="12"/>
      <dgm:spPr/>
    </dgm:pt>
    <dgm:pt modelId="{0C0C791B-2379-4560-B303-1EDA7F1325D2}" type="pres">
      <dgm:prSet presAssocID="{C9155968-8857-4911-8593-62AAE079FC57}" presName="dotArrow3" presStyleLbl="alignNode1" presStyleIdx="7" presStyleCnt="12"/>
      <dgm:spPr/>
    </dgm:pt>
    <dgm:pt modelId="{51AF2090-38F3-4CCD-9BD3-4EBC66C5C7BC}" type="pres">
      <dgm:prSet presAssocID="{C9155968-8857-4911-8593-62AAE079FC57}" presName="dotArrow4" presStyleLbl="alignNode1" presStyleIdx="8" presStyleCnt="12"/>
      <dgm:spPr/>
    </dgm:pt>
    <dgm:pt modelId="{AD31E2D1-7660-49C1-9445-EFAD5CC8C9F0}" type="pres">
      <dgm:prSet presAssocID="{C9155968-8857-4911-8593-62AAE079FC57}" presName="dotArrow5" presStyleLbl="alignNode1" presStyleIdx="9" presStyleCnt="12"/>
      <dgm:spPr/>
    </dgm:pt>
    <dgm:pt modelId="{638C54DE-3EED-480F-8924-0B47B85571ED}" type="pres">
      <dgm:prSet presAssocID="{C9155968-8857-4911-8593-62AAE079FC57}" presName="dotArrow6" presStyleLbl="alignNode1" presStyleIdx="10" presStyleCnt="12"/>
      <dgm:spPr/>
    </dgm:pt>
    <dgm:pt modelId="{557DD45F-04D1-4178-B53F-A0F149018EDB}" type="pres">
      <dgm:prSet presAssocID="{C9155968-8857-4911-8593-62AAE079FC57}" presName="dotArrow7" presStyleLbl="alignNode1" presStyleIdx="11" presStyleCnt="12"/>
      <dgm:spPr/>
    </dgm:pt>
    <dgm:pt modelId="{836CAA4F-BC34-44B9-AE52-F89326055FE7}" type="pres">
      <dgm:prSet presAssocID="{5A40AD5E-D3C5-4AF5-B5F6-D603A4F5B47A}" presName="parTx1" presStyleLbl="node1" presStyleIdx="0" presStyleCnt="3"/>
      <dgm:spPr/>
      <dgm:t>
        <a:bodyPr/>
        <a:lstStyle/>
        <a:p>
          <a:endParaRPr lang="en-US"/>
        </a:p>
      </dgm:t>
    </dgm:pt>
    <dgm:pt modelId="{DAD26456-0AF3-400D-AE4D-AEF2024A9D2D}" type="pres">
      <dgm:prSet presAssocID="{8388FA8E-3C74-4D75-A3B3-20AFBBFDDA22}" presName="picture1" presStyleCnt="0"/>
      <dgm:spPr/>
    </dgm:pt>
    <dgm:pt modelId="{9AEE7A27-E3DB-459F-B579-3D4698F1795A}" type="pres">
      <dgm:prSet presAssocID="{8388FA8E-3C74-4D75-A3B3-20AFBBFDDA22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1FC18A2E-6323-400B-A1A9-196F88A1B74E}" type="pres">
      <dgm:prSet presAssocID="{7D1E061E-6A9C-4A19-A223-7CB73D8B5382}" presName="parTx2" presStyleLbl="node1" presStyleIdx="1" presStyleCnt="3"/>
      <dgm:spPr/>
      <dgm:t>
        <a:bodyPr/>
        <a:lstStyle/>
        <a:p>
          <a:endParaRPr lang="en-US"/>
        </a:p>
      </dgm:t>
    </dgm:pt>
    <dgm:pt modelId="{3C936C7A-600E-40A4-ACD3-29A4ADF9FC8D}" type="pres">
      <dgm:prSet presAssocID="{597BF853-769D-41FF-8317-8D4C67BB7479}" presName="picture2" presStyleCnt="0"/>
      <dgm:spPr/>
    </dgm:pt>
    <dgm:pt modelId="{EB2C3CE5-0E89-41B3-A595-3C9D84190E55}" type="pres">
      <dgm:prSet presAssocID="{597BF853-769D-41FF-8317-8D4C67BB7479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4F076D98-DAB8-46D8-BD3E-83B27D76F9FF}" type="pres">
      <dgm:prSet presAssocID="{FC0BC591-B699-41CF-B79E-14F4B26D6FC7}" presName="parTx3" presStyleLbl="node1" presStyleIdx="2" presStyleCnt="3"/>
      <dgm:spPr/>
      <dgm:t>
        <a:bodyPr/>
        <a:lstStyle/>
        <a:p>
          <a:endParaRPr lang="id-ID"/>
        </a:p>
      </dgm:t>
    </dgm:pt>
    <dgm:pt modelId="{2F022E74-6F26-4969-BAB2-88D5BAF5AB1C}" type="pres">
      <dgm:prSet presAssocID="{9A310A49-2297-4C31-B09A-E07902A1F197}" presName="picture3" presStyleCnt="0"/>
      <dgm:spPr/>
    </dgm:pt>
    <dgm:pt modelId="{0AA119B7-1670-4501-919C-335F400D3443}" type="pres">
      <dgm:prSet presAssocID="{9A310A49-2297-4C31-B09A-E07902A1F197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E1D7B893-D5FF-4229-9971-581FDC00E106}" type="presOf" srcId="{FC0BC591-B699-41CF-B79E-14F4B26D6FC7}" destId="{4F076D98-DAB8-46D8-BD3E-83B27D76F9FF}" srcOrd="0" destOrd="0" presId="urn:microsoft.com/office/officeart/2008/layout/AscendingPictureAccentProcess"/>
    <dgm:cxn modelId="{26834432-7D63-4C73-A90D-A8FE270A1533}" type="presOf" srcId="{C9155968-8857-4911-8593-62AAE079FC57}" destId="{A98C0302-AED0-4986-A7BE-9561C52D8C9F}" srcOrd="0" destOrd="0" presId="urn:microsoft.com/office/officeart/2008/layout/AscendingPictureAccentProcess"/>
    <dgm:cxn modelId="{D4ADF275-A6FA-44C2-B997-1FEC474C8C9B}" type="presOf" srcId="{7D1E061E-6A9C-4A19-A223-7CB73D8B5382}" destId="{1FC18A2E-6323-400B-A1A9-196F88A1B74E}" srcOrd="0" destOrd="0" presId="urn:microsoft.com/office/officeart/2008/layout/AscendingPictureAccentProcess"/>
    <dgm:cxn modelId="{FF4BD71F-E2F6-433E-B2FA-40C1B52A9D4B}" type="presOf" srcId="{9A310A49-2297-4C31-B09A-E07902A1F197}" destId="{0AA119B7-1670-4501-919C-335F400D3443}" srcOrd="0" destOrd="0" presId="urn:microsoft.com/office/officeart/2008/layout/AscendingPictureAccentProcess"/>
    <dgm:cxn modelId="{5BE7B9E5-38D4-40D1-BAB0-B4705D21A57D}" type="presOf" srcId="{597BF853-769D-41FF-8317-8D4C67BB7479}" destId="{EB2C3CE5-0E89-41B3-A595-3C9D84190E55}" srcOrd="0" destOrd="0" presId="urn:microsoft.com/office/officeart/2008/layout/AscendingPictureAccentProcess"/>
    <dgm:cxn modelId="{76C18B77-0493-441C-A8A1-B5919F18BD20}" srcId="{C9155968-8857-4911-8593-62AAE079FC57}" destId="{5A40AD5E-D3C5-4AF5-B5F6-D603A4F5B47A}" srcOrd="0" destOrd="0" parTransId="{B7F419F3-B41C-4048-AB54-F4BD1257CE32}" sibTransId="{8388FA8E-3C74-4D75-A3B3-20AFBBFDDA22}"/>
    <dgm:cxn modelId="{ECD199D3-638A-471B-8CCA-B752A5FC31E9}" type="presOf" srcId="{5A40AD5E-D3C5-4AF5-B5F6-D603A4F5B47A}" destId="{836CAA4F-BC34-44B9-AE52-F89326055FE7}" srcOrd="0" destOrd="0" presId="urn:microsoft.com/office/officeart/2008/layout/AscendingPictureAccentProcess"/>
    <dgm:cxn modelId="{39914BE3-2A80-4818-B017-16584C30F4A3}" srcId="{C9155968-8857-4911-8593-62AAE079FC57}" destId="{FC0BC591-B699-41CF-B79E-14F4B26D6FC7}" srcOrd="2" destOrd="0" parTransId="{6A69A9B7-9B6C-4734-BF0E-CBB44D336C3B}" sibTransId="{9A310A49-2297-4C31-B09A-E07902A1F197}"/>
    <dgm:cxn modelId="{4E3571EF-E5EF-4937-BF05-AC85B7A75C47}" srcId="{C9155968-8857-4911-8593-62AAE079FC57}" destId="{7D1E061E-6A9C-4A19-A223-7CB73D8B5382}" srcOrd="1" destOrd="0" parTransId="{967829BD-CBBA-49E6-ABF7-835681291F32}" sibTransId="{597BF853-769D-41FF-8317-8D4C67BB7479}"/>
    <dgm:cxn modelId="{6970B83D-5EDC-451A-85BC-59262E8C984C}" type="presOf" srcId="{8388FA8E-3C74-4D75-A3B3-20AFBBFDDA22}" destId="{9AEE7A27-E3DB-459F-B579-3D4698F1795A}" srcOrd="0" destOrd="0" presId="urn:microsoft.com/office/officeart/2008/layout/AscendingPictureAccentProcess"/>
    <dgm:cxn modelId="{50F3757F-4479-4017-9B98-CE562C9FB952}" type="presParOf" srcId="{A98C0302-AED0-4986-A7BE-9561C52D8C9F}" destId="{B28D5FB6-A142-408C-81EE-E79BE5630DBB}" srcOrd="0" destOrd="0" presId="urn:microsoft.com/office/officeart/2008/layout/AscendingPictureAccentProcess"/>
    <dgm:cxn modelId="{C5012BA8-9521-4753-A2AB-51BA4913DDF2}" type="presParOf" srcId="{A98C0302-AED0-4986-A7BE-9561C52D8C9F}" destId="{B54DC8EF-6D62-4F63-89D5-CDD124652D24}" srcOrd="1" destOrd="0" presId="urn:microsoft.com/office/officeart/2008/layout/AscendingPictureAccentProcess"/>
    <dgm:cxn modelId="{08A16601-3568-4395-A8FB-A5B01C060C65}" type="presParOf" srcId="{A98C0302-AED0-4986-A7BE-9561C52D8C9F}" destId="{0C179654-A197-49BD-B042-165011E90D56}" srcOrd="2" destOrd="0" presId="urn:microsoft.com/office/officeart/2008/layout/AscendingPictureAccentProcess"/>
    <dgm:cxn modelId="{56079738-20E8-4ADB-856E-ACBF7D5901F9}" type="presParOf" srcId="{A98C0302-AED0-4986-A7BE-9561C52D8C9F}" destId="{E8B1149F-71B5-41C1-B248-F3E0ECA54569}" srcOrd="3" destOrd="0" presId="urn:microsoft.com/office/officeart/2008/layout/AscendingPictureAccentProcess"/>
    <dgm:cxn modelId="{CF16231D-A4EE-48F0-9AC8-945F11B89A3F}" type="presParOf" srcId="{A98C0302-AED0-4986-A7BE-9561C52D8C9F}" destId="{12A3AC36-724E-4530-AFBE-A3148EC875A7}" srcOrd="4" destOrd="0" presId="urn:microsoft.com/office/officeart/2008/layout/AscendingPictureAccentProcess"/>
    <dgm:cxn modelId="{A598FB35-E362-4976-80E8-9693CE720E51}" type="presParOf" srcId="{A98C0302-AED0-4986-A7BE-9561C52D8C9F}" destId="{8B6932F0-7E54-4E11-9C4B-867D919D0EF3}" srcOrd="5" destOrd="0" presId="urn:microsoft.com/office/officeart/2008/layout/AscendingPictureAccentProcess"/>
    <dgm:cxn modelId="{97494165-9A8A-43A9-9AE2-60F02348DD61}" type="presParOf" srcId="{A98C0302-AED0-4986-A7BE-9561C52D8C9F}" destId="{D39552E9-5F91-45D3-BBD8-2E26B0DE7D35}" srcOrd="6" destOrd="0" presId="urn:microsoft.com/office/officeart/2008/layout/AscendingPictureAccentProcess"/>
    <dgm:cxn modelId="{FD6CB977-BEF6-4784-838F-2D38F561FF65}" type="presParOf" srcId="{A98C0302-AED0-4986-A7BE-9561C52D8C9F}" destId="{0C0C791B-2379-4560-B303-1EDA7F1325D2}" srcOrd="7" destOrd="0" presId="urn:microsoft.com/office/officeart/2008/layout/AscendingPictureAccentProcess"/>
    <dgm:cxn modelId="{13EFDA15-6CDE-4171-9AFA-4537AE35BED7}" type="presParOf" srcId="{A98C0302-AED0-4986-A7BE-9561C52D8C9F}" destId="{51AF2090-38F3-4CCD-9BD3-4EBC66C5C7BC}" srcOrd="8" destOrd="0" presId="urn:microsoft.com/office/officeart/2008/layout/AscendingPictureAccentProcess"/>
    <dgm:cxn modelId="{00A72FEB-03C3-4B6B-BAA3-A9F5CF3ED5A7}" type="presParOf" srcId="{A98C0302-AED0-4986-A7BE-9561C52D8C9F}" destId="{AD31E2D1-7660-49C1-9445-EFAD5CC8C9F0}" srcOrd="9" destOrd="0" presId="urn:microsoft.com/office/officeart/2008/layout/AscendingPictureAccentProcess"/>
    <dgm:cxn modelId="{7551886A-1D30-45DC-9FF3-6C7F9A287729}" type="presParOf" srcId="{A98C0302-AED0-4986-A7BE-9561C52D8C9F}" destId="{638C54DE-3EED-480F-8924-0B47B85571ED}" srcOrd="10" destOrd="0" presId="urn:microsoft.com/office/officeart/2008/layout/AscendingPictureAccentProcess"/>
    <dgm:cxn modelId="{A6E14A47-076A-4C4F-8880-87098CB84405}" type="presParOf" srcId="{A98C0302-AED0-4986-A7BE-9561C52D8C9F}" destId="{557DD45F-04D1-4178-B53F-A0F149018EDB}" srcOrd="11" destOrd="0" presId="urn:microsoft.com/office/officeart/2008/layout/AscendingPictureAccentProcess"/>
    <dgm:cxn modelId="{95062E1A-6E2F-4416-B32D-AD263A46CCF0}" type="presParOf" srcId="{A98C0302-AED0-4986-A7BE-9561C52D8C9F}" destId="{836CAA4F-BC34-44B9-AE52-F89326055FE7}" srcOrd="12" destOrd="0" presId="urn:microsoft.com/office/officeart/2008/layout/AscendingPictureAccentProcess"/>
    <dgm:cxn modelId="{56614B6E-AC7E-4E73-9D69-5726BC064384}" type="presParOf" srcId="{A98C0302-AED0-4986-A7BE-9561C52D8C9F}" destId="{DAD26456-0AF3-400D-AE4D-AEF2024A9D2D}" srcOrd="13" destOrd="0" presId="urn:microsoft.com/office/officeart/2008/layout/AscendingPictureAccentProcess"/>
    <dgm:cxn modelId="{5A7C9FB0-D3A3-4FD9-A198-C89E5578ECF2}" type="presParOf" srcId="{DAD26456-0AF3-400D-AE4D-AEF2024A9D2D}" destId="{9AEE7A27-E3DB-459F-B579-3D4698F1795A}" srcOrd="0" destOrd="0" presId="urn:microsoft.com/office/officeart/2008/layout/AscendingPictureAccentProcess"/>
    <dgm:cxn modelId="{F690867C-E652-4622-9B5A-C5EDA4418483}" type="presParOf" srcId="{A98C0302-AED0-4986-A7BE-9561C52D8C9F}" destId="{1FC18A2E-6323-400B-A1A9-196F88A1B74E}" srcOrd="14" destOrd="0" presId="urn:microsoft.com/office/officeart/2008/layout/AscendingPictureAccentProcess"/>
    <dgm:cxn modelId="{1D8562C8-3DDE-4618-9E52-7468F2A597B1}" type="presParOf" srcId="{A98C0302-AED0-4986-A7BE-9561C52D8C9F}" destId="{3C936C7A-600E-40A4-ACD3-29A4ADF9FC8D}" srcOrd="15" destOrd="0" presId="urn:microsoft.com/office/officeart/2008/layout/AscendingPictureAccentProcess"/>
    <dgm:cxn modelId="{7D69A343-4A0B-4155-ACC3-C5E87A70260F}" type="presParOf" srcId="{3C936C7A-600E-40A4-ACD3-29A4ADF9FC8D}" destId="{EB2C3CE5-0E89-41B3-A595-3C9D84190E55}" srcOrd="0" destOrd="0" presId="urn:microsoft.com/office/officeart/2008/layout/AscendingPictureAccentProcess"/>
    <dgm:cxn modelId="{0B585F26-D2B6-4334-A230-57094A9EE989}" type="presParOf" srcId="{A98C0302-AED0-4986-A7BE-9561C52D8C9F}" destId="{4F076D98-DAB8-46D8-BD3E-83B27D76F9FF}" srcOrd="16" destOrd="0" presId="urn:microsoft.com/office/officeart/2008/layout/AscendingPictureAccentProcess"/>
    <dgm:cxn modelId="{9F1BAD3B-2687-49F6-986C-C19C9F9588CE}" type="presParOf" srcId="{A98C0302-AED0-4986-A7BE-9561C52D8C9F}" destId="{2F022E74-6F26-4969-BAB2-88D5BAF5AB1C}" srcOrd="17" destOrd="0" presId="urn:microsoft.com/office/officeart/2008/layout/AscendingPictureAccentProcess"/>
    <dgm:cxn modelId="{EC947F62-FBFA-45EC-96B3-78D8918E8B59}" type="presParOf" srcId="{2F022E74-6F26-4969-BAB2-88D5BAF5AB1C}" destId="{0AA119B7-1670-4501-919C-335F400D344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D5FB6-A142-408C-81EE-E79BE5630DBB}">
      <dsp:nvSpPr>
        <dsp:cNvPr id="0" name=""/>
        <dsp:cNvSpPr/>
      </dsp:nvSpPr>
      <dsp:spPr>
        <a:xfrm>
          <a:off x="3022981" y="3251955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DC8EF-6D62-4F63-89D5-CDD124652D24}">
      <dsp:nvSpPr>
        <dsp:cNvPr id="0" name=""/>
        <dsp:cNvSpPr/>
      </dsp:nvSpPr>
      <dsp:spPr>
        <a:xfrm>
          <a:off x="2798850" y="3359849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79654-A197-49BD-B042-165011E90D56}">
      <dsp:nvSpPr>
        <dsp:cNvPr id="0" name=""/>
        <dsp:cNvSpPr/>
      </dsp:nvSpPr>
      <dsp:spPr>
        <a:xfrm>
          <a:off x="2564018" y="3445073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1149F-71B5-41C1-B248-F3E0ECA54569}">
      <dsp:nvSpPr>
        <dsp:cNvPr id="0" name=""/>
        <dsp:cNvSpPr/>
      </dsp:nvSpPr>
      <dsp:spPr>
        <a:xfrm>
          <a:off x="4099045" y="2002983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3AC36-724E-4530-AFBE-A3148EC875A7}">
      <dsp:nvSpPr>
        <dsp:cNvPr id="0" name=""/>
        <dsp:cNvSpPr/>
      </dsp:nvSpPr>
      <dsp:spPr>
        <a:xfrm>
          <a:off x="4008679" y="2222550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932F0-7E54-4E11-9C4B-867D919D0EF3}">
      <dsp:nvSpPr>
        <dsp:cNvPr id="0" name=""/>
        <dsp:cNvSpPr/>
      </dsp:nvSpPr>
      <dsp:spPr>
        <a:xfrm>
          <a:off x="3944472" y="350141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552E9-5F91-45D3-BBD8-2E26B0DE7D35}">
      <dsp:nvSpPr>
        <dsp:cNvPr id="0" name=""/>
        <dsp:cNvSpPr/>
      </dsp:nvSpPr>
      <dsp:spPr>
        <a:xfrm>
          <a:off x="4109746" y="245186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C791B-2379-4560-B303-1EDA7F1325D2}">
      <dsp:nvSpPr>
        <dsp:cNvPr id="0" name=""/>
        <dsp:cNvSpPr/>
      </dsp:nvSpPr>
      <dsp:spPr>
        <a:xfrm>
          <a:off x="4275020" y="140230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F2090-38F3-4CCD-9BD3-4EBC66C5C7BC}">
      <dsp:nvSpPr>
        <dsp:cNvPr id="0" name=""/>
        <dsp:cNvSpPr/>
      </dsp:nvSpPr>
      <dsp:spPr>
        <a:xfrm>
          <a:off x="4440294" y="245186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1E2D1-7660-49C1-9445-EFAD5CC8C9F0}">
      <dsp:nvSpPr>
        <dsp:cNvPr id="0" name=""/>
        <dsp:cNvSpPr/>
      </dsp:nvSpPr>
      <dsp:spPr>
        <a:xfrm>
          <a:off x="4605568" y="350141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C54DE-3EED-480F-8924-0B47B85571ED}">
      <dsp:nvSpPr>
        <dsp:cNvPr id="0" name=""/>
        <dsp:cNvSpPr/>
      </dsp:nvSpPr>
      <dsp:spPr>
        <a:xfrm>
          <a:off x="4275020" y="361477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DD45F-04D1-4178-B53F-A0F149018EDB}">
      <dsp:nvSpPr>
        <dsp:cNvPr id="0" name=""/>
        <dsp:cNvSpPr/>
      </dsp:nvSpPr>
      <dsp:spPr>
        <a:xfrm>
          <a:off x="4275020" y="583143"/>
          <a:ext cx="118902" cy="118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CAA4F-BC34-44B9-AE52-F89326055FE7}">
      <dsp:nvSpPr>
        <dsp:cNvPr id="0" name=""/>
        <dsp:cNvSpPr/>
      </dsp:nvSpPr>
      <dsp:spPr>
        <a:xfrm>
          <a:off x="1984370" y="3698063"/>
          <a:ext cx="2564719" cy="68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86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Sistem Ekonomi</a:t>
          </a:r>
          <a:endParaRPr lang="id-ID" sz="1700" kern="1200" dirty="0"/>
        </a:p>
      </dsp:txBody>
      <dsp:txXfrm>
        <a:off x="2017939" y="3731632"/>
        <a:ext cx="2497581" cy="620531"/>
      </dsp:txXfrm>
    </dsp:sp>
    <dsp:sp modelId="{9AEE7A27-E3DB-459F-B579-3D4698F1795A}">
      <dsp:nvSpPr>
        <dsp:cNvPr id="0" name=""/>
        <dsp:cNvSpPr/>
      </dsp:nvSpPr>
      <dsp:spPr>
        <a:xfrm>
          <a:off x="1273335" y="3023828"/>
          <a:ext cx="1189021" cy="118893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18A2E-6323-400B-A1A9-196F88A1B74E}">
      <dsp:nvSpPr>
        <dsp:cNvPr id="0" name=""/>
        <dsp:cNvSpPr/>
      </dsp:nvSpPr>
      <dsp:spPr>
        <a:xfrm>
          <a:off x="3634138" y="2805100"/>
          <a:ext cx="2564719" cy="68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86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Sistem Sosial Budaya</a:t>
          </a:r>
          <a:endParaRPr lang="id-ID" sz="1700" kern="1200" dirty="0"/>
        </a:p>
      </dsp:txBody>
      <dsp:txXfrm>
        <a:off x="3667707" y="2838669"/>
        <a:ext cx="2497581" cy="620531"/>
      </dsp:txXfrm>
    </dsp:sp>
    <dsp:sp modelId="{EB2C3CE5-0E89-41B3-A595-3C9D84190E55}">
      <dsp:nvSpPr>
        <dsp:cNvPr id="0" name=""/>
        <dsp:cNvSpPr/>
      </dsp:nvSpPr>
      <dsp:spPr>
        <a:xfrm>
          <a:off x="2923103" y="2130865"/>
          <a:ext cx="1189021" cy="118893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76D98-DAB8-46D8-BD3E-83B27D76F9FF}">
      <dsp:nvSpPr>
        <dsp:cNvPr id="0" name=""/>
        <dsp:cNvSpPr/>
      </dsp:nvSpPr>
      <dsp:spPr>
        <a:xfrm>
          <a:off x="4391544" y="1450752"/>
          <a:ext cx="2564719" cy="68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2866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Sistem kini Kesehatan</a:t>
          </a:r>
          <a:endParaRPr lang="id-ID" sz="1700" kern="1200" dirty="0"/>
        </a:p>
      </dsp:txBody>
      <dsp:txXfrm>
        <a:off x="4425113" y="1484321"/>
        <a:ext cx="2497581" cy="620531"/>
      </dsp:txXfrm>
    </dsp:sp>
    <dsp:sp modelId="{0AA119B7-1670-4501-919C-335F400D3443}">
      <dsp:nvSpPr>
        <dsp:cNvPr id="0" name=""/>
        <dsp:cNvSpPr/>
      </dsp:nvSpPr>
      <dsp:spPr>
        <a:xfrm>
          <a:off x="3680509" y="776517"/>
          <a:ext cx="1189021" cy="118893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A0FFF4C-C5AE-422E-A9F3-5D6196A15858}" type="datetimeFigureOut">
              <a:rPr lang="id-ID" smtClean="0"/>
              <a:t>02/12/2018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E3246AE-2269-42D2-B4E7-D1942C74A5B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Masalah Pangan</a:t>
            </a:r>
            <a:br>
              <a:rPr lang="id-ID" dirty="0" smtClean="0"/>
            </a:br>
            <a:r>
              <a:rPr lang="id-ID" dirty="0" smtClean="0"/>
              <a:t>Ketika Bencana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</a:p>
          <a:p>
            <a:r>
              <a:rPr lang="id-ID" dirty="0" smtClean="0"/>
              <a:t>Universitas Esa Unggul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Ketimpangan</a:t>
            </a:r>
            <a:r>
              <a:rPr lang="id-ID" dirty="0" smtClean="0">
                <a:sym typeface="Wingdings" pitchFamily="2" charset="2"/>
              </a:rPr>
              <a:t> Kelaparan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4" name="Isosceles Triangle 3"/>
          <p:cNvSpPr/>
          <p:nvPr/>
        </p:nvSpPr>
        <p:spPr>
          <a:xfrm>
            <a:off x="4053844" y="3489873"/>
            <a:ext cx="1008112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>
            <a:off x="2915816" y="2852936"/>
            <a:ext cx="338437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55776" y="2060848"/>
            <a:ext cx="14980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Pasokan Pangan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5580112" y="3162822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Kebutuhan Pangan</a:t>
            </a:r>
            <a:endParaRPr lang="id-ID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7900" y="4353969"/>
            <a:ext cx="0" cy="515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35896" y="5013176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Mutu Pangan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26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d-ID" sz="3600" dirty="0" smtClean="0"/>
              <a:t>FAKTOR-FAKTOR YANG MENGGANGGU KEAMANAN PANGAN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Kekeringan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Bencana Alam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Bencana Sosial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Kesesakan (Over Crowding)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Kerusakan Pelayanan Umum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Kerusakan Instalasi Nuklir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Pemakaian Zat-Zat berbahaya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Infestasi Vektor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Aflatoksin hasil Metabolisme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.jpg"/>
          <p:cNvPicPr/>
          <p:nvPr/>
        </p:nvPicPr>
        <p:blipFill>
          <a:blip r:embed="rId2" cstate="print"/>
          <a:srcRect l="29165" t="27538" r="12594" b="14565"/>
          <a:stretch>
            <a:fillRect/>
          </a:stretch>
        </p:blipFill>
        <p:spPr>
          <a:xfrm>
            <a:off x="500034" y="357166"/>
            <a:ext cx="5000660" cy="60722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00694" y="692696"/>
            <a:ext cx="27860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Cara Pengawasan Keamanan Makanan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01.jpg"/>
          <p:cNvPicPr/>
          <p:nvPr/>
        </p:nvPicPr>
        <p:blipFill>
          <a:blip r:embed="rId2" cstate="print"/>
          <a:srcRect l="10805" t="6416" r="33207" b="36489"/>
          <a:stretch>
            <a:fillRect/>
          </a:stretch>
        </p:blipFill>
        <p:spPr>
          <a:xfrm>
            <a:off x="500034" y="428604"/>
            <a:ext cx="4714908" cy="60722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Rantai Penyediaan Makanan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136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901874" y="4587241"/>
            <a:ext cx="129614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Distribusi, Transportasi, Prosuksi makanan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7824" y="3861048"/>
            <a:ext cx="129614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Konsumsi, Keterjangkauan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2852936"/>
            <a:ext cx="129614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Kesehatan, status gizi, utilisasi biologi</a:t>
            </a:r>
          </a:p>
        </p:txBody>
      </p:sp>
    </p:spTree>
    <p:extLst>
      <p:ext uri="{BB962C8B-B14F-4D97-AF65-F5344CB8AC3E}">
        <p14:creationId xmlns:p14="http://schemas.microsoft.com/office/powerpoint/2010/main" val="29497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noFill/>
          <a:ln>
            <a:noFill/>
          </a:ln>
        </p:spPr>
        <p:txBody>
          <a:bodyPr/>
          <a:lstStyle/>
          <a:p>
            <a:r>
              <a:rPr lang="id-ID" dirty="0" smtClean="0"/>
              <a:t>Keamanan Pangan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id-ID" dirty="0" smtClean="0"/>
              <a:t>Tingkat Produksi</a:t>
            </a:r>
          </a:p>
          <a:p>
            <a:r>
              <a:rPr lang="id-ID" dirty="0" smtClean="0"/>
              <a:t>Tingkat Transportasi, distribusi dan penjualan</a:t>
            </a:r>
          </a:p>
          <a:p>
            <a:r>
              <a:rPr lang="id-ID" dirty="0" smtClean="0"/>
              <a:t>Tingkat Penyiapan/Pengolahan Makanan Konsumsi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id-ID" sz="3200" dirty="0" smtClean="0"/>
              <a:t>Keamanan Pangan pada Tingkat Penyiapan/Pengolahan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Memasak sampai matang</a:t>
            </a:r>
          </a:p>
          <a:p>
            <a:r>
              <a:rPr lang="id-ID" dirty="0" smtClean="0"/>
              <a:t>Segera menyantap makanan</a:t>
            </a:r>
          </a:p>
          <a:p>
            <a:r>
              <a:rPr lang="id-ID" dirty="0" smtClean="0"/>
              <a:t>Penyiapan makanan untuk sekali santap</a:t>
            </a:r>
          </a:p>
          <a:p>
            <a:r>
              <a:rPr lang="id-ID" dirty="0" smtClean="0"/>
              <a:t>Hindarkan kontak antara makanan matang dan yang belum diolah</a:t>
            </a:r>
          </a:p>
          <a:p>
            <a:r>
              <a:rPr lang="id-ID" dirty="0" smtClean="0"/>
              <a:t>Memakai makanan yang sudah diproses</a:t>
            </a:r>
          </a:p>
          <a:p>
            <a:r>
              <a:rPr lang="id-ID" dirty="0" smtClean="0"/>
              <a:t>Berulangkali mencuci tangan</a:t>
            </a:r>
          </a:p>
          <a:p>
            <a:r>
              <a:rPr lang="id-ID" dirty="0" smtClean="0"/>
              <a:t>Menjaga kebersihan dapur</a:t>
            </a:r>
          </a:p>
          <a:p>
            <a:r>
              <a:rPr lang="id-ID" dirty="0" smtClean="0"/>
              <a:t>Memakai air yang aman</a:t>
            </a:r>
          </a:p>
          <a:p>
            <a:r>
              <a:rPr lang="id-ID" dirty="0" smtClean="0"/>
              <a:t>Memakai alat makan yang aman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Pemasokan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endParaRPr lang="en-US" dirty="0" smtClean="0"/>
          </a:p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secepat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rinci</a:t>
            </a:r>
            <a:endParaRPr lang="en-US" dirty="0" smtClean="0"/>
          </a:p>
          <a:p>
            <a:r>
              <a:rPr lang="en-US" dirty="0" err="1" smtClean="0"/>
              <a:t>Stok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kualitas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kuantitas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nutrisi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Jumlah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kalori</a:t>
            </a:r>
            <a:r>
              <a:rPr lang="en-US" dirty="0" smtClean="0">
                <a:sym typeface="Wingdings" pitchFamily="2" charset="2"/>
              </a:rPr>
              <a:t> minimal 1600-2000 kcal/org/</a:t>
            </a:r>
            <a:r>
              <a:rPr lang="en-US" dirty="0" err="1" smtClean="0">
                <a:sym typeface="Wingdings" pitchFamily="2" charset="2"/>
              </a:rPr>
              <a:t>hari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tanpa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memperhatikan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diperlukan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populasi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menerima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yang </a:t>
            </a:r>
            <a:r>
              <a:rPr lang="en-US" dirty="0" err="1" smtClean="0"/>
              <a:t>berisiko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yang </a:t>
            </a:r>
            <a:r>
              <a:rPr lang="en-US" dirty="0" err="1" smtClean="0"/>
              <a:t>terisolasi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: 3-4 kg/org/</a:t>
            </a:r>
            <a:r>
              <a:rPr lang="en-US" dirty="0" err="1" smtClean="0"/>
              <a:t>seminggu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masak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: </a:t>
            </a:r>
            <a:r>
              <a:rPr lang="en-US" dirty="0" err="1" smtClean="0"/>
              <a:t>nasi</a:t>
            </a:r>
            <a:r>
              <a:rPr lang="en-US" dirty="0" smtClean="0"/>
              <a:t>, </a:t>
            </a:r>
            <a:r>
              <a:rPr lang="en-US" dirty="0" err="1" smtClean="0"/>
              <a:t>bubur</a:t>
            </a:r>
            <a:r>
              <a:rPr lang="en-US" dirty="0" smtClean="0"/>
              <a:t>, </a:t>
            </a:r>
            <a:r>
              <a:rPr lang="en-US" dirty="0" err="1" smtClean="0"/>
              <a:t>ketela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, </a:t>
            </a:r>
            <a:r>
              <a:rPr lang="en-US" dirty="0" err="1" smtClean="0"/>
              <a:t>ubi</a:t>
            </a:r>
            <a:r>
              <a:rPr lang="en-US" dirty="0" smtClean="0"/>
              <a:t>, </a:t>
            </a:r>
            <a:r>
              <a:rPr lang="en-US" dirty="0" err="1" smtClean="0"/>
              <a:t>sagu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roti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2-3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kandungan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gizi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diperhitungkan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rinci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diterima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korban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bencana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pasokan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energi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mencukupi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kebutuhan</a:t>
            </a:r>
            <a:r>
              <a:rPr lang="en-US" dirty="0" smtClean="0">
                <a:sym typeface="Wingdings" pitchFamily="2" charset="2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membahayakan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diadakan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sendiri-sendiri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selanjutnya</a:t>
            </a:r>
            <a:r>
              <a:rPr lang="en-US" dirty="0" smtClean="0"/>
              <a:t> 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120248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Tujuan Penyediaan Makanan </a:t>
            </a:r>
            <a:br>
              <a:rPr lang="id-ID" dirty="0" smtClean="0"/>
            </a:br>
            <a:r>
              <a:rPr lang="id-ID" dirty="0" smtClean="0"/>
              <a:t>Ketika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Memenuhi kebutuhan pangan dalam menjalankan aktivitas sehari-hari</a:t>
            </a:r>
          </a:p>
          <a:p>
            <a:r>
              <a:rPr lang="id-ID" dirty="0" smtClean="0"/>
              <a:t>Memelihara atau memperbaiki gizi para korban bencana agar mendapat tingkat imunitas yang optimal menghadapi kemungkinan berjangkitnya penyakit ketika berada dalam keadaan darurat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kelaparan</a:t>
            </a:r>
            <a:r>
              <a:rPr lang="en-US" dirty="0" smtClean="0"/>
              <a:t>,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diselenggarakan</a:t>
            </a:r>
            <a:r>
              <a:rPr lang="en-US" dirty="0" smtClean="0"/>
              <a:t> </a:t>
            </a:r>
            <a:r>
              <a:rPr lang="en-US" dirty="0" err="1" smtClean="0"/>
              <a:t>berlanjut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menderita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gizi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Klinik-klinik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gizi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upaya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pemulihan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korban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bencana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kelaparan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err="1" smtClean="0"/>
              <a:t>KEUNTUNGAN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PENYEDIAAN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BAHAN</a:t>
            </a:r>
            <a:r>
              <a:rPr lang="en-US" sz="3200" dirty="0" smtClean="0"/>
              <a:t> BAKU </a:t>
            </a:r>
            <a:r>
              <a:rPr lang="en-US" sz="3200" dirty="0" err="1" smtClean="0"/>
              <a:t>MAKANAN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Terhindar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timbulnya</a:t>
            </a:r>
            <a:r>
              <a:rPr lang="en-US" dirty="0" smtClean="0"/>
              <a:t> </a:t>
            </a:r>
            <a:r>
              <a:rPr lang="en-US" dirty="0" err="1" smtClean="0"/>
              <a:t>epidemi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korban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seleranya</a:t>
            </a:r>
            <a:endParaRPr lang="en-US" dirty="0" smtClean="0"/>
          </a:p>
          <a:p>
            <a:r>
              <a:rPr lang="en-US" dirty="0" err="1" smtClean="0"/>
              <a:t>Penyiapan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sendiri-sendiri</a:t>
            </a:r>
            <a:r>
              <a:rPr lang="en-US" dirty="0" smtClean="0"/>
              <a:t> (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)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teliti</a:t>
            </a:r>
            <a:r>
              <a:rPr lang="en-US" dirty="0" smtClean="0"/>
              <a:t> </a:t>
            </a:r>
            <a:r>
              <a:rPr lang="en-US" dirty="0" err="1" smtClean="0"/>
              <a:t>kebersihannya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3200" dirty="0" err="1" smtClean="0"/>
              <a:t>KEUNTUNGAN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PENYEDIAAN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BAHAN</a:t>
            </a:r>
            <a:r>
              <a:rPr lang="en-US" sz="3200" dirty="0" smtClean="0"/>
              <a:t> BAKU </a:t>
            </a:r>
            <a:r>
              <a:rPr lang="en-US" sz="3200" dirty="0" err="1" smtClean="0"/>
              <a:t>MAKANAN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kelompok-kelompok</a:t>
            </a:r>
            <a:r>
              <a:rPr lang="en-US" dirty="0" smtClean="0"/>
              <a:t> </a:t>
            </a:r>
            <a:r>
              <a:rPr lang="en-US" dirty="0" err="1" smtClean="0"/>
              <a:t>pengungsi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5-10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err="1" smtClean="0"/>
              <a:t>KETENAGAAN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/>
              <a:t>Sehat</a:t>
            </a:r>
            <a:r>
              <a:rPr lang="en-US" dirty="0" smtClean="0"/>
              <a:t>: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pejamah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/ </a:t>
            </a:r>
            <a:r>
              <a:rPr lang="en-US" dirty="0" err="1" smtClean="0"/>
              <a:t>relawan</a:t>
            </a:r>
            <a:r>
              <a:rPr lang="en-US" dirty="0" smtClean="0"/>
              <a:t>/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Higiene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: </a:t>
            </a:r>
            <a:r>
              <a:rPr lang="en-US" dirty="0" err="1" smtClean="0"/>
              <a:t>pejamah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higiene</a:t>
            </a:r>
            <a:r>
              <a:rPr lang="en-US" dirty="0" smtClean="0"/>
              <a:t> </a:t>
            </a:r>
            <a:r>
              <a:rPr lang="en-US" dirty="0" err="1" smtClean="0"/>
              <a:t>perorangan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: </a:t>
            </a:r>
            <a:r>
              <a:rPr lang="en-US" dirty="0" err="1" smtClean="0"/>
              <a:t>memotong</a:t>
            </a:r>
            <a:r>
              <a:rPr lang="en-US" dirty="0" smtClean="0"/>
              <a:t> kuku, </a:t>
            </a:r>
            <a:r>
              <a:rPr lang="en-US" dirty="0" err="1" smtClean="0"/>
              <a:t>menutupi</a:t>
            </a:r>
            <a:r>
              <a:rPr lang="en-US" dirty="0" smtClean="0"/>
              <a:t> </a:t>
            </a:r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, </a:t>
            </a:r>
            <a:r>
              <a:rPr lang="en-US" dirty="0" err="1" smtClean="0"/>
              <a:t>berpakaian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,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defakasi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Terlatih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Penyediaan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kamar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air </a:t>
            </a:r>
            <a:r>
              <a:rPr lang="en-US" dirty="0" err="1" smtClean="0"/>
              <a:t>kotor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bak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bak</a:t>
            </a:r>
            <a:r>
              <a:rPr lang="en-US" dirty="0" smtClean="0"/>
              <a:t> 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piring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perlengkapan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lemari</a:t>
            </a:r>
            <a:r>
              <a:rPr lang="en-US" dirty="0" smtClean="0"/>
              <a:t> </a:t>
            </a:r>
            <a:r>
              <a:rPr lang="en-US" dirty="0" err="1" smtClean="0"/>
              <a:t>pendingin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yang </a:t>
            </a:r>
            <a:r>
              <a:rPr lang="en-US" dirty="0" err="1" smtClean="0"/>
              <a:t>amat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yang </a:t>
            </a:r>
            <a:r>
              <a:rPr lang="en-US" dirty="0" err="1" smtClean="0"/>
              <a:t>terisolasi</a:t>
            </a:r>
            <a:r>
              <a:rPr lang="en-US" dirty="0" smtClean="0"/>
              <a:t>,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petugas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setempat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langkah-langkah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perlu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diambil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memperoleh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transportasi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</a:t>
            </a:r>
            <a:r>
              <a:rPr lang="id-ID" dirty="0" smtClean="0">
                <a:sym typeface="Wingdings" pitchFamily="2" charset="2"/>
              </a:rPr>
              <a:t>n</a:t>
            </a:r>
            <a:r>
              <a:rPr lang="en-US" dirty="0" err="1" smtClean="0">
                <a:sym typeface="Wingdings" pitchFamily="2" charset="2"/>
              </a:rPr>
              <a:t>yimpanan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stok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konsumsi</a:t>
            </a:r>
            <a:r>
              <a:rPr lang="en-US" dirty="0" smtClean="0"/>
              <a:t> </a:t>
            </a:r>
            <a:r>
              <a:rPr lang="en-US" dirty="0" err="1" smtClean="0"/>
              <a:t>stok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>
                <a:sym typeface="Wingdings" pitchFamily="2" charset="2"/>
              </a:rPr>
              <a:t>Memantau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informasi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perkembangan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kebutuhan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sehingga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mengantisipasi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mengatur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perubahan-perubahan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diperlukan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memperoleh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tr</a:t>
            </a:r>
            <a:r>
              <a:rPr lang="id-ID" dirty="0" smtClean="0">
                <a:sym typeface="Wingdings" pitchFamily="2" charset="2"/>
              </a:rPr>
              <a:t>a</a:t>
            </a:r>
            <a:r>
              <a:rPr lang="en-US" dirty="0" err="1" smtClean="0">
                <a:sym typeface="Wingdings" pitchFamily="2" charset="2"/>
              </a:rPr>
              <a:t>nsportasi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penyimpanan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  <a:noFill/>
        </p:spPr>
        <p:txBody>
          <a:bodyPr>
            <a:normAutofit/>
          </a:bodyPr>
          <a:lstStyle/>
          <a:p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/>
              <a:t> </a:t>
            </a:r>
            <a:r>
              <a:rPr lang="en-US" sz="2800" dirty="0" err="1" smtClean="0"/>
              <a:t>pertimbangan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, 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stunasi:menyapu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korban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 smtClean="0"/>
          </a:p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endParaRPr lang="en-US" dirty="0" smtClean="0"/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r>
              <a:rPr lang="en-US" dirty="0" smtClean="0"/>
              <a:t> </a:t>
            </a:r>
          </a:p>
          <a:p>
            <a:r>
              <a:rPr lang="en-US" dirty="0" err="1" smtClean="0">
                <a:sym typeface="Wingdings" pitchFamily="2" charset="2"/>
              </a:rPr>
              <a:t>Perkiraan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kasar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utk</a:t>
            </a:r>
            <a:r>
              <a:rPr lang="en-US" dirty="0" smtClean="0">
                <a:sym typeface="Wingdings" pitchFamily="2" charset="2"/>
              </a:rPr>
              <a:t> 1000 org/</a:t>
            </a:r>
            <a:r>
              <a:rPr lang="en-US" dirty="0" err="1" smtClean="0">
                <a:sym typeface="Wingdings" pitchFamily="2" charset="2"/>
              </a:rPr>
              <a:t>bulan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butuh</a:t>
            </a:r>
            <a:r>
              <a:rPr lang="en-US" dirty="0" smtClean="0">
                <a:sym typeface="Wingdings" pitchFamily="2" charset="2"/>
              </a:rPr>
              <a:t> 16 ton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Sehari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sesederhana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endParaRPr lang="en-US" dirty="0" smtClean="0"/>
          </a:p>
          <a:p>
            <a:r>
              <a:rPr lang="en-US" dirty="0" err="1" smtClean="0">
                <a:sym typeface="Wingdings" pitchFamily="2" charset="2"/>
              </a:rPr>
              <a:t>Pilih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rusak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tempat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penyimpanan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distribusi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terdiri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pokok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sumber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energi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tambahan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>
                <a:sym typeface="Wingdings" pitchFamily="2" charset="2"/>
              </a:rPr>
              <a:t>lemak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protein.</a:t>
            </a:r>
          </a:p>
          <a:p>
            <a:r>
              <a:rPr lang="en-US" dirty="0" err="1" smtClean="0">
                <a:sym typeface="Wingdings" pitchFamily="2" charset="2"/>
              </a:rPr>
              <a:t>Anak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balita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ibu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hamil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ibu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menyusui</a:t>
            </a:r>
            <a:r>
              <a:rPr lang="en-US" dirty="0" smtClean="0">
                <a:sym typeface="Wingdings" pitchFamily="2" charset="2"/>
              </a:rPr>
              <a:t> : </a:t>
            </a:r>
            <a:r>
              <a:rPr lang="en-US" dirty="0" err="1" smtClean="0">
                <a:sym typeface="Wingdings" pitchFamily="2" charset="2"/>
              </a:rPr>
              <a:t>perlu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tambahan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851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id-ID" dirty="0" smtClean="0"/>
              <a:t>Lanjutan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id-ID" dirty="0" smtClean="0"/>
              <a:t>Bagi anak-anak untuk mendukung fase tumbuh kembang</a:t>
            </a:r>
          </a:p>
          <a:p>
            <a:r>
              <a:rPr lang="id-ID" dirty="0" smtClean="0"/>
              <a:t>Menjamin agar makanan tidak menjadi sumber marabahaya bagi kesehatan para korban bencana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  <a:noFill/>
        </p:spPr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id-ID" sz="3200" dirty="0" smtClean="0"/>
              <a:t>Dalam keadaan bencana korban berada dalam keadaan tidak menguntungkan karena.....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id-ID" dirty="0" smtClean="0"/>
              <a:t>Daya tahan tubuh yang menurun secara fisik dan psikis</a:t>
            </a:r>
          </a:p>
          <a:p>
            <a:r>
              <a:rPr lang="id-ID" dirty="0" smtClean="0"/>
              <a:t>Adanya peningkatan kontak antar individu yang rentan terhadap penyakit, misal bayi, batita, balita, bumil, lansia, penderita penyakit, penderita cedera fisik</a:t>
            </a:r>
          </a:p>
          <a:p>
            <a:r>
              <a:rPr lang="id-ID" dirty="0" smtClean="0"/>
              <a:t>Migrasi ke lingkungan baru atau berada di tempat yang sudah berubah karena bencana </a:t>
            </a:r>
            <a:r>
              <a:rPr lang="id-ID" dirty="0" smtClean="0">
                <a:sym typeface="Wingdings" pitchFamily="2" charset="2"/>
              </a:rPr>
              <a:t> lingkungan tidak mendukung untuk kesehatan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Keamanan Pangan saat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id-ID" dirty="0" smtClean="0"/>
              <a:t>Kekurangan pangan </a:t>
            </a:r>
            <a:r>
              <a:rPr lang="id-ID" dirty="0" smtClean="0">
                <a:sym typeface="Wingdings" pitchFamily="2" charset="2"/>
              </a:rPr>
              <a:t> menurunkan daya tahan tubuh.</a:t>
            </a:r>
          </a:p>
          <a:p>
            <a:r>
              <a:rPr lang="id-ID" dirty="0" smtClean="0">
                <a:sym typeface="Wingdings" pitchFamily="2" charset="2"/>
              </a:rPr>
              <a:t>Pada penderita penyakit  bertambah parah</a:t>
            </a:r>
          </a:p>
          <a:p>
            <a:r>
              <a:rPr lang="id-ID" dirty="0" smtClean="0">
                <a:sym typeface="Wingdings" pitchFamily="2" charset="2"/>
              </a:rPr>
              <a:t>Dalam keadaan darurat beban infeksi meningkat</a:t>
            </a:r>
          </a:p>
          <a:p>
            <a:r>
              <a:rPr lang="id-ID" dirty="0" smtClean="0">
                <a:sym typeface="Wingdings" pitchFamily="2" charset="2"/>
              </a:rPr>
              <a:t>Potensi infeksi penyakit menular menjadi sangat tinggi akibat kontak antar individu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Keamanan Pangan saat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Beban infeksi yang tinggi </a:t>
            </a:r>
            <a:r>
              <a:rPr lang="id-ID" dirty="0" smtClean="0">
                <a:sym typeface="Wingdings" pitchFamily="2" charset="2"/>
              </a:rPr>
              <a:t> menimbulkan infeksi yang tinggi</a:t>
            </a:r>
          </a:p>
          <a:p>
            <a:r>
              <a:rPr lang="id-ID" dirty="0" smtClean="0">
                <a:sym typeface="Wingdings" pitchFamily="2" charset="2"/>
              </a:rPr>
              <a:t>Dalam keadaan infeksi  peningkatan katabolisme &amp; penurunan daya asupan makanan serta daya absorbsi makanan  penurunan gizi selama sakit  tubuh menyesuaikan diri  menunda pertumbuhan  badan menjadi kurus</a:t>
            </a:r>
          </a:p>
          <a:p>
            <a:r>
              <a:rPr lang="id-ID" dirty="0" smtClean="0">
                <a:sym typeface="Wingdings" pitchFamily="2" charset="2"/>
              </a:rPr>
              <a:t>Jika asupan gizi tidak terpenuhi  penyembuhan melambat  pertumbuhan terhambat  penurunan imunitas tubuh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Keamanan Pangan saat Bencana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id-ID" dirty="0" smtClean="0"/>
              <a:t>Jika asupan gizi cukup </a:t>
            </a:r>
            <a:r>
              <a:rPr lang="id-ID" dirty="0" smtClean="0">
                <a:sym typeface="Wingdings" pitchFamily="2" charset="2"/>
              </a:rPr>
              <a:t> pemulihan dan pertumbuhan cepat  tingkat imunitas baik  kemungkinan infeksi berkurang  sumber infeksi yang berasal dari manusia berkurang</a:t>
            </a:r>
          </a:p>
          <a:p>
            <a:r>
              <a:rPr lang="id-ID" dirty="0" smtClean="0">
                <a:sym typeface="Wingdings" pitchFamily="2" charset="2"/>
              </a:rPr>
              <a:t>Asupan gizi yang aman dan cukup merupakan pendorong untuk kesembuhan yang optimal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Keamanan Pangan berarti masyarakat</a:t>
            </a:r>
            <a:r>
              <a:rPr lang="id-ID" dirty="0"/>
              <a:t> </a:t>
            </a:r>
            <a:r>
              <a:rPr lang="id-ID" dirty="0" smtClean="0"/>
              <a:t>selamanya dapat: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id-ID" dirty="0" smtClean="0"/>
              <a:t>Mempunyai akses kepada makanan yang cukup, aman dan bergizi demi kesehatan dan kegiatan hidup yang wajar</a:t>
            </a:r>
          </a:p>
          <a:p>
            <a:r>
              <a:rPr lang="id-ID" dirty="0" smtClean="0"/>
              <a:t>Mendapatkan makanan yang aman </a:t>
            </a:r>
            <a:r>
              <a:rPr lang="id-ID" dirty="0" smtClean="0">
                <a:sym typeface="Wingdings" pitchFamily="2" charset="2"/>
              </a:rPr>
              <a:t> menjaga kesehatan individu  tidak menjadi sarana penimbul, penghantar dan penyebar penyakit</a:t>
            </a:r>
          </a:p>
          <a:p>
            <a:r>
              <a:rPr lang="id-ID" dirty="0" smtClean="0">
                <a:sym typeface="Wingdings" pitchFamily="2" charset="2"/>
              </a:rPr>
              <a:t>Mengkonsumsi makanan yang cukup kuantitas, kontinuitas, dan kualitas secara berkesinambungan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d-ID" dirty="0" smtClean="0"/>
              <a:t>Keamanan Pangan berarti masyarakat</a:t>
            </a:r>
            <a:r>
              <a:rPr lang="id-ID" dirty="0"/>
              <a:t> </a:t>
            </a:r>
            <a:r>
              <a:rPr lang="id-ID" dirty="0" smtClean="0"/>
              <a:t>selamanya dapat: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Melalui makanan memperoleh jumlah energi yang dibutuhkan tubuh mikronutrien dan makronutrien</a:t>
            </a:r>
          </a:p>
          <a:p>
            <a:r>
              <a:rPr lang="id-ID" dirty="0" smtClean="0"/>
              <a:t>Terpenuhinya kebutuhan kualitas dan kuantitas pangan sesuai dengan kebutuhan faali tubuh</a:t>
            </a:r>
          </a:p>
          <a:p>
            <a:r>
              <a:rPr lang="id-ID" dirty="0" smtClean="0"/>
              <a:t>Memperoleh asupan pangan </a:t>
            </a:r>
            <a:r>
              <a:rPr lang="id-ID" dirty="0" smtClean="0">
                <a:sym typeface="Wingdings" pitchFamily="2" charset="2"/>
              </a:rPr>
              <a:t> memelihara daya tahan tubuh terhadap penyakit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1721</TotalTime>
  <Words>1025</Words>
  <Application>Microsoft Office PowerPoint</Application>
  <PresentationFormat>On-screen Show (4:3)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Theme(PPT UEU)</vt:lpstr>
      <vt:lpstr>Masalah Pangan Ketika Bencana</vt:lpstr>
      <vt:lpstr>Tujuan Penyediaan Makanan  Ketika Bencana</vt:lpstr>
      <vt:lpstr>Lanjutan</vt:lpstr>
      <vt:lpstr>Dalam keadaan bencana korban berada dalam keadaan tidak menguntungkan karena.....</vt:lpstr>
      <vt:lpstr>Keamanan Pangan saat Bencana</vt:lpstr>
      <vt:lpstr>Keamanan Pangan saat Bencana</vt:lpstr>
      <vt:lpstr>Keamanan Pangan saat Bencana</vt:lpstr>
      <vt:lpstr>Keamanan Pangan berarti masyarakat selamanya dapat:</vt:lpstr>
      <vt:lpstr>Keamanan Pangan berarti masyarakat selamanya dapat:</vt:lpstr>
      <vt:lpstr>Ketimpangan Kelaparan</vt:lpstr>
      <vt:lpstr>FAKTOR-FAKTOR YANG MENGGANGGU KEAMANAN PANGAN</vt:lpstr>
      <vt:lpstr>PowerPoint Presentation</vt:lpstr>
      <vt:lpstr>PowerPoint Presentation</vt:lpstr>
      <vt:lpstr>Rantai Penyediaan Makanan</vt:lpstr>
      <vt:lpstr>Keamanan Pangan </vt:lpstr>
      <vt:lpstr>Keamanan Pangan pada Tingkat Penyiapan/Pengolahan</vt:lpstr>
      <vt:lpstr>DAPUR UMUM</vt:lpstr>
      <vt:lpstr>DAPUR UMUM</vt:lpstr>
      <vt:lpstr>DAPUR UMUM</vt:lpstr>
      <vt:lpstr>DAPUR UMUM</vt:lpstr>
      <vt:lpstr>KEUNTUNGAN PENYEDIAAN  BAHAN BAKU MAKANAN</vt:lpstr>
      <vt:lpstr>KEUNTUNGAN PENYEDIAAN  BAHAN BAKU MAKANAN</vt:lpstr>
      <vt:lpstr>KETENAGAAN di DAPUR UMUM</vt:lpstr>
      <vt:lpstr>Fasilitas Pendukung Dapur Umum</vt:lpstr>
      <vt:lpstr>Perencanaan Distribusi Makanan</vt:lpstr>
      <vt:lpstr>Perencanaan Distribusi Makanan</vt:lpstr>
      <vt:lpstr>Perkiraan Kebutuhan Makanan berdasarkan pertimbangan:</vt:lpstr>
      <vt:lpstr>Perkiraan Kebutuhan Komposisi Makanan Sehari: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Masalah Pangan Ketika Bencana</dc:title>
  <dc:creator>FKMDN</dc:creator>
  <cp:lastModifiedBy>BPISTI2008</cp:lastModifiedBy>
  <cp:revision>40</cp:revision>
  <dcterms:created xsi:type="dcterms:W3CDTF">2016-10-17T18:19:06Z</dcterms:created>
  <dcterms:modified xsi:type="dcterms:W3CDTF">2018-12-02T07:56:43Z</dcterms:modified>
</cp:coreProperties>
</file>