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75" r:id="rId4"/>
    <p:sldId id="276" r:id="rId5"/>
    <p:sldId id="257" r:id="rId6"/>
    <p:sldId id="258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59" r:id="rId18"/>
    <p:sldId id="260" r:id="rId19"/>
    <p:sldId id="261" r:id="rId20"/>
    <p:sldId id="262" r:id="rId21"/>
    <p:sldId id="263" r:id="rId22"/>
    <p:sldId id="277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538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DA1F40-690F-434B-8F42-EC035C8BFEC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017527C-9603-4165-8692-2B0C27B38BD3}">
      <dgm:prSet phldrT="[Text]"/>
      <dgm:spPr/>
      <dgm:t>
        <a:bodyPr/>
        <a:lstStyle/>
        <a:p>
          <a:r>
            <a:rPr lang="id-ID" dirty="0" smtClean="0"/>
            <a:t>Sumber Tunggal</a:t>
          </a:r>
          <a:endParaRPr lang="id-ID" dirty="0"/>
        </a:p>
      </dgm:t>
    </dgm:pt>
    <dgm:pt modelId="{317746EE-C3CF-47A3-A27A-F369D198F4D8}" type="parTrans" cxnId="{0D6F9C7D-8DBB-4925-8CFE-AFE34C781493}">
      <dgm:prSet/>
      <dgm:spPr/>
      <dgm:t>
        <a:bodyPr/>
        <a:lstStyle/>
        <a:p>
          <a:endParaRPr lang="id-ID"/>
        </a:p>
      </dgm:t>
    </dgm:pt>
    <dgm:pt modelId="{34B71A3D-081A-4544-96A4-4E82AB41F68D}" type="sibTrans" cxnId="{0D6F9C7D-8DBB-4925-8CFE-AFE34C781493}">
      <dgm:prSet/>
      <dgm:spPr/>
      <dgm:t>
        <a:bodyPr/>
        <a:lstStyle/>
        <a:p>
          <a:endParaRPr lang="id-ID"/>
        </a:p>
      </dgm:t>
    </dgm:pt>
    <dgm:pt modelId="{220A877B-79A4-4BDD-82FD-F74F1C07EF8A}">
      <dgm:prSet phldrT="[Text]"/>
      <dgm:spPr/>
      <dgm:t>
        <a:bodyPr/>
        <a:lstStyle/>
        <a:p>
          <a:r>
            <a:rPr lang="id-ID" dirty="0" smtClean="0"/>
            <a:t>Air</a:t>
          </a:r>
          <a:endParaRPr lang="id-ID" dirty="0"/>
        </a:p>
      </dgm:t>
    </dgm:pt>
    <dgm:pt modelId="{4ACC383B-F09E-44F6-A477-3FB59A751FBB}" type="parTrans" cxnId="{99A7DBE3-E1D6-46A3-9721-52EC3EBD6DA3}">
      <dgm:prSet/>
      <dgm:spPr/>
      <dgm:t>
        <a:bodyPr/>
        <a:lstStyle/>
        <a:p>
          <a:endParaRPr lang="id-ID"/>
        </a:p>
      </dgm:t>
    </dgm:pt>
    <dgm:pt modelId="{D14D8F94-75D4-4DCD-BB05-E213F34F1F15}" type="sibTrans" cxnId="{99A7DBE3-E1D6-46A3-9721-52EC3EBD6DA3}">
      <dgm:prSet/>
      <dgm:spPr/>
      <dgm:t>
        <a:bodyPr/>
        <a:lstStyle/>
        <a:p>
          <a:endParaRPr lang="id-ID"/>
        </a:p>
      </dgm:t>
    </dgm:pt>
    <dgm:pt modelId="{674B0214-206A-46AD-B0C0-5ECBDADDB3B5}">
      <dgm:prSet phldrT="[Text]"/>
      <dgm:spPr/>
      <dgm:t>
        <a:bodyPr/>
        <a:lstStyle/>
        <a:p>
          <a:r>
            <a:rPr lang="id-ID" dirty="0" smtClean="0"/>
            <a:t>Manusia ke Manusia</a:t>
          </a:r>
          <a:endParaRPr lang="id-ID" dirty="0"/>
        </a:p>
      </dgm:t>
    </dgm:pt>
    <dgm:pt modelId="{ADA7C61F-9DF7-4597-B515-81D6EE39BE2E}" type="parTrans" cxnId="{C8192AF4-63CD-412C-B68B-79078F8A1A4D}">
      <dgm:prSet/>
      <dgm:spPr/>
      <dgm:t>
        <a:bodyPr/>
        <a:lstStyle/>
        <a:p>
          <a:endParaRPr lang="id-ID"/>
        </a:p>
      </dgm:t>
    </dgm:pt>
    <dgm:pt modelId="{113A30AD-FD41-4978-BF27-537D9119D66C}" type="sibTrans" cxnId="{C8192AF4-63CD-412C-B68B-79078F8A1A4D}">
      <dgm:prSet/>
      <dgm:spPr/>
      <dgm:t>
        <a:bodyPr/>
        <a:lstStyle/>
        <a:p>
          <a:endParaRPr lang="id-ID"/>
        </a:p>
      </dgm:t>
    </dgm:pt>
    <dgm:pt modelId="{8E6918DA-1B0F-4584-A6F1-E083596F64E1}">
      <dgm:prSet phldrT="[Text]"/>
      <dgm:spPr/>
      <dgm:t>
        <a:bodyPr/>
        <a:lstStyle/>
        <a:p>
          <a:r>
            <a:rPr lang="id-ID" dirty="0" smtClean="0"/>
            <a:t>Droplet infection</a:t>
          </a:r>
          <a:endParaRPr lang="id-ID" dirty="0"/>
        </a:p>
      </dgm:t>
    </dgm:pt>
    <dgm:pt modelId="{824E34CF-F982-478E-9D29-ECC1638B0764}" type="parTrans" cxnId="{7C09B3BB-824E-476D-906B-498A1D788FE2}">
      <dgm:prSet/>
      <dgm:spPr/>
      <dgm:t>
        <a:bodyPr/>
        <a:lstStyle/>
        <a:p>
          <a:endParaRPr lang="id-ID"/>
        </a:p>
      </dgm:t>
    </dgm:pt>
    <dgm:pt modelId="{5E818FDE-B400-4EBE-AB50-82305FCB3D89}" type="sibTrans" cxnId="{7C09B3BB-824E-476D-906B-498A1D788FE2}">
      <dgm:prSet/>
      <dgm:spPr/>
      <dgm:t>
        <a:bodyPr/>
        <a:lstStyle/>
        <a:p>
          <a:endParaRPr lang="id-ID"/>
        </a:p>
      </dgm:t>
    </dgm:pt>
    <dgm:pt modelId="{C9A5E483-B42E-42E3-8CCF-0F618D2C0827}">
      <dgm:prSet phldrT="[Text]"/>
      <dgm:spPr/>
      <dgm:t>
        <a:bodyPr/>
        <a:lstStyle/>
        <a:p>
          <a:r>
            <a:rPr lang="id-ID" dirty="0" smtClean="0"/>
            <a:t>Makanan</a:t>
          </a:r>
          <a:endParaRPr lang="id-ID" dirty="0"/>
        </a:p>
      </dgm:t>
    </dgm:pt>
    <dgm:pt modelId="{1BD184B7-FCE1-42CA-BE49-D14F4D480540}" type="parTrans" cxnId="{BD776538-AB43-45D5-B4EC-65F4AF3CADC5}">
      <dgm:prSet/>
      <dgm:spPr/>
      <dgm:t>
        <a:bodyPr/>
        <a:lstStyle/>
        <a:p>
          <a:endParaRPr lang="id-ID"/>
        </a:p>
      </dgm:t>
    </dgm:pt>
    <dgm:pt modelId="{CAA7B38D-0483-485D-A3E6-C4ECBB23ABD4}" type="sibTrans" cxnId="{BD776538-AB43-45D5-B4EC-65F4AF3CADC5}">
      <dgm:prSet/>
      <dgm:spPr/>
      <dgm:t>
        <a:bodyPr/>
        <a:lstStyle/>
        <a:p>
          <a:endParaRPr lang="id-ID"/>
        </a:p>
      </dgm:t>
    </dgm:pt>
    <dgm:pt modelId="{BBCA40E7-D988-418F-9CF9-83D181B805F3}">
      <dgm:prSet phldrT="[Text]"/>
      <dgm:spPr/>
      <dgm:t>
        <a:bodyPr/>
        <a:lstStyle/>
        <a:p>
          <a:r>
            <a:rPr lang="id-ID" dirty="0" smtClean="0"/>
            <a:t>Vektor dari sumber yg sama</a:t>
          </a:r>
          <a:endParaRPr lang="id-ID" dirty="0"/>
        </a:p>
      </dgm:t>
    </dgm:pt>
    <dgm:pt modelId="{A583D8CB-455C-4C31-A521-4171884D6319}" type="parTrans" cxnId="{C0832507-2280-456E-B2CF-65E4A9090801}">
      <dgm:prSet/>
      <dgm:spPr/>
      <dgm:t>
        <a:bodyPr/>
        <a:lstStyle/>
        <a:p>
          <a:endParaRPr lang="id-ID"/>
        </a:p>
      </dgm:t>
    </dgm:pt>
    <dgm:pt modelId="{D2A8CEA6-A309-4CB5-851B-9E61FE90703E}" type="sibTrans" cxnId="{C0832507-2280-456E-B2CF-65E4A9090801}">
      <dgm:prSet/>
      <dgm:spPr/>
      <dgm:t>
        <a:bodyPr/>
        <a:lstStyle/>
        <a:p>
          <a:endParaRPr lang="id-ID"/>
        </a:p>
      </dgm:t>
    </dgm:pt>
    <dgm:pt modelId="{A1EE62E3-EEDC-4F83-879D-9784D2E35FC4}">
      <dgm:prSet phldrT="[Text]"/>
      <dgm:spPr/>
      <dgm:t>
        <a:bodyPr/>
        <a:lstStyle/>
        <a:p>
          <a:r>
            <a:rPr lang="id-ID" dirty="0" smtClean="0"/>
            <a:t>Ditularkan dari penderita ke orang yg sehat</a:t>
          </a:r>
          <a:endParaRPr lang="id-ID" dirty="0"/>
        </a:p>
      </dgm:t>
    </dgm:pt>
    <dgm:pt modelId="{2298436F-CAFB-4D1F-AFDE-95ADC38D0F34}" type="parTrans" cxnId="{EDA3F5D2-7825-4DB6-A87F-F776486C6735}">
      <dgm:prSet/>
      <dgm:spPr/>
      <dgm:t>
        <a:bodyPr/>
        <a:lstStyle/>
        <a:p>
          <a:endParaRPr lang="id-ID"/>
        </a:p>
      </dgm:t>
    </dgm:pt>
    <dgm:pt modelId="{4D4180AA-A48C-4DE0-AADA-8A2CC6975ED3}" type="sibTrans" cxnId="{EDA3F5D2-7825-4DB6-A87F-F776486C6735}">
      <dgm:prSet/>
      <dgm:spPr/>
      <dgm:t>
        <a:bodyPr/>
        <a:lstStyle/>
        <a:p>
          <a:endParaRPr lang="id-ID"/>
        </a:p>
      </dgm:t>
    </dgm:pt>
    <dgm:pt modelId="{2322E126-5030-4F66-982C-8A3726553797}" type="pres">
      <dgm:prSet presAssocID="{C9DA1F40-690F-434B-8F42-EC035C8BFE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025007-9890-4220-BDF3-FF50B456EB78}" type="pres">
      <dgm:prSet presAssocID="{B017527C-9603-4165-8692-2B0C27B38BD3}" presName="composite" presStyleCnt="0"/>
      <dgm:spPr/>
    </dgm:pt>
    <dgm:pt modelId="{0C735EAC-70BB-4F99-9D01-3FF2656E52ED}" type="pres">
      <dgm:prSet presAssocID="{B017527C-9603-4165-8692-2B0C27B38BD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6E5FC-8782-42EE-BA5D-E4ABEA0933B4}" type="pres">
      <dgm:prSet presAssocID="{B017527C-9603-4165-8692-2B0C27B38BD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1C70FAA-5384-46D6-AFAA-04D86C66D45C}" type="pres">
      <dgm:prSet presAssocID="{34B71A3D-081A-4544-96A4-4E82AB41F68D}" presName="space" presStyleCnt="0"/>
      <dgm:spPr/>
    </dgm:pt>
    <dgm:pt modelId="{1C7BFEFF-3020-4CD7-A0E0-E1A032D752E3}" type="pres">
      <dgm:prSet presAssocID="{674B0214-206A-46AD-B0C0-5ECBDADDB3B5}" presName="composite" presStyleCnt="0"/>
      <dgm:spPr/>
    </dgm:pt>
    <dgm:pt modelId="{56B20723-8DBF-4C8E-BC3A-FD1605F4014C}" type="pres">
      <dgm:prSet presAssocID="{674B0214-206A-46AD-B0C0-5ECBDADDB3B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BA2090-FA7C-4CE9-9757-C8F20553033A}" type="pres">
      <dgm:prSet presAssocID="{674B0214-206A-46AD-B0C0-5ECBDADDB3B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9A7DBE3-E1D6-46A3-9721-52EC3EBD6DA3}" srcId="{B017527C-9603-4165-8692-2B0C27B38BD3}" destId="{220A877B-79A4-4BDD-82FD-F74F1C07EF8A}" srcOrd="0" destOrd="0" parTransId="{4ACC383B-F09E-44F6-A477-3FB59A751FBB}" sibTransId="{D14D8F94-75D4-4DCD-BB05-E213F34F1F15}"/>
    <dgm:cxn modelId="{D4A5FF61-63B7-4B55-A344-EED823251FCF}" type="presOf" srcId="{8E6918DA-1B0F-4584-A6F1-E083596F64E1}" destId="{7BBA2090-FA7C-4CE9-9757-C8F20553033A}" srcOrd="0" destOrd="0" presId="urn:microsoft.com/office/officeart/2005/8/layout/hList1"/>
    <dgm:cxn modelId="{EF21E918-216C-4757-8108-7E5B46DAFCA1}" type="presOf" srcId="{C9A5E483-B42E-42E3-8CCF-0F618D2C0827}" destId="{0EB6E5FC-8782-42EE-BA5D-E4ABEA0933B4}" srcOrd="0" destOrd="1" presId="urn:microsoft.com/office/officeart/2005/8/layout/hList1"/>
    <dgm:cxn modelId="{BD776538-AB43-45D5-B4EC-65F4AF3CADC5}" srcId="{B017527C-9603-4165-8692-2B0C27B38BD3}" destId="{C9A5E483-B42E-42E3-8CCF-0F618D2C0827}" srcOrd="1" destOrd="0" parTransId="{1BD184B7-FCE1-42CA-BE49-D14F4D480540}" sibTransId="{CAA7B38D-0483-485D-A3E6-C4ECBB23ABD4}"/>
    <dgm:cxn modelId="{0D6F9C7D-8DBB-4925-8CFE-AFE34C781493}" srcId="{C9DA1F40-690F-434B-8F42-EC035C8BFECC}" destId="{B017527C-9603-4165-8692-2B0C27B38BD3}" srcOrd="0" destOrd="0" parTransId="{317746EE-C3CF-47A3-A27A-F369D198F4D8}" sibTransId="{34B71A3D-081A-4544-96A4-4E82AB41F68D}"/>
    <dgm:cxn modelId="{EDA3F5D2-7825-4DB6-A87F-F776486C6735}" srcId="{674B0214-206A-46AD-B0C0-5ECBDADDB3B5}" destId="{A1EE62E3-EEDC-4F83-879D-9784D2E35FC4}" srcOrd="1" destOrd="0" parTransId="{2298436F-CAFB-4D1F-AFDE-95ADC38D0F34}" sibTransId="{4D4180AA-A48C-4DE0-AADA-8A2CC6975ED3}"/>
    <dgm:cxn modelId="{ACABE25D-96DA-4804-A210-70FD0D66C8A0}" type="presOf" srcId="{C9DA1F40-690F-434B-8F42-EC035C8BFECC}" destId="{2322E126-5030-4F66-982C-8A3726553797}" srcOrd="0" destOrd="0" presId="urn:microsoft.com/office/officeart/2005/8/layout/hList1"/>
    <dgm:cxn modelId="{32AB7BF6-2393-4D3D-B7EA-A5325EDFF686}" type="presOf" srcId="{220A877B-79A4-4BDD-82FD-F74F1C07EF8A}" destId="{0EB6E5FC-8782-42EE-BA5D-E4ABEA0933B4}" srcOrd="0" destOrd="0" presId="urn:microsoft.com/office/officeart/2005/8/layout/hList1"/>
    <dgm:cxn modelId="{0FCF1993-B730-4FA5-9521-E83CB19F3D40}" type="presOf" srcId="{674B0214-206A-46AD-B0C0-5ECBDADDB3B5}" destId="{56B20723-8DBF-4C8E-BC3A-FD1605F4014C}" srcOrd="0" destOrd="0" presId="urn:microsoft.com/office/officeart/2005/8/layout/hList1"/>
    <dgm:cxn modelId="{962644E4-D0B2-4EC9-AFDC-BB4DFB950698}" type="presOf" srcId="{BBCA40E7-D988-418F-9CF9-83D181B805F3}" destId="{0EB6E5FC-8782-42EE-BA5D-E4ABEA0933B4}" srcOrd="0" destOrd="2" presId="urn:microsoft.com/office/officeart/2005/8/layout/hList1"/>
    <dgm:cxn modelId="{7C09B3BB-824E-476D-906B-498A1D788FE2}" srcId="{674B0214-206A-46AD-B0C0-5ECBDADDB3B5}" destId="{8E6918DA-1B0F-4584-A6F1-E083596F64E1}" srcOrd="0" destOrd="0" parTransId="{824E34CF-F982-478E-9D29-ECC1638B0764}" sibTransId="{5E818FDE-B400-4EBE-AB50-82305FCB3D89}"/>
    <dgm:cxn modelId="{C8192AF4-63CD-412C-B68B-79078F8A1A4D}" srcId="{C9DA1F40-690F-434B-8F42-EC035C8BFECC}" destId="{674B0214-206A-46AD-B0C0-5ECBDADDB3B5}" srcOrd="1" destOrd="0" parTransId="{ADA7C61F-9DF7-4597-B515-81D6EE39BE2E}" sibTransId="{113A30AD-FD41-4978-BF27-537D9119D66C}"/>
    <dgm:cxn modelId="{BD9B6C1B-0F43-4E75-BBDD-3C32AE5B5E9B}" type="presOf" srcId="{B017527C-9603-4165-8692-2B0C27B38BD3}" destId="{0C735EAC-70BB-4F99-9D01-3FF2656E52ED}" srcOrd="0" destOrd="0" presId="urn:microsoft.com/office/officeart/2005/8/layout/hList1"/>
    <dgm:cxn modelId="{8511195F-A7D9-4C24-AA4B-A0E691B7C494}" type="presOf" srcId="{A1EE62E3-EEDC-4F83-879D-9784D2E35FC4}" destId="{7BBA2090-FA7C-4CE9-9757-C8F20553033A}" srcOrd="0" destOrd="1" presId="urn:microsoft.com/office/officeart/2005/8/layout/hList1"/>
    <dgm:cxn modelId="{C0832507-2280-456E-B2CF-65E4A9090801}" srcId="{B017527C-9603-4165-8692-2B0C27B38BD3}" destId="{BBCA40E7-D988-418F-9CF9-83D181B805F3}" srcOrd="2" destOrd="0" parTransId="{A583D8CB-455C-4C31-A521-4171884D6319}" sibTransId="{D2A8CEA6-A309-4CB5-851B-9E61FE90703E}"/>
    <dgm:cxn modelId="{5690A4C6-3A0D-4AF7-B9B2-1758BF6C88ED}" type="presParOf" srcId="{2322E126-5030-4F66-982C-8A3726553797}" destId="{1E025007-9890-4220-BDF3-FF50B456EB78}" srcOrd="0" destOrd="0" presId="urn:microsoft.com/office/officeart/2005/8/layout/hList1"/>
    <dgm:cxn modelId="{6ECAE34E-037D-4DFC-80DB-4EBFC7266A1E}" type="presParOf" srcId="{1E025007-9890-4220-BDF3-FF50B456EB78}" destId="{0C735EAC-70BB-4F99-9D01-3FF2656E52ED}" srcOrd="0" destOrd="0" presId="urn:microsoft.com/office/officeart/2005/8/layout/hList1"/>
    <dgm:cxn modelId="{59501A40-C346-49B2-9129-E30B0599DBA3}" type="presParOf" srcId="{1E025007-9890-4220-BDF3-FF50B456EB78}" destId="{0EB6E5FC-8782-42EE-BA5D-E4ABEA0933B4}" srcOrd="1" destOrd="0" presId="urn:microsoft.com/office/officeart/2005/8/layout/hList1"/>
    <dgm:cxn modelId="{869A90E6-E77B-490D-A786-4DDAE31D574D}" type="presParOf" srcId="{2322E126-5030-4F66-982C-8A3726553797}" destId="{71C70FAA-5384-46D6-AFAA-04D86C66D45C}" srcOrd="1" destOrd="0" presId="urn:microsoft.com/office/officeart/2005/8/layout/hList1"/>
    <dgm:cxn modelId="{5B0BBB0B-3427-424D-8C70-E762FF6D3F3F}" type="presParOf" srcId="{2322E126-5030-4F66-982C-8A3726553797}" destId="{1C7BFEFF-3020-4CD7-A0E0-E1A032D752E3}" srcOrd="2" destOrd="0" presId="urn:microsoft.com/office/officeart/2005/8/layout/hList1"/>
    <dgm:cxn modelId="{522B7513-75B3-4016-9B22-3751037D94B7}" type="presParOf" srcId="{1C7BFEFF-3020-4CD7-A0E0-E1A032D752E3}" destId="{56B20723-8DBF-4C8E-BC3A-FD1605F4014C}" srcOrd="0" destOrd="0" presId="urn:microsoft.com/office/officeart/2005/8/layout/hList1"/>
    <dgm:cxn modelId="{63B0D6B8-8DA5-4A70-B67D-F86F47FB68CE}" type="presParOf" srcId="{1C7BFEFF-3020-4CD7-A0E0-E1A032D752E3}" destId="{7BBA2090-FA7C-4CE9-9757-C8F20553033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197961-48E9-47E8-A1B7-48C005CC885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50B846AA-B536-47EF-AF44-64E5A8A3ED6F}">
      <dgm:prSet phldrT="[Text]"/>
      <dgm:spPr/>
      <dgm:t>
        <a:bodyPr/>
        <a:lstStyle/>
        <a:p>
          <a:r>
            <a:rPr lang="id-ID" dirty="0" smtClean="0"/>
            <a:t>Pelatihan tenaga kesehatan</a:t>
          </a:r>
          <a:endParaRPr lang="id-ID" dirty="0"/>
        </a:p>
      </dgm:t>
    </dgm:pt>
    <dgm:pt modelId="{7B26EA7C-97BF-413C-89AD-6A004602C950}" type="parTrans" cxnId="{515B25E2-B511-496F-9F6E-30CDEA8EBF79}">
      <dgm:prSet/>
      <dgm:spPr/>
      <dgm:t>
        <a:bodyPr/>
        <a:lstStyle/>
        <a:p>
          <a:endParaRPr lang="id-ID"/>
        </a:p>
      </dgm:t>
    </dgm:pt>
    <dgm:pt modelId="{684C72AC-755E-474C-9EB1-8132853BB11A}" type="sibTrans" cxnId="{515B25E2-B511-496F-9F6E-30CDEA8EBF79}">
      <dgm:prSet/>
      <dgm:spPr/>
      <dgm:t>
        <a:bodyPr/>
        <a:lstStyle/>
        <a:p>
          <a:endParaRPr lang="id-ID"/>
        </a:p>
      </dgm:t>
    </dgm:pt>
    <dgm:pt modelId="{3724CE0D-9E7D-4A91-B940-C6532BFCC910}">
      <dgm:prSet phldrT="[Text]" custT="1"/>
      <dgm:spPr/>
      <dgm:t>
        <a:bodyPr/>
        <a:lstStyle/>
        <a:p>
          <a:r>
            <a:rPr lang="id-ID" sz="1600" dirty="0" smtClean="0"/>
            <a:t>Persiapan sarana dan prasarana diagnostik, pengobatan dan langkah2 kesehatan lingkungan</a:t>
          </a:r>
          <a:endParaRPr lang="id-ID" sz="1600" dirty="0"/>
        </a:p>
      </dgm:t>
    </dgm:pt>
    <dgm:pt modelId="{61D53236-8B85-487C-BB85-F608080052A4}" type="parTrans" cxnId="{6A35B7F7-1A10-475A-A7BA-CFC803FDD9D9}">
      <dgm:prSet/>
      <dgm:spPr/>
      <dgm:t>
        <a:bodyPr/>
        <a:lstStyle/>
        <a:p>
          <a:endParaRPr lang="id-ID"/>
        </a:p>
      </dgm:t>
    </dgm:pt>
    <dgm:pt modelId="{2B0E4C07-32CE-413C-BDB9-DBC82B21AFA6}" type="sibTrans" cxnId="{6A35B7F7-1A10-475A-A7BA-CFC803FDD9D9}">
      <dgm:prSet/>
      <dgm:spPr/>
      <dgm:t>
        <a:bodyPr/>
        <a:lstStyle/>
        <a:p>
          <a:endParaRPr lang="id-ID"/>
        </a:p>
      </dgm:t>
    </dgm:pt>
    <dgm:pt modelId="{6B692B44-61F7-4146-AF9E-93772DDF9CFF}">
      <dgm:prSet phldrT="[Text]"/>
      <dgm:spPr/>
      <dgm:t>
        <a:bodyPr/>
        <a:lstStyle/>
        <a:p>
          <a:r>
            <a:rPr lang="id-ID" dirty="0" smtClean="0"/>
            <a:t>Menggiatkan sistem surveilans kesehatan</a:t>
          </a:r>
          <a:endParaRPr lang="id-ID" dirty="0"/>
        </a:p>
      </dgm:t>
    </dgm:pt>
    <dgm:pt modelId="{36F28F1F-C642-460E-AE7D-31522C0E3EA0}" type="parTrans" cxnId="{92C485FC-BDEA-4F72-9D04-292B290F9E4F}">
      <dgm:prSet/>
      <dgm:spPr/>
      <dgm:t>
        <a:bodyPr/>
        <a:lstStyle/>
        <a:p>
          <a:endParaRPr lang="id-ID"/>
        </a:p>
      </dgm:t>
    </dgm:pt>
    <dgm:pt modelId="{3AB0407C-3A94-4F98-B5D2-634879B8A3B6}" type="sibTrans" cxnId="{92C485FC-BDEA-4F72-9D04-292B290F9E4F}">
      <dgm:prSet/>
      <dgm:spPr/>
      <dgm:t>
        <a:bodyPr/>
        <a:lstStyle/>
        <a:p>
          <a:endParaRPr lang="id-ID"/>
        </a:p>
      </dgm:t>
    </dgm:pt>
    <dgm:pt modelId="{E0147B70-DBF9-4596-9A8C-8D434DB27D09}">
      <dgm:prSet phldrT="[Text]"/>
      <dgm:spPr/>
      <dgm:t>
        <a:bodyPr/>
        <a:lstStyle/>
        <a:p>
          <a:r>
            <a:rPr lang="id-ID" dirty="0" smtClean="0"/>
            <a:t>Membangkitkan kesiagaan masyarakat ttg penyakit menular</a:t>
          </a:r>
          <a:endParaRPr lang="id-ID" dirty="0"/>
        </a:p>
      </dgm:t>
    </dgm:pt>
    <dgm:pt modelId="{D5ED15C6-A954-46A3-B222-529B3889649C}" type="parTrans" cxnId="{0462DEE4-CBED-4CCF-A81C-2D47F7BFF6F1}">
      <dgm:prSet/>
      <dgm:spPr/>
      <dgm:t>
        <a:bodyPr/>
        <a:lstStyle/>
        <a:p>
          <a:endParaRPr lang="id-ID"/>
        </a:p>
      </dgm:t>
    </dgm:pt>
    <dgm:pt modelId="{7408ED4C-6DEA-457B-8327-175DEA0F8009}" type="sibTrans" cxnId="{0462DEE4-CBED-4CCF-A81C-2D47F7BFF6F1}">
      <dgm:prSet/>
      <dgm:spPr/>
      <dgm:t>
        <a:bodyPr/>
        <a:lstStyle/>
        <a:p>
          <a:endParaRPr lang="id-ID"/>
        </a:p>
      </dgm:t>
    </dgm:pt>
    <dgm:pt modelId="{43D4A48E-99F3-484D-B3F6-3B602802CDD9}" type="pres">
      <dgm:prSet presAssocID="{01197961-48E9-47E8-A1B7-48C005CC885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6079A1-4147-421F-B205-53F691B880B0}" type="pres">
      <dgm:prSet presAssocID="{50B846AA-B536-47EF-AF44-64E5A8A3ED6F}" presName="parentLin" presStyleCnt="0"/>
      <dgm:spPr/>
    </dgm:pt>
    <dgm:pt modelId="{80410114-0A94-491F-B077-5191DC961CDB}" type="pres">
      <dgm:prSet presAssocID="{50B846AA-B536-47EF-AF44-64E5A8A3ED6F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76ED883D-0D0A-4C2B-9F3C-A528F8E3B127}" type="pres">
      <dgm:prSet presAssocID="{50B846AA-B536-47EF-AF44-64E5A8A3ED6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2ABD20A-5D29-4777-9518-3455E3AF13B4}" type="pres">
      <dgm:prSet presAssocID="{50B846AA-B536-47EF-AF44-64E5A8A3ED6F}" presName="negativeSpace" presStyleCnt="0"/>
      <dgm:spPr/>
    </dgm:pt>
    <dgm:pt modelId="{C645A1D1-E3F7-4069-918B-53EDEEDF0474}" type="pres">
      <dgm:prSet presAssocID="{50B846AA-B536-47EF-AF44-64E5A8A3ED6F}" presName="childText" presStyleLbl="conFgAcc1" presStyleIdx="0" presStyleCnt="4">
        <dgm:presLayoutVars>
          <dgm:bulletEnabled val="1"/>
        </dgm:presLayoutVars>
      </dgm:prSet>
      <dgm:spPr/>
    </dgm:pt>
    <dgm:pt modelId="{F64D9BAE-2105-4AFF-891C-3E93A1CBE517}" type="pres">
      <dgm:prSet presAssocID="{684C72AC-755E-474C-9EB1-8132853BB11A}" presName="spaceBetweenRectangles" presStyleCnt="0"/>
      <dgm:spPr/>
    </dgm:pt>
    <dgm:pt modelId="{B048F00A-DB38-4404-AE50-5EC5788640D8}" type="pres">
      <dgm:prSet presAssocID="{3724CE0D-9E7D-4A91-B940-C6532BFCC910}" presName="parentLin" presStyleCnt="0"/>
      <dgm:spPr/>
    </dgm:pt>
    <dgm:pt modelId="{68D093A2-CDBF-4B90-B681-B07BDC6D79B5}" type="pres">
      <dgm:prSet presAssocID="{3724CE0D-9E7D-4A91-B940-C6532BFCC910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4D97EB99-70BB-41D6-9B03-16D730A06C87}" type="pres">
      <dgm:prSet presAssocID="{3724CE0D-9E7D-4A91-B940-C6532BFCC91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E863333-1B8D-4E8D-A1E1-2B3B1EC6FC6F}" type="pres">
      <dgm:prSet presAssocID="{3724CE0D-9E7D-4A91-B940-C6532BFCC910}" presName="negativeSpace" presStyleCnt="0"/>
      <dgm:spPr/>
    </dgm:pt>
    <dgm:pt modelId="{87B7572C-0BA0-45ED-8530-F6AF4F739F5E}" type="pres">
      <dgm:prSet presAssocID="{3724CE0D-9E7D-4A91-B940-C6532BFCC910}" presName="childText" presStyleLbl="conFgAcc1" presStyleIdx="1" presStyleCnt="4">
        <dgm:presLayoutVars>
          <dgm:bulletEnabled val="1"/>
        </dgm:presLayoutVars>
      </dgm:prSet>
      <dgm:spPr/>
    </dgm:pt>
    <dgm:pt modelId="{82E9DF26-B86B-4037-9803-9E157F4F0075}" type="pres">
      <dgm:prSet presAssocID="{2B0E4C07-32CE-413C-BDB9-DBC82B21AFA6}" presName="spaceBetweenRectangles" presStyleCnt="0"/>
      <dgm:spPr/>
    </dgm:pt>
    <dgm:pt modelId="{2F5D5FEC-4191-47AC-9B64-6E91E3CD7BD7}" type="pres">
      <dgm:prSet presAssocID="{6B692B44-61F7-4146-AF9E-93772DDF9CFF}" presName="parentLin" presStyleCnt="0"/>
      <dgm:spPr/>
    </dgm:pt>
    <dgm:pt modelId="{DD9A0233-2787-4618-B94E-9AB57648CF5C}" type="pres">
      <dgm:prSet presAssocID="{6B692B44-61F7-4146-AF9E-93772DDF9CFF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9449C38B-69FD-4C15-A97F-7D09CB4AEA9F}" type="pres">
      <dgm:prSet presAssocID="{6B692B44-61F7-4146-AF9E-93772DDF9CF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D9AD43-C746-40B2-BDEB-A971F7C1F91C}" type="pres">
      <dgm:prSet presAssocID="{6B692B44-61F7-4146-AF9E-93772DDF9CFF}" presName="negativeSpace" presStyleCnt="0"/>
      <dgm:spPr/>
    </dgm:pt>
    <dgm:pt modelId="{497F9790-FA9E-43E4-851C-819686C28B51}" type="pres">
      <dgm:prSet presAssocID="{6B692B44-61F7-4146-AF9E-93772DDF9CFF}" presName="childText" presStyleLbl="conFgAcc1" presStyleIdx="2" presStyleCnt="4">
        <dgm:presLayoutVars>
          <dgm:bulletEnabled val="1"/>
        </dgm:presLayoutVars>
      </dgm:prSet>
      <dgm:spPr/>
    </dgm:pt>
    <dgm:pt modelId="{71647B2B-FD71-4A60-8FFB-7C804465C6F2}" type="pres">
      <dgm:prSet presAssocID="{3AB0407C-3A94-4F98-B5D2-634879B8A3B6}" presName="spaceBetweenRectangles" presStyleCnt="0"/>
      <dgm:spPr/>
    </dgm:pt>
    <dgm:pt modelId="{C98C86D1-C581-4032-95E2-803584BBEFD8}" type="pres">
      <dgm:prSet presAssocID="{E0147B70-DBF9-4596-9A8C-8D434DB27D09}" presName="parentLin" presStyleCnt="0"/>
      <dgm:spPr/>
    </dgm:pt>
    <dgm:pt modelId="{B74623F3-F800-4B51-998F-8C245399C973}" type="pres">
      <dgm:prSet presAssocID="{E0147B70-DBF9-4596-9A8C-8D434DB27D09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33E2FE02-6154-4DE9-9337-9CF3B7983D6B}" type="pres">
      <dgm:prSet presAssocID="{E0147B70-DBF9-4596-9A8C-8D434DB27D0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0B6085F-FD6F-48C6-854F-380E26F9CA1A}" type="pres">
      <dgm:prSet presAssocID="{E0147B70-DBF9-4596-9A8C-8D434DB27D09}" presName="negativeSpace" presStyleCnt="0"/>
      <dgm:spPr/>
    </dgm:pt>
    <dgm:pt modelId="{C0C3E0A1-8771-42D4-A7BC-29FE0B1E6483}" type="pres">
      <dgm:prSet presAssocID="{E0147B70-DBF9-4596-9A8C-8D434DB27D0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F17310A-64C5-4CED-978A-5CF12255E818}" type="presOf" srcId="{E0147B70-DBF9-4596-9A8C-8D434DB27D09}" destId="{B74623F3-F800-4B51-998F-8C245399C973}" srcOrd="0" destOrd="0" presId="urn:microsoft.com/office/officeart/2005/8/layout/list1"/>
    <dgm:cxn modelId="{30D00154-A3A6-40C0-B34B-68DEBA608D7E}" type="presOf" srcId="{01197961-48E9-47E8-A1B7-48C005CC885F}" destId="{43D4A48E-99F3-484D-B3F6-3B602802CDD9}" srcOrd="0" destOrd="0" presId="urn:microsoft.com/office/officeart/2005/8/layout/list1"/>
    <dgm:cxn modelId="{EE24A526-A57D-49F8-99EE-0BDF3A0B92A5}" type="presOf" srcId="{50B846AA-B536-47EF-AF44-64E5A8A3ED6F}" destId="{76ED883D-0D0A-4C2B-9F3C-A528F8E3B127}" srcOrd="1" destOrd="0" presId="urn:microsoft.com/office/officeart/2005/8/layout/list1"/>
    <dgm:cxn modelId="{AE26A414-4CB2-440F-906B-0A9349D35DF5}" type="presOf" srcId="{6B692B44-61F7-4146-AF9E-93772DDF9CFF}" destId="{9449C38B-69FD-4C15-A97F-7D09CB4AEA9F}" srcOrd="1" destOrd="0" presId="urn:microsoft.com/office/officeart/2005/8/layout/list1"/>
    <dgm:cxn modelId="{0462DEE4-CBED-4CCF-A81C-2D47F7BFF6F1}" srcId="{01197961-48E9-47E8-A1B7-48C005CC885F}" destId="{E0147B70-DBF9-4596-9A8C-8D434DB27D09}" srcOrd="3" destOrd="0" parTransId="{D5ED15C6-A954-46A3-B222-529B3889649C}" sibTransId="{7408ED4C-6DEA-457B-8327-175DEA0F8009}"/>
    <dgm:cxn modelId="{B13DD8BA-95E3-4733-803A-4FB355C7EC64}" type="presOf" srcId="{E0147B70-DBF9-4596-9A8C-8D434DB27D09}" destId="{33E2FE02-6154-4DE9-9337-9CF3B7983D6B}" srcOrd="1" destOrd="0" presId="urn:microsoft.com/office/officeart/2005/8/layout/list1"/>
    <dgm:cxn modelId="{9E825196-12CD-49C2-AAB0-83EC88CB2C86}" type="presOf" srcId="{6B692B44-61F7-4146-AF9E-93772DDF9CFF}" destId="{DD9A0233-2787-4618-B94E-9AB57648CF5C}" srcOrd="0" destOrd="0" presId="urn:microsoft.com/office/officeart/2005/8/layout/list1"/>
    <dgm:cxn modelId="{92C485FC-BDEA-4F72-9D04-292B290F9E4F}" srcId="{01197961-48E9-47E8-A1B7-48C005CC885F}" destId="{6B692B44-61F7-4146-AF9E-93772DDF9CFF}" srcOrd="2" destOrd="0" parTransId="{36F28F1F-C642-460E-AE7D-31522C0E3EA0}" sibTransId="{3AB0407C-3A94-4F98-B5D2-634879B8A3B6}"/>
    <dgm:cxn modelId="{E629C4C7-EBF5-490F-8E10-02D2E6CE470C}" type="presOf" srcId="{3724CE0D-9E7D-4A91-B940-C6532BFCC910}" destId="{68D093A2-CDBF-4B90-B681-B07BDC6D79B5}" srcOrd="0" destOrd="0" presId="urn:microsoft.com/office/officeart/2005/8/layout/list1"/>
    <dgm:cxn modelId="{6A35B7F7-1A10-475A-A7BA-CFC803FDD9D9}" srcId="{01197961-48E9-47E8-A1B7-48C005CC885F}" destId="{3724CE0D-9E7D-4A91-B940-C6532BFCC910}" srcOrd="1" destOrd="0" parTransId="{61D53236-8B85-487C-BB85-F608080052A4}" sibTransId="{2B0E4C07-32CE-413C-BDB9-DBC82B21AFA6}"/>
    <dgm:cxn modelId="{845BAF35-E024-48D5-BD26-814E9BF24F97}" type="presOf" srcId="{3724CE0D-9E7D-4A91-B940-C6532BFCC910}" destId="{4D97EB99-70BB-41D6-9B03-16D730A06C87}" srcOrd="1" destOrd="0" presId="urn:microsoft.com/office/officeart/2005/8/layout/list1"/>
    <dgm:cxn modelId="{5C3F83AA-1927-4F90-92C6-C56213E2413E}" type="presOf" srcId="{50B846AA-B536-47EF-AF44-64E5A8A3ED6F}" destId="{80410114-0A94-491F-B077-5191DC961CDB}" srcOrd="0" destOrd="0" presId="urn:microsoft.com/office/officeart/2005/8/layout/list1"/>
    <dgm:cxn modelId="{515B25E2-B511-496F-9F6E-30CDEA8EBF79}" srcId="{01197961-48E9-47E8-A1B7-48C005CC885F}" destId="{50B846AA-B536-47EF-AF44-64E5A8A3ED6F}" srcOrd="0" destOrd="0" parTransId="{7B26EA7C-97BF-413C-89AD-6A004602C950}" sibTransId="{684C72AC-755E-474C-9EB1-8132853BB11A}"/>
    <dgm:cxn modelId="{CEB15377-B197-41DD-9826-23401D18226C}" type="presParOf" srcId="{43D4A48E-99F3-484D-B3F6-3B602802CDD9}" destId="{5A6079A1-4147-421F-B205-53F691B880B0}" srcOrd="0" destOrd="0" presId="urn:microsoft.com/office/officeart/2005/8/layout/list1"/>
    <dgm:cxn modelId="{0CB58B78-1C88-461C-845D-B8BD9AEB1A7B}" type="presParOf" srcId="{5A6079A1-4147-421F-B205-53F691B880B0}" destId="{80410114-0A94-491F-B077-5191DC961CDB}" srcOrd="0" destOrd="0" presId="urn:microsoft.com/office/officeart/2005/8/layout/list1"/>
    <dgm:cxn modelId="{1A17C5B6-941F-4436-85CE-D692DBF0FA93}" type="presParOf" srcId="{5A6079A1-4147-421F-B205-53F691B880B0}" destId="{76ED883D-0D0A-4C2B-9F3C-A528F8E3B127}" srcOrd="1" destOrd="0" presId="urn:microsoft.com/office/officeart/2005/8/layout/list1"/>
    <dgm:cxn modelId="{2BC65B1B-0637-4EF2-9495-4CE6EE755532}" type="presParOf" srcId="{43D4A48E-99F3-484D-B3F6-3B602802CDD9}" destId="{52ABD20A-5D29-4777-9518-3455E3AF13B4}" srcOrd="1" destOrd="0" presId="urn:microsoft.com/office/officeart/2005/8/layout/list1"/>
    <dgm:cxn modelId="{B9B28112-F99B-4377-A5E1-8D1A4F930FD5}" type="presParOf" srcId="{43D4A48E-99F3-484D-B3F6-3B602802CDD9}" destId="{C645A1D1-E3F7-4069-918B-53EDEEDF0474}" srcOrd="2" destOrd="0" presId="urn:microsoft.com/office/officeart/2005/8/layout/list1"/>
    <dgm:cxn modelId="{EB334F6D-9D00-445D-91C8-751C89E8790C}" type="presParOf" srcId="{43D4A48E-99F3-484D-B3F6-3B602802CDD9}" destId="{F64D9BAE-2105-4AFF-891C-3E93A1CBE517}" srcOrd="3" destOrd="0" presId="urn:microsoft.com/office/officeart/2005/8/layout/list1"/>
    <dgm:cxn modelId="{151114EE-4C50-4A35-8402-33C7F4EB71DE}" type="presParOf" srcId="{43D4A48E-99F3-484D-B3F6-3B602802CDD9}" destId="{B048F00A-DB38-4404-AE50-5EC5788640D8}" srcOrd="4" destOrd="0" presId="urn:microsoft.com/office/officeart/2005/8/layout/list1"/>
    <dgm:cxn modelId="{19D32654-4BFC-4D82-90CE-65E38A2F1A0B}" type="presParOf" srcId="{B048F00A-DB38-4404-AE50-5EC5788640D8}" destId="{68D093A2-CDBF-4B90-B681-B07BDC6D79B5}" srcOrd="0" destOrd="0" presId="urn:microsoft.com/office/officeart/2005/8/layout/list1"/>
    <dgm:cxn modelId="{37EE1574-7764-4C07-BD66-05784123BC81}" type="presParOf" srcId="{B048F00A-DB38-4404-AE50-5EC5788640D8}" destId="{4D97EB99-70BB-41D6-9B03-16D730A06C87}" srcOrd="1" destOrd="0" presId="urn:microsoft.com/office/officeart/2005/8/layout/list1"/>
    <dgm:cxn modelId="{EC344588-5F75-4C70-BE5E-505E08A16962}" type="presParOf" srcId="{43D4A48E-99F3-484D-B3F6-3B602802CDD9}" destId="{6E863333-1B8D-4E8D-A1E1-2B3B1EC6FC6F}" srcOrd="5" destOrd="0" presId="urn:microsoft.com/office/officeart/2005/8/layout/list1"/>
    <dgm:cxn modelId="{58A28B46-9CB3-4F79-B8AF-6AB716826FD1}" type="presParOf" srcId="{43D4A48E-99F3-484D-B3F6-3B602802CDD9}" destId="{87B7572C-0BA0-45ED-8530-F6AF4F739F5E}" srcOrd="6" destOrd="0" presId="urn:microsoft.com/office/officeart/2005/8/layout/list1"/>
    <dgm:cxn modelId="{A5ECBA4A-F270-4B9B-A00C-65A84334DDEA}" type="presParOf" srcId="{43D4A48E-99F3-484D-B3F6-3B602802CDD9}" destId="{82E9DF26-B86B-4037-9803-9E157F4F0075}" srcOrd="7" destOrd="0" presId="urn:microsoft.com/office/officeart/2005/8/layout/list1"/>
    <dgm:cxn modelId="{1CB06ABB-DAFE-497B-973C-396CC4E2BF1B}" type="presParOf" srcId="{43D4A48E-99F3-484D-B3F6-3B602802CDD9}" destId="{2F5D5FEC-4191-47AC-9B64-6E91E3CD7BD7}" srcOrd="8" destOrd="0" presId="urn:microsoft.com/office/officeart/2005/8/layout/list1"/>
    <dgm:cxn modelId="{50B9435D-F84C-4CAE-A57F-FAF4E00D40C9}" type="presParOf" srcId="{2F5D5FEC-4191-47AC-9B64-6E91E3CD7BD7}" destId="{DD9A0233-2787-4618-B94E-9AB57648CF5C}" srcOrd="0" destOrd="0" presId="urn:microsoft.com/office/officeart/2005/8/layout/list1"/>
    <dgm:cxn modelId="{00B179AF-784D-43FF-9E55-7056891E3C7E}" type="presParOf" srcId="{2F5D5FEC-4191-47AC-9B64-6E91E3CD7BD7}" destId="{9449C38B-69FD-4C15-A97F-7D09CB4AEA9F}" srcOrd="1" destOrd="0" presId="urn:microsoft.com/office/officeart/2005/8/layout/list1"/>
    <dgm:cxn modelId="{E65C18F2-CC83-4505-BDE4-72C12DB959C0}" type="presParOf" srcId="{43D4A48E-99F3-484D-B3F6-3B602802CDD9}" destId="{94D9AD43-C746-40B2-BDEB-A971F7C1F91C}" srcOrd="9" destOrd="0" presId="urn:microsoft.com/office/officeart/2005/8/layout/list1"/>
    <dgm:cxn modelId="{A7263EB1-EE9C-4E2E-BCC9-B6D6F017C30A}" type="presParOf" srcId="{43D4A48E-99F3-484D-B3F6-3B602802CDD9}" destId="{497F9790-FA9E-43E4-851C-819686C28B51}" srcOrd="10" destOrd="0" presId="urn:microsoft.com/office/officeart/2005/8/layout/list1"/>
    <dgm:cxn modelId="{4BADD10E-63AE-4890-A777-3F6B41D433A6}" type="presParOf" srcId="{43D4A48E-99F3-484D-B3F6-3B602802CDD9}" destId="{71647B2B-FD71-4A60-8FFB-7C804465C6F2}" srcOrd="11" destOrd="0" presId="urn:microsoft.com/office/officeart/2005/8/layout/list1"/>
    <dgm:cxn modelId="{86489C3F-EB49-40BE-AAEC-C2E9ECCBC40F}" type="presParOf" srcId="{43D4A48E-99F3-484D-B3F6-3B602802CDD9}" destId="{C98C86D1-C581-4032-95E2-803584BBEFD8}" srcOrd="12" destOrd="0" presId="urn:microsoft.com/office/officeart/2005/8/layout/list1"/>
    <dgm:cxn modelId="{7138F186-2C52-4FDE-BE38-2D0BBFBE3F3F}" type="presParOf" srcId="{C98C86D1-C581-4032-95E2-803584BBEFD8}" destId="{B74623F3-F800-4B51-998F-8C245399C973}" srcOrd="0" destOrd="0" presId="urn:microsoft.com/office/officeart/2005/8/layout/list1"/>
    <dgm:cxn modelId="{2918B4C5-0C74-4524-9849-EDF7AD1804A6}" type="presParOf" srcId="{C98C86D1-C581-4032-95E2-803584BBEFD8}" destId="{33E2FE02-6154-4DE9-9337-9CF3B7983D6B}" srcOrd="1" destOrd="0" presId="urn:microsoft.com/office/officeart/2005/8/layout/list1"/>
    <dgm:cxn modelId="{41B515A2-198E-4A08-8025-C41E549B14B6}" type="presParOf" srcId="{43D4A48E-99F3-484D-B3F6-3B602802CDD9}" destId="{30B6085F-FD6F-48C6-854F-380E26F9CA1A}" srcOrd="13" destOrd="0" presId="urn:microsoft.com/office/officeart/2005/8/layout/list1"/>
    <dgm:cxn modelId="{24B3F8F6-E0C2-4D2B-9A08-E88A5B51B687}" type="presParOf" srcId="{43D4A48E-99F3-484D-B3F6-3B602802CDD9}" destId="{C0C3E0A1-8771-42D4-A7BC-29FE0B1E648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735EAC-70BB-4F99-9D01-3FF2656E52ED}">
      <dsp:nvSpPr>
        <dsp:cNvPr id="0" name=""/>
        <dsp:cNvSpPr/>
      </dsp:nvSpPr>
      <dsp:spPr>
        <a:xfrm>
          <a:off x="40" y="68871"/>
          <a:ext cx="3845569" cy="13031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Sumber Tunggal</a:t>
          </a:r>
          <a:endParaRPr lang="id-ID" sz="3600" kern="1200" dirty="0"/>
        </a:p>
      </dsp:txBody>
      <dsp:txXfrm>
        <a:off x="40" y="68871"/>
        <a:ext cx="3845569" cy="1303183"/>
      </dsp:txXfrm>
    </dsp:sp>
    <dsp:sp modelId="{0EB6E5FC-8782-42EE-BA5D-E4ABEA0933B4}">
      <dsp:nvSpPr>
        <dsp:cNvPr id="0" name=""/>
        <dsp:cNvSpPr/>
      </dsp:nvSpPr>
      <dsp:spPr>
        <a:xfrm>
          <a:off x="40" y="1372054"/>
          <a:ext cx="3845569" cy="308503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600" kern="1200" dirty="0" smtClean="0"/>
            <a:t>Air</a:t>
          </a:r>
          <a:endParaRPr lang="id-ID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600" kern="1200" dirty="0" smtClean="0"/>
            <a:t>Makanan</a:t>
          </a:r>
          <a:endParaRPr lang="id-ID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600" kern="1200" dirty="0" smtClean="0"/>
            <a:t>Vektor dari sumber yg sama</a:t>
          </a:r>
          <a:endParaRPr lang="id-ID" sz="3600" kern="1200" dirty="0"/>
        </a:p>
      </dsp:txBody>
      <dsp:txXfrm>
        <a:off x="40" y="1372054"/>
        <a:ext cx="3845569" cy="3085036"/>
      </dsp:txXfrm>
    </dsp:sp>
    <dsp:sp modelId="{56B20723-8DBF-4C8E-BC3A-FD1605F4014C}">
      <dsp:nvSpPr>
        <dsp:cNvPr id="0" name=""/>
        <dsp:cNvSpPr/>
      </dsp:nvSpPr>
      <dsp:spPr>
        <a:xfrm>
          <a:off x="4383989" y="68871"/>
          <a:ext cx="3845569" cy="13031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Manusia ke Manusia</a:t>
          </a:r>
          <a:endParaRPr lang="id-ID" sz="3600" kern="1200" dirty="0"/>
        </a:p>
      </dsp:txBody>
      <dsp:txXfrm>
        <a:off x="4383989" y="68871"/>
        <a:ext cx="3845569" cy="1303183"/>
      </dsp:txXfrm>
    </dsp:sp>
    <dsp:sp modelId="{7BBA2090-FA7C-4CE9-9757-C8F20553033A}">
      <dsp:nvSpPr>
        <dsp:cNvPr id="0" name=""/>
        <dsp:cNvSpPr/>
      </dsp:nvSpPr>
      <dsp:spPr>
        <a:xfrm>
          <a:off x="4383989" y="1372054"/>
          <a:ext cx="3845569" cy="308503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600" kern="1200" dirty="0" smtClean="0"/>
            <a:t>Droplet infection</a:t>
          </a:r>
          <a:endParaRPr lang="id-ID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600" kern="1200" dirty="0" smtClean="0"/>
            <a:t>Ditularkan dari penderita ke orang yg sehat</a:t>
          </a:r>
          <a:endParaRPr lang="id-ID" sz="3600" kern="1200" dirty="0"/>
        </a:p>
      </dsp:txBody>
      <dsp:txXfrm>
        <a:off x="4383989" y="1372054"/>
        <a:ext cx="3845569" cy="30850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5A1D1-E3F7-4069-918B-53EDEEDF0474}">
      <dsp:nvSpPr>
        <dsp:cNvPr id="0" name=""/>
        <dsp:cNvSpPr/>
      </dsp:nvSpPr>
      <dsp:spPr>
        <a:xfrm>
          <a:off x="0" y="1017561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ED883D-0D0A-4C2B-9F3C-A528F8E3B127}">
      <dsp:nvSpPr>
        <dsp:cNvPr id="0" name=""/>
        <dsp:cNvSpPr/>
      </dsp:nvSpPr>
      <dsp:spPr>
        <a:xfrm>
          <a:off x="411480" y="766641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Pelatihan tenaga kesehatan</a:t>
          </a:r>
          <a:endParaRPr lang="id-ID" sz="1700" kern="1200" dirty="0"/>
        </a:p>
      </dsp:txBody>
      <dsp:txXfrm>
        <a:off x="435978" y="791139"/>
        <a:ext cx="5711724" cy="452844"/>
      </dsp:txXfrm>
    </dsp:sp>
    <dsp:sp modelId="{87B7572C-0BA0-45ED-8530-F6AF4F739F5E}">
      <dsp:nvSpPr>
        <dsp:cNvPr id="0" name=""/>
        <dsp:cNvSpPr/>
      </dsp:nvSpPr>
      <dsp:spPr>
        <a:xfrm>
          <a:off x="0" y="1788681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97EB99-70BB-41D6-9B03-16D730A06C87}">
      <dsp:nvSpPr>
        <dsp:cNvPr id="0" name=""/>
        <dsp:cNvSpPr/>
      </dsp:nvSpPr>
      <dsp:spPr>
        <a:xfrm>
          <a:off x="411480" y="1537761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Persiapan sarana dan prasarana diagnostik, pengobatan dan langkah2 kesehatan lingkungan</a:t>
          </a:r>
          <a:endParaRPr lang="id-ID" sz="1600" kern="1200" dirty="0"/>
        </a:p>
      </dsp:txBody>
      <dsp:txXfrm>
        <a:off x="435978" y="1562259"/>
        <a:ext cx="5711724" cy="452844"/>
      </dsp:txXfrm>
    </dsp:sp>
    <dsp:sp modelId="{497F9790-FA9E-43E4-851C-819686C28B51}">
      <dsp:nvSpPr>
        <dsp:cNvPr id="0" name=""/>
        <dsp:cNvSpPr/>
      </dsp:nvSpPr>
      <dsp:spPr>
        <a:xfrm>
          <a:off x="0" y="2559801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49C38B-69FD-4C15-A97F-7D09CB4AEA9F}">
      <dsp:nvSpPr>
        <dsp:cNvPr id="0" name=""/>
        <dsp:cNvSpPr/>
      </dsp:nvSpPr>
      <dsp:spPr>
        <a:xfrm>
          <a:off x="411480" y="2308881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Menggiatkan sistem surveilans kesehatan</a:t>
          </a:r>
          <a:endParaRPr lang="id-ID" sz="1700" kern="1200" dirty="0"/>
        </a:p>
      </dsp:txBody>
      <dsp:txXfrm>
        <a:off x="435978" y="2333379"/>
        <a:ext cx="5711724" cy="452844"/>
      </dsp:txXfrm>
    </dsp:sp>
    <dsp:sp modelId="{C0C3E0A1-8771-42D4-A7BC-29FE0B1E6483}">
      <dsp:nvSpPr>
        <dsp:cNvPr id="0" name=""/>
        <dsp:cNvSpPr/>
      </dsp:nvSpPr>
      <dsp:spPr>
        <a:xfrm>
          <a:off x="0" y="3330921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E2FE02-6154-4DE9-9337-9CF3B7983D6B}">
      <dsp:nvSpPr>
        <dsp:cNvPr id="0" name=""/>
        <dsp:cNvSpPr/>
      </dsp:nvSpPr>
      <dsp:spPr>
        <a:xfrm>
          <a:off x="411480" y="3080001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Membangkitkan kesiagaan masyarakat ttg penyakit menular</a:t>
          </a:r>
          <a:endParaRPr lang="id-ID" sz="1700" kern="1200" dirty="0"/>
        </a:p>
      </dsp:txBody>
      <dsp:txXfrm>
        <a:off x="435978" y="3104499"/>
        <a:ext cx="5711724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F1FC8F7-8E26-4B79-97AA-B4C2C6A9B5EE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1C6B87C-6294-45A0-895A-2936ADD0984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597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F1FC8F7-8E26-4B79-97AA-B4C2C6A9B5EE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1C6B87C-6294-45A0-895A-2936ADD0984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494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F1FC8F7-8E26-4B79-97AA-B4C2C6A9B5EE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1C6B87C-6294-45A0-895A-2936ADD0984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641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F1FC8F7-8E26-4B79-97AA-B4C2C6A9B5EE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1C6B87C-6294-45A0-895A-2936ADD0984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647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F1FC8F7-8E26-4B79-97AA-B4C2C6A9B5EE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1C6B87C-6294-45A0-895A-2936ADD0984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853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F1FC8F7-8E26-4B79-97AA-B4C2C6A9B5EE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1C6B87C-6294-45A0-895A-2936ADD0984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51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F1FC8F7-8E26-4B79-97AA-B4C2C6A9B5EE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1C6B87C-6294-45A0-895A-2936ADD0984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995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F1FC8F7-8E26-4B79-97AA-B4C2C6A9B5EE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1C6B87C-6294-45A0-895A-2936ADD0984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911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F1FC8F7-8E26-4B79-97AA-B4C2C6A9B5EE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1C6B87C-6294-45A0-895A-2936ADD0984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3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F1FC8F7-8E26-4B79-97AA-B4C2C6A9B5EE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1C6B87C-6294-45A0-895A-2936ADD0984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352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F1FC8F7-8E26-4B79-97AA-B4C2C6A9B5EE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1C6B87C-6294-45A0-895A-2936ADD0984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174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Pengendalian Penyakit Menular Ketika Bencana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By</a:t>
            </a:r>
          </a:p>
          <a:p>
            <a:r>
              <a:rPr lang="id-ID" dirty="0" smtClean="0"/>
              <a:t>Ahmad Irfandi, SKM., MKM</a:t>
            </a:r>
          </a:p>
          <a:p>
            <a:r>
              <a:rPr lang="id-ID" dirty="0" smtClean="0"/>
              <a:t>Universitas Esa Unggul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d-ID" dirty="0" smtClean="0"/>
              <a:t>Pengkajian Masa Pemulihan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id-ID" dirty="0" smtClean="0"/>
              <a:t>Pendekatan2 jangka panjang: kesudahan bantuan kepada korban bencana...?</a:t>
            </a:r>
          </a:p>
          <a:p>
            <a:r>
              <a:rPr lang="id-ID" dirty="0" smtClean="0"/>
              <a:t>Apakah bantuan perlu difasilitasikan kepada populasi lokal...? </a:t>
            </a:r>
          </a:p>
          <a:p>
            <a:r>
              <a:rPr lang="id-ID" dirty="0" smtClean="0"/>
              <a:t>Apakah bantuan PPM hanya ditujukan kepada populasi korban bencana semasa kedaruratabn saja...?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d-ID" dirty="0" smtClean="0"/>
              <a:t>PENENTUAN PRIORITAS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>
                <a:solidFill>
                  <a:srgbClr val="FF0000"/>
                </a:solidFill>
              </a:rPr>
              <a:t>Proses menimbang dan memilih langkah-langkah dan program mana yang harus didahulukan, berdasarkan:</a:t>
            </a:r>
          </a:p>
          <a:p>
            <a:pPr>
              <a:buNone/>
            </a:pPr>
            <a:r>
              <a:rPr lang="id-ID" dirty="0" smtClean="0"/>
              <a:t>1. Bobot masalah dan dampaknya</a:t>
            </a:r>
          </a:p>
          <a:p>
            <a:pPr>
              <a:buNone/>
            </a:pPr>
            <a:r>
              <a:rPr lang="id-ID" dirty="0" smtClean="0"/>
              <a:t>2. Kemudahan mengatasi</a:t>
            </a:r>
          </a:p>
          <a:p>
            <a:pPr>
              <a:buNone/>
            </a:pPr>
            <a:r>
              <a:rPr lang="id-ID" dirty="0" smtClean="0"/>
              <a:t>3. Ketersediaan tenaga dan sumber daya lain, biaya</a:t>
            </a:r>
          </a:p>
          <a:p>
            <a:pPr>
              <a:buNone/>
            </a:pPr>
            <a:r>
              <a:rPr lang="id-ID" dirty="0" smtClean="0"/>
              <a:t>4. Kapasitas institusi penyelenggara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3200" dirty="0" smtClean="0"/>
              <a:t>TABEL PERINGKAT BAHAN PERTIMBANGAN PENENTUAN PRIORITAS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99521" cy="539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0156"/>
                <a:gridCol w="1021080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TINDAKAN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Bobot</a:t>
                      </a:r>
                    </a:p>
                    <a:p>
                      <a:pPr algn="ctr"/>
                      <a:r>
                        <a:rPr lang="id-ID" b="1" dirty="0" smtClean="0"/>
                        <a:t>Masalah</a:t>
                      </a:r>
                    </a:p>
                    <a:p>
                      <a:pPr algn="ctr"/>
                      <a:r>
                        <a:rPr lang="id-ID" b="1" dirty="0" smtClean="0"/>
                        <a:t>1=kecil</a:t>
                      </a:r>
                    </a:p>
                    <a:p>
                      <a:pPr algn="ctr"/>
                      <a:r>
                        <a:rPr lang="id-ID" b="1" dirty="0" smtClean="0"/>
                        <a:t>3=besar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Kemudahan</a:t>
                      </a:r>
                    </a:p>
                    <a:p>
                      <a:pPr algn="ctr"/>
                      <a:r>
                        <a:rPr lang="id-ID" b="1" dirty="0" smtClean="0"/>
                        <a:t>1=sukar</a:t>
                      </a:r>
                    </a:p>
                    <a:p>
                      <a:pPr algn="ctr"/>
                      <a:r>
                        <a:rPr lang="id-ID" b="1" dirty="0" smtClean="0"/>
                        <a:t>3=mudah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Ke-tersedia-an Tenaga</a:t>
                      </a:r>
                    </a:p>
                    <a:p>
                      <a:pPr algn="ctr"/>
                      <a:r>
                        <a:rPr lang="id-ID" b="1" dirty="0" smtClean="0"/>
                        <a:t>1=sedikit</a:t>
                      </a:r>
                    </a:p>
                    <a:p>
                      <a:pPr algn="ctr"/>
                      <a:r>
                        <a:rPr lang="id-ID" b="1" dirty="0" smtClean="0"/>
                        <a:t>3=banyak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Biaya</a:t>
                      </a:r>
                    </a:p>
                    <a:p>
                      <a:pPr algn="ctr"/>
                      <a:r>
                        <a:rPr lang="id-ID" b="1" dirty="0" smtClean="0"/>
                        <a:t>1=tinggi</a:t>
                      </a:r>
                    </a:p>
                    <a:p>
                      <a:pPr algn="ctr"/>
                      <a:r>
                        <a:rPr lang="id-ID" b="1" dirty="0" smtClean="0"/>
                        <a:t>3=rendah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Kapasitas</a:t>
                      </a:r>
                    </a:p>
                    <a:p>
                      <a:pPr algn="ctr"/>
                      <a:r>
                        <a:rPr lang="id-ID" b="1" dirty="0" smtClean="0"/>
                        <a:t>1=rendah</a:t>
                      </a:r>
                    </a:p>
                    <a:p>
                      <a:pPr algn="ctr"/>
                      <a:r>
                        <a:rPr lang="id-ID" b="1" dirty="0" smtClean="0"/>
                        <a:t>3=tinggi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Jumlah</a:t>
                      </a:r>
                    </a:p>
                    <a:p>
                      <a:pPr algn="ctr"/>
                      <a:r>
                        <a:rPr lang="id-ID" b="1" dirty="0" smtClean="0"/>
                        <a:t>Peringkat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Penyediaan Air Bersih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Pemukiman dan Tempat Bernaung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Sanitasi dan Pembuatan WC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Pembuangan Sampah Padat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3200" dirty="0" smtClean="0"/>
              <a:t>TABEL PERINGKAT BAHAN PERTIMBANGAN PENENTUAN PRIORITAS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99521" cy="485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0156"/>
                <a:gridCol w="1021080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TINDAKAN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Bobot</a:t>
                      </a:r>
                    </a:p>
                    <a:p>
                      <a:pPr algn="ctr"/>
                      <a:r>
                        <a:rPr lang="id-ID" b="1" dirty="0" smtClean="0"/>
                        <a:t>Masalah</a:t>
                      </a:r>
                    </a:p>
                    <a:p>
                      <a:pPr algn="ctr"/>
                      <a:r>
                        <a:rPr lang="id-ID" b="1" dirty="0" smtClean="0"/>
                        <a:t>1=kecil</a:t>
                      </a:r>
                    </a:p>
                    <a:p>
                      <a:pPr algn="ctr"/>
                      <a:r>
                        <a:rPr lang="id-ID" b="1" dirty="0" smtClean="0"/>
                        <a:t>3=besar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Kemudahan</a:t>
                      </a:r>
                    </a:p>
                    <a:p>
                      <a:pPr algn="ctr"/>
                      <a:r>
                        <a:rPr lang="id-ID" b="1" dirty="0" smtClean="0"/>
                        <a:t>1=sukar</a:t>
                      </a:r>
                    </a:p>
                    <a:p>
                      <a:pPr algn="ctr"/>
                      <a:r>
                        <a:rPr lang="id-ID" b="1" dirty="0" smtClean="0"/>
                        <a:t>3=mudah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Ke-tersedia-an Tenaga</a:t>
                      </a:r>
                    </a:p>
                    <a:p>
                      <a:pPr algn="ctr"/>
                      <a:r>
                        <a:rPr lang="id-ID" b="1" dirty="0" smtClean="0"/>
                        <a:t>1=sedikit</a:t>
                      </a:r>
                    </a:p>
                    <a:p>
                      <a:pPr algn="ctr"/>
                      <a:r>
                        <a:rPr lang="id-ID" b="1" dirty="0" smtClean="0"/>
                        <a:t>3=banyak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Biaya</a:t>
                      </a:r>
                    </a:p>
                    <a:p>
                      <a:pPr algn="ctr"/>
                      <a:r>
                        <a:rPr lang="id-ID" b="1" dirty="0" smtClean="0"/>
                        <a:t>1=tinggi</a:t>
                      </a:r>
                    </a:p>
                    <a:p>
                      <a:pPr algn="ctr"/>
                      <a:r>
                        <a:rPr lang="id-ID" b="1" dirty="0" smtClean="0"/>
                        <a:t>3=rendah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Kapasitas</a:t>
                      </a:r>
                    </a:p>
                    <a:p>
                      <a:pPr algn="ctr"/>
                      <a:r>
                        <a:rPr lang="id-ID" b="1" dirty="0" smtClean="0"/>
                        <a:t>1=rendah</a:t>
                      </a:r>
                    </a:p>
                    <a:p>
                      <a:pPr algn="ctr"/>
                      <a:r>
                        <a:rPr lang="id-ID" b="1" dirty="0" smtClean="0"/>
                        <a:t>3=tinggi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Jumlah</a:t>
                      </a:r>
                    </a:p>
                    <a:p>
                      <a:pPr algn="ctr"/>
                      <a:r>
                        <a:rPr lang="id-ID" b="1" dirty="0" smtClean="0"/>
                        <a:t>Peringkat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Pemberantasan Vektor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Penyediaan Kelambu, Obat Nyamuk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Imunisasi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Kesehatan Reproduksi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id-ID" sz="3600" dirty="0" smtClean="0"/>
              <a:t>Penentuan Pencapaian, Objektif dan Strategi Pengendalian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Sasaran terakhir: mengidentifikasi risiko dan mencegah mortalitas berlebih di kalangan korban bencana dengan cara mencegah dan mengelola letupan penyakit menular.</a:t>
            </a:r>
          </a:p>
          <a:p>
            <a:r>
              <a:rPr lang="id-ID" dirty="0" smtClean="0"/>
              <a:t>Langkah preventif mungkin dapat mencegah hampir semua mortalitas melalui penurunan insiden penyakit </a:t>
            </a:r>
            <a:r>
              <a:rPr lang="id-ID" dirty="0" smtClean="0">
                <a:sym typeface="Wingdings" pitchFamily="2" charset="2"/>
              </a:rPr>
              <a:t> langkah2 yang dilakukan belum tentu berhasil mencegah </a:t>
            </a:r>
            <a:r>
              <a:rPr lang="id-ID" dirty="0" smtClean="0"/>
              <a:t>terjadinya letupan penyakit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id-ID" sz="3600" dirty="0" smtClean="0"/>
              <a:t>Penentuan Pencapaian, Objektif dan Strategi Pengendalian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</a:rPr>
              <a:t>Pencapaian</a:t>
            </a:r>
          </a:p>
          <a:p>
            <a:r>
              <a:rPr lang="id-ID" dirty="0" smtClean="0"/>
              <a:t>Mencegah morbiditas dan mortalitas berlebih akibat penyakit menular</a:t>
            </a:r>
          </a:p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</a:rPr>
              <a:t>Objektif</a:t>
            </a:r>
          </a:p>
          <a:p>
            <a:r>
              <a:rPr lang="id-ID" dirty="0" smtClean="0"/>
              <a:t>Menurunkan angka kasar kematian menjadi angka kematian sebelum bencana</a:t>
            </a:r>
          </a:p>
          <a:p>
            <a:r>
              <a:rPr lang="id-ID" dirty="0" smtClean="0"/>
              <a:t>Menurunkan insiden diare dalam 1 bulan sampai mencapai angka seperti sebelum bencana </a:t>
            </a:r>
            <a:r>
              <a:rPr lang="id-ID" dirty="0" smtClean="0">
                <a:solidFill>
                  <a:srgbClr val="FF0000"/>
                </a:solidFill>
              </a:rPr>
              <a:t>(fase darurat)</a:t>
            </a:r>
          </a:p>
          <a:p>
            <a:r>
              <a:rPr lang="id-ID" dirty="0" smtClean="0"/>
              <a:t>Pengobatan berhasil menyembuhkan 85% penderita TB paru yang terdeteksi diantara para pengungsi </a:t>
            </a:r>
            <a:r>
              <a:rPr lang="id-ID" dirty="0" smtClean="0">
                <a:solidFill>
                  <a:srgbClr val="FF0000"/>
                </a:solidFill>
              </a:rPr>
              <a:t>(fase pasca darurat)</a:t>
            </a:r>
          </a:p>
          <a:p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STRATEGI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Rencana kegiatan yang dirancang untuk mencapai suatu tujuan melalui proses pengambilan keputusan dan pemecahan masalah gabungan.</a:t>
            </a:r>
          </a:p>
          <a:p>
            <a:r>
              <a:rPr lang="id-ID" dirty="0" smtClean="0"/>
              <a:t>Rencana kegiatan disusun sesuai tahap-tahap situasi kedaruratan.</a:t>
            </a:r>
          </a:p>
          <a:p>
            <a:r>
              <a:rPr lang="id-ID" dirty="0" smtClean="0"/>
              <a:t>Kegiatan terfokus pada penyakit-penyakit yang berpotensi menunjukkan angka morbiditas dan mortalitas yang tinggi.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KESIAGAAN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Sebelum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Terjadi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Letupan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Penyakit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Ketika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Terjadi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Letupan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Penyakit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Susun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rencana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umum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Meningkatkan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pengedalian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vektor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nyamuk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pengasapan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Kelola</a:t>
                      </a:r>
                      <a:r>
                        <a:rPr lang="en-US" dirty="0" smtClean="0"/>
                        <a:t> </a:t>
                      </a:r>
                      <a:r>
                        <a:rPr lang="id-ID" dirty="0" smtClean="0"/>
                        <a:t>s</a:t>
                      </a:r>
                      <a:r>
                        <a:rPr lang="en-US" dirty="0" err="1" smtClean="0"/>
                        <a:t>arana</a:t>
                      </a:r>
                      <a:r>
                        <a:rPr lang="en-US" dirty="0" smtClean="0"/>
                        <a:t> program </a:t>
                      </a:r>
                      <a:r>
                        <a:rPr lang="en-US" dirty="0" err="1" smtClean="0"/>
                        <a:t>imunisasi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Meluaskan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HACCP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penyediaan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makanan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Koordinasikan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latih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siapkan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relawan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tenaga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kesehatan</a:t>
                      </a:r>
                      <a:r>
                        <a:rPr lang="id-ID" baseline="0" dirty="0" smtClean="0"/>
                        <a:t> lain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Meluaskan</a:t>
                      </a:r>
                      <a:r>
                        <a:rPr lang="en-US" dirty="0" smtClean="0"/>
                        <a:t> program </a:t>
                      </a:r>
                      <a:r>
                        <a:rPr lang="en-US" dirty="0" err="1" smtClean="0"/>
                        <a:t>imunisasi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Terapkan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surveilan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dibantu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penduduk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relawan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Memberikan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pengobatan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profilaksis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misal</a:t>
                      </a:r>
                      <a:r>
                        <a:rPr lang="en-US" dirty="0" smtClean="0"/>
                        <a:t>: malaria)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petakan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klinik-klinik</a:t>
                      </a:r>
                      <a:r>
                        <a:rPr lang="en-US" dirty="0" smtClean="0"/>
                        <a:t> (status </a:t>
                      </a:r>
                      <a:r>
                        <a:rPr lang="en-US" dirty="0" err="1" smtClean="0"/>
                        <a:t>operasional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kapasitas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Petakan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sumber</a:t>
                      </a:r>
                      <a:r>
                        <a:rPr lang="en-US" dirty="0" smtClean="0"/>
                        <a:t> air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tempat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pembagian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makanan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lalu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lintas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Sediakan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obat-obatan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dasar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P3K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KESIAGAAN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Sebelum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Terjadi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Letupan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Penyakit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Ketika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Terjadi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Letupan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Penyakit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Awasi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Infeksi</a:t>
                      </a:r>
                      <a:r>
                        <a:rPr lang="en-US" baseline="0" dirty="0" smtClean="0"/>
                        <a:t> </a:t>
                      </a:r>
                      <a:r>
                        <a:rPr lang="id-ID" baseline="0" dirty="0" smtClean="0"/>
                        <a:t>akut </a:t>
                      </a:r>
                      <a:r>
                        <a:rPr lang="en-US" baseline="0" dirty="0" err="1" smtClean="0"/>
                        <a:t>saluran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pernapasan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tenda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tempat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bernaung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Sediakan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toksoid</a:t>
                      </a:r>
                      <a:r>
                        <a:rPr lang="en-US" dirty="0" smtClean="0"/>
                        <a:t> tetanus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serum tetanus, </a:t>
                      </a:r>
                      <a:r>
                        <a:rPr lang="en-US" dirty="0" err="1" smtClean="0"/>
                        <a:t>imunisasi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balita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Perlindungan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terhadap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nyamuk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kelambu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foging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obat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nyamuk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Sediakan</a:t>
                      </a:r>
                      <a:r>
                        <a:rPr lang="en-US" dirty="0" smtClean="0"/>
                        <a:t> air </a:t>
                      </a:r>
                      <a:r>
                        <a:rPr lang="en-US" dirty="0" err="1" smtClean="0"/>
                        <a:t>bersih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Sediakan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sarana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sanitasi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dasar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Sediakan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Tempat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berteduh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Sediakan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sarana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pelayanan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dasar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kesehatan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rujukan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pendidikan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kesehatan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PENGENDALIAN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DAN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PENGELOLAAN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KASUS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Sebelum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Terjadi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Letupan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Penyakit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Ketika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Terjadi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Letupan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Penyakit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Diagnosis </a:t>
                      </a:r>
                      <a:r>
                        <a:rPr lang="en-US" dirty="0" err="1" smtClean="0"/>
                        <a:t>klinik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kemampuan</a:t>
                      </a:r>
                      <a:r>
                        <a:rPr lang="en-US" dirty="0" smtClean="0"/>
                        <a:t> diagnosis </a:t>
                      </a:r>
                      <a:r>
                        <a:rPr lang="en-US" dirty="0" err="1" smtClean="0"/>
                        <a:t>dasar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mikroskop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cepat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sederhana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Rencana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kedaruratan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Kerjasama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laboratorium</a:t>
                      </a:r>
                      <a:r>
                        <a:rPr lang="id-ID" baseline="0" dirty="0" smtClean="0"/>
                        <a:t> rujukan terdekat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Diagnostik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pengobatan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Laboratorium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lapangan</a:t>
                      </a:r>
                      <a:r>
                        <a:rPr lang="id-ID" dirty="0" smtClean="0"/>
                        <a:t> (pemeriksaan darah malaria, tinja, pemeriksaan BTA sputum, dll)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Persediaan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obat</a:t>
                      </a:r>
                      <a:endParaRPr lang="id-ID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Penularan terjadi karena: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2440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6801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SURVEILANS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Sebelum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Terjadi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Letupan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Penyakit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Ketika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Terjadi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Letupan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Penyakit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Pantau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morbiditas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mortalitas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penyakit-penyakit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sering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muncul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Pantau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morboditas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mortalitas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penyakit-penyakit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sering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muncul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Infeksi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akut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saluran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pernapasan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Infeksi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kulit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Infeksi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saluran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kemih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penyakit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kelamin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Campak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Infeksi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parasit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Gangguan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Kesehatan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Ibu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 </a:t>
                      </a:r>
                      <a:r>
                        <a:rPr lang="en-US" dirty="0" err="1" smtClean="0"/>
                        <a:t>Paru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Gangguan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Gizi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Kesehatan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Reproduksi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PERBAIKAN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SISTEM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Sebelum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Terjadi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Letupan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Penyakit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Ketika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Terjadi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Letupan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Penyakit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Lanjutan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pemantauan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evaluasi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peninjauan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ulang</a:t>
                      </a:r>
                      <a:r>
                        <a:rPr lang="en-US" dirty="0" smtClean="0"/>
                        <a:t>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Diskusi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perbaikan-perbaikan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Evaluasi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mendalam</a:t>
                      </a:r>
                      <a:endParaRPr lang="id-ID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56259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Faktor terkait Perubahan Pola Penyakit ketika Bencana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Kerumunan manusia korban bencana</a:t>
            </a:r>
          </a:p>
          <a:p>
            <a:pPr marL="514350" indent="-514350">
              <a:buAutoNum type="arabicPeriod"/>
            </a:pPr>
            <a:r>
              <a:rPr lang="id-ID" dirty="0" smtClean="0"/>
              <a:t>Interaksi dengan populasi asing di tempat pengungsian</a:t>
            </a:r>
          </a:p>
          <a:p>
            <a:pPr marL="514350" indent="-514350">
              <a:buAutoNum type="arabicPeriod"/>
            </a:pPr>
            <a:r>
              <a:rPr lang="id-ID" dirty="0" smtClean="0"/>
              <a:t>Penurunan daya tahan tubuh</a:t>
            </a:r>
          </a:p>
          <a:p>
            <a:pPr marL="514350" indent="-514350">
              <a:buAutoNum type="arabicPeriod"/>
            </a:pPr>
            <a:r>
              <a:rPr lang="id-ID" dirty="0" smtClean="0"/>
              <a:t>Kondisi lingkungan yg tdk mendukung</a:t>
            </a:r>
          </a:p>
          <a:p>
            <a:pPr marL="514350" indent="-514350">
              <a:buAutoNum type="arabicPeriod"/>
            </a:pPr>
            <a:r>
              <a:rPr lang="id-ID" dirty="0" smtClean="0"/>
              <a:t>Pelayanan kesehatan tdk berfungsi</a:t>
            </a:r>
          </a:p>
          <a:p>
            <a:pPr marL="514350" indent="-514350">
              <a:buAutoNum type="arabicPeriod"/>
            </a:pPr>
            <a:r>
              <a:rPr lang="id-ID" dirty="0" smtClean="0"/>
              <a:t>Terputusnya upaya2 pengendalian penularan penyakit</a:t>
            </a:r>
          </a:p>
          <a:p>
            <a:pPr marL="514350" indent="-514350">
              <a:buAutoNum type="arabicPeriod"/>
            </a:pPr>
            <a:r>
              <a:rPr lang="id-ID" dirty="0" smtClean="0"/>
              <a:t>Berkembangnya faktor-faktor baru penularan penyakit dalam lingkungan</a:t>
            </a:r>
          </a:p>
          <a:p>
            <a:pPr marL="514350" indent="-514350"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95653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Langkah-Langkah Pencegahan dan Pengendalian Penyakit Menular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0523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394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id-ID" sz="3200" dirty="0" smtClean="0"/>
              <a:t>TAHAP-TAHAP </a:t>
            </a:r>
            <a:br>
              <a:rPr lang="id-ID" sz="3200" dirty="0" smtClean="0"/>
            </a:br>
            <a:r>
              <a:rPr lang="id-ID" sz="3200" dirty="0" smtClean="0"/>
              <a:t>PENGENDALIAN PENYAKIT MENULAR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Pengkajian (Cepat, Rinci, Masa Pemulihan)</a:t>
            </a:r>
          </a:p>
          <a:p>
            <a:pPr marL="514350" indent="-514350">
              <a:buAutoNum type="arabicPeriod"/>
            </a:pPr>
            <a:r>
              <a:rPr lang="id-ID" dirty="0" smtClean="0"/>
              <a:t>Penentuan Prioritas Program</a:t>
            </a:r>
          </a:p>
          <a:p>
            <a:pPr marL="514350" indent="-514350">
              <a:buAutoNum type="arabicPeriod"/>
            </a:pPr>
            <a:r>
              <a:rPr lang="id-ID" dirty="0" smtClean="0"/>
              <a:t>Penentuan Pencapaian, Objektif, dan Strategi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3200" dirty="0" smtClean="0"/>
              <a:t>PENGKAJIAN CEPAT </a:t>
            </a:r>
            <a:r>
              <a:rPr lang="id-ID" sz="3200" i="1" dirty="0" smtClean="0"/>
              <a:t>(Rapid Assessment)</a:t>
            </a:r>
            <a:endParaRPr lang="id-ID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Tahap awal pasca bencana, </a:t>
            </a:r>
            <a:r>
              <a:rPr lang="id-ID" smtClean="0"/>
              <a:t>kondisi kedaruratan </a:t>
            </a:r>
            <a:r>
              <a:rPr lang="id-ID" dirty="0" smtClean="0"/>
              <a:t>mencuat, informasi simpang siur, saling susul, berubah-ubah, tidak lengkap </a:t>
            </a:r>
            <a:r>
              <a:rPr lang="id-ID" dirty="0" smtClean="0">
                <a:sym typeface="Wingdings" pitchFamily="2" charset="2"/>
              </a:rPr>
              <a:t> harus segera dibuat putusan  disesuaikan dengan perkembangan kondisi</a:t>
            </a:r>
          </a:p>
          <a:p>
            <a:r>
              <a:rPr lang="id-ID" dirty="0" smtClean="0">
                <a:sym typeface="Wingdings" pitchFamily="2" charset="2"/>
              </a:rPr>
              <a:t>Berkonsultasi dengan pemerintah/jajaran administrasi setempat dan organisasi bantuan yang lain</a:t>
            </a:r>
          </a:p>
          <a:p>
            <a:r>
              <a:rPr lang="id-ID" dirty="0" smtClean="0">
                <a:sym typeface="Wingdings" pitchFamily="2" charset="2"/>
              </a:rPr>
              <a:t>Hasil pengkajian disebarkan kepada pihak-pihak terkait  persiapan mobilisasi ketenagaan dan sumber daya lain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3200" dirty="0" smtClean="0"/>
              <a:t> PENGKAJIAN RINCI</a:t>
            </a:r>
            <a:endParaRPr lang="id-ID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id-ID" dirty="0" smtClean="0"/>
              <a:t>Setelah ada informasi dan data </a:t>
            </a:r>
            <a:r>
              <a:rPr lang="id-ID" dirty="0" smtClean="0">
                <a:sym typeface="Wingdings" pitchFamily="2" charset="2"/>
              </a:rPr>
              <a:t> pengkajian rinci  perencanaan menyeluruh dan terfokus</a:t>
            </a:r>
          </a:p>
          <a:p>
            <a:r>
              <a:rPr lang="id-ID" dirty="0" smtClean="0">
                <a:sym typeface="Wingdings" pitchFamily="2" charset="2"/>
              </a:rPr>
              <a:t>Informasi rinci adl penting: data beban penyakit menular dan faktor2 penyerta, trauma psikologis</a:t>
            </a:r>
          </a:p>
          <a:p>
            <a:r>
              <a:rPr lang="id-ID" dirty="0" smtClean="0">
                <a:sym typeface="Wingdings" pitchFamily="2" charset="2"/>
              </a:rPr>
              <a:t>Hasil pengkajian rinci  dikomunikasikan kepada organisasi2 terkait  dapat berpartisipasi, berkoordinasi dan mengisi kekurangan2</a:t>
            </a:r>
          </a:p>
          <a:p>
            <a:endParaRPr lang="id-ID" dirty="0" smtClean="0">
              <a:sym typeface="Wingdings" pitchFamily="2" charset="2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id-ID" sz="3200" dirty="0" smtClean="0"/>
              <a:t>INFORMASI DASAR untuk PERENCANAAN PROGRAM PENGENDALIAN PENYAKIT MENULAR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id-ID" dirty="0" smtClean="0"/>
              <a:t>Komposisi demografi populasi korban bencana</a:t>
            </a:r>
          </a:p>
          <a:p>
            <a:r>
              <a:rPr lang="id-ID" dirty="0" smtClean="0"/>
              <a:t>Angka tahunan insidens penyakit menular di tempat asal</a:t>
            </a:r>
          </a:p>
          <a:p>
            <a:r>
              <a:rPr lang="id-ID" dirty="0" smtClean="0"/>
              <a:t>Angka tahunan insidens penyakit menular di tempat sekarang</a:t>
            </a:r>
          </a:p>
          <a:p>
            <a:r>
              <a:rPr lang="id-ID" dirty="0" smtClean="0"/>
              <a:t>Latar belakang budaya tempat asal dan tempat pengungsian</a:t>
            </a:r>
          </a:p>
          <a:p>
            <a:r>
              <a:rPr lang="id-ID" dirty="0" smtClean="0"/>
              <a:t>Kebijakan pengendalian penyakit menular di tempat sekarang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id-ID" sz="3200" dirty="0" smtClean="0"/>
              <a:t>INFORMASI DASAR untuk PERENCANAAN PROGRAM PENGENDALIAN PENYAKIT MENULAR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Standar baku definisi kasus dan protokol penanganan (berdasarkan WHO)</a:t>
            </a:r>
          </a:p>
          <a:p>
            <a:r>
              <a:rPr lang="id-ID" dirty="0" smtClean="0"/>
              <a:t>Sumber daya setempat untuk melaksanakan program pengendalian penyakit menular</a:t>
            </a:r>
          </a:p>
          <a:p>
            <a:r>
              <a:rPr lang="id-ID" dirty="0" smtClean="0"/>
              <a:t>Kapasitas instansi kesehatan setempat dan lembaga swadaya masyarakat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(PPT UEU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Theme(PPT UEU)</Template>
  <TotalTime>242</TotalTime>
  <Words>894</Words>
  <Application>Microsoft Office PowerPoint</Application>
  <PresentationFormat>On-screen Show (4:3)</PresentationFormat>
  <Paragraphs>194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Theme(PPT UEU)</vt:lpstr>
      <vt:lpstr>Pengendalian Penyakit Menular Ketika Bencana</vt:lpstr>
      <vt:lpstr>Penularan terjadi karena:</vt:lpstr>
      <vt:lpstr>Faktor terkait Perubahan Pola Penyakit ketika Bencana</vt:lpstr>
      <vt:lpstr>Langkah-Langkah Pencegahan dan Pengendalian Penyakit Menular</vt:lpstr>
      <vt:lpstr>TAHAP-TAHAP  PENGENDALIAN PENYAKIT MENULAR</vt:lpstr>
      <vt:lpstr>PENGKAJIAN CEPAT (Rapid Assessment)</vt:lpstr>
      <vt:lpstr> PENGKAJIAN RINCI</vt:lpstr>
      <vt:lpstr>INFORMASI DASAR untuk PERENCANAAN PROGRAM PENGENDALIAN PENYAKIT MENULAR</vt:lpstr>
      <vt:lpstr>INFORMASI DASAR untuk PERENCANAAN PROGRAM PENGENDALIAN PENYAKIT MENULAR</vt:lpstr>
      <vt:lpstr>Pengkajian Masa Pemulihan</vt:lpstr>
      <vt:lpstr>PENENTUAN PRIORITAS</vt:lpstr>
      <vt:lpstr>TABEL PERINGKAT BAHAN PERTIMBANGAN PENENTUAN PRIORITAS</vt:lpstr>
      <vt:lpstr>TABEL PERINGKAT BAHAN PERTIMBANGAN PENENTUAN PRIORITAS</vt:lpstr>
      <vt:lpstr>Penentuan Pencapaian, Objektif dan Strategi Pengendalian</vt:lpstr>
      <vt:lpstr>Penentuan Pencapaian, Objektif dan Strategi Pengendalian</vt:lpstr>
      <vt:lpstr>  STRATEGI</vt:lpstr>
      <vt:lpstr>Strategi Pengendalian Penyakit Menular Saat Bencana</vt:lpstr>
      <vt:lpstr>Strategi Pengendalian Penyakit Menular Saat Bencana</vt:lpstr>
      <vt:lpstr>Strategi Pengendalian Penyakit Menular Saat Bencana</vt:lpstr>
      <vt:lpstr>Strategi Pengendalian Penyakit Menular Saat Bencana</vt:lpstr>
      <vt:lpstr>Strategi Pengendalian Penyakit Menular Saat Bencana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Pengendalian Penyakit Menular Ketika Bencana</dc:title>
  <dc:creator>FKMDN</dc:creator>
  <cp:lastModifiedBy>BPISTI2008</cp:lastModifiedBy>
  <cp:revision>8</cp:revision>
  <dcterms:created xsi:type="dcterms:W3CDTF">2016-11-29T00:06:50Z</dcterms:created>
  <dcterms:modified xsi:type="dcterms:W3CDTF">2018-12-02T07:56:53Z</dcterms:modified>
</cp:coreProperties>
</file>