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3C4C30-FED3-4B60-AF94-F1E3C6129E4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5141367-1894-436C-9B31-309847385F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Perumahan dan Pemukiman Ketika Bencana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</a:p>
          <a:p>
            <a:r>
              <a:rPr lang="id-ID" dirty="0" smtClean="0"/>
              <a:t>UNIVERSITAS ESA UNGGUL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834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 smtClean="0"/>
              <a:t>PM10 sebagai Indikator Pencemaran Udara di Dalam Ruangan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Ruang tertutup berpotensi meningkatkan kadar partikulat</a:t>
            </a:r>
          </a:p>
          <a:p>
            <a:r>
              <a:rPr lang="id-ID" dirty="0" smtClean="0"/>
              <a:t>Partikulat di dalam ruangan dihasilkan partikulat yg masuk dari luar dan partikulat yg berasal dari dalm ruangan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8827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9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Penerangan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Penerangan yg optimal akan memberikan dukungan bagi kesehatan</a:t>
            </a:r>
          </a:p>
          <a:p>
            <a:r>
              <a:rPr lang="id-ID" dirty="0" smtClean="0"/>
              <a:t>Optimal berarti tidak berlebih/kekurangan cahaya</a:t>
            </a:r>
          </a:p>
          <a:p>
            <a:r>
              <a:rPr lang="id-ID" dirty="0" smtClean="0"/>
              <a:t>Sumber penerangan berasal dari alami dan buatan</a:t>
            </a:r>
          </a:p>
          <a:p>
            <a:r>
              <a:rPr lang="id-ID" dirty="0" smtClean="0"/>
              <a:t>Cahaya buatan diperoleh dari lampu pijar, flouresen, bola lampu </a:t>
            </a:r>
            <a:r>
              <a:rPr lang="id-ID" i="1" dirty="0" smtClean="0"/>
              <a:t>high intensity discharge</a:t>
            </a:r>
            <a:r>
              <a:rPr lang="id-ID" dirty="0" smtClean="0"/>
              <a:t>, dan </a:t>
            </a:r>
            <a:r>
              <a:rPr lang="id-ID" i="1" dirty="0" smtClean="0"/>
              <a:t>light emitting diodes </a:t>
            </a:r>
            <a:r>
              <a:rPr lang="id-ID" dirty="0" smtClean="0"/>
              <a:t>(LEDs)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11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Kontaminan Biologi dalam Bangunan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sehari-hari manusia selalu hidup bersama makhluk hidup lainnya seperti insekta (kecoa, lalat, nyamuk, pinjal, kutu, tungau, rayap), tikus jamur</a:t>
            </a:r>
          </a:p>
          <a:p>
            <a:r>
              <a:rPr lang="id-ID" dirty="0" smtClean="0"/>
              <a:t>Lalat dapat meularkan penyakit melalui makanan yg dihinggapinya (salmonellosis dan V. Cholera)</a:t>
            </a:r>
          </a:p>
          <a:p>
            <a:r>
              <a:rPr lang="id-ID" dirty="0" smtClean="0"/>
              <a:t>Tikus dapat menyebabkan penyakit secara langsung (rat-bite fever, leptospirosis, hantavirus) dan tak langsung (pes)</a:t>
            </a:r>
          </a:p>
          <a:p>
            <a:r>
              <a:rPr lang="id-ID" dirty="0" smtClean="0"/>
              <a:t>Jamur kapang berpotensi menghasilkan zat kimia berbahaya (VOC)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465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Pb (Timah Hitam)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 dalam bangunan yg menjadi masalah adalah pemakaian cat yg mengandung Pb</a:t>
            </a:r>
          </a:p>
          <a:p>
            <a:r>
              <a:rPr lang="id-ID" dirty="0" smtClean="0"/>
              <a:t>Pada umumnya cat kayu dan cat tembok menngandung Pb</a:t>
            </a:r>
          </a:p>
          <a:p>
            <a:r>
              <a:rPr lang="id-ID" dirty="0" smtClean="0"/>
              <a:t>Renovasi rumah akan melepas debu Pb kemana-mana</a:t>
            </a:r>
          </a:p>
          <a:p>
            <a:r>
              <a:rPr lang="id-ID" dirty="0" smtClean="0"/>
              <a:t>Pb yg tertelan akan menimbulkan keracunan pd sistem gastrointestinal, ginjal dan syaraf.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165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Keperluan Rumah Tangga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Teflon: pemanasan tinggi, PTFE melepaskan gas-gas toksik</a:t>
            </a:r>
          </a:p>
          <a:p>
            <a:r>
              <a:rPr lang="id-ID" dirty="0" smtClean="0"/>
              <a:t>Bahan-bahan pembersih: mengandung bahan kimia yg dapat membahayakan kesehatan seperti amoniak, Klor, dll</a:t>
            </a:r>
          </a:p>
          <a:p>
            <a:r>
              <a:rPr lang="id-ID" dirty="0" smtClean="0"/>
              <a:t>Pengharum ruangan: mengandung phthalate berpotensi menimbulkan kelainan hormonal</a:t>
            </a:r>
          </a:p>
          <a:p>
            <a:r>
              <a:rPr lang="id-ID" dirty="0" smtClean="0"/>
              <a:t>Perabot rumah tangga: dapat melepas VOC </a:t>
            </a:r>
          </a:p>
          <a:p>
            <a:r>
              <a:rPr lang="id-ID" dirty="0" smtClean="0"/>
              <a:t>Styrofoam: dapat melepas zat-zat </a:t>
            </a:r>
            <a:r>
              <a:rPr lang="id-ID" i="1" dirty="0" smtClean="0">
                <a:solidFill>
                  <a:srgbClr val="FF0000"/>
                </a:solidFill>
              </a:rPr>
              <a:t>Benzene</a:t>
            </a:r>
            <a:r>
              <a:rPr lang="id-ID" dirty="0" smtClean="0"/>
              <a:t> dan </a:t>
            </a:r>
            <a:r>
              <a:rPr lang="id-ID" i="1" dirty="0" smtClean="0">
                <a:solidFill>
                  <a:srgbClr val="FF0000"/>
                </a:solidFill>
              </a:rPr>
              <a:t>Styrene </a:t>
            </a:r>
            <a:r>
              <a:rPr lang="id-ID" dirty="0" smtClean="0"/>
              <a:t>ke udara dan makanan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7728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Pemilihan dan Pengaturan Tempat Bernaung Darurat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Jika bangunan tidak ada, maka pilihannya adalah membuat tenda atau tempat bernaung sementara</a:t>
            </a:r>
          </a:p>
          <a:p>
            <a:r>
              <a:rPr lang="id-ID" dirty="0" smtClean="0"/>
              <a:t>Ditempat ini harus tersedia air bersih, makanan, dan fasilitas sanitasi</a:t>
            </a:r>
          </a:p>
          <a:p>
            <a:r>
              <a:rPr lang="id-ID" dirty="0" smtClean="0"/>
              <a:t>Tempat ini harus segera didirikan ketika terjadi bencana</a:t>
            </a:r>
          </a:p>
          <a:p>
            <a:r>
              <a:rPr lang="id-ID" dirty="0" smtClean="0"/>
              <a:t>Baik untuk jangka pendek maupun panjang tempat ini harus menjamin berjalannya hidup sehat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719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Tempat Bernaung Darurat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6043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6224"/>
            <a:ext cx="382609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13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666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Tempat menetap/permukiman merupakan kondisi fisik lingkungan yg dihadapi korban bencana</a:t>
            </a:r>
          </a:p>
          <a:p>
            <a:r>
              <a:rPr lang="id-ID" dirty="0" smtClean="0"/>
              <a:t>Kondisi kes. Lingkungan akan berperan nyata menentukan derajat kesehatan mereka</a:t>
            </a:r>
          </a:p>
          <a:p>
            <a:r>
              <a:rPr lang="id-ID" dirty="0" smtClean="0"/>
              <a:t>Pemilihan lokasi bagi pengungsi sangat menentukan</a:t>
            </a:r>
          </a:p>
          <a:p>
            <a:r>
              <a:rPr lang="id-ID" dirty="0" smtClean="0"/>
              <a:t>Seorang ahli kes.ling harus dapat bekerjasama dgn ahli2 teknik utk menentukan pemukiman yg saniter bagi para pengungsi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30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Persyaratan Tempat Bernaung bagi Pengungsi: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Faali: istirahat, kebebasan pribadi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Psikologi : membina hubungan antar penghuni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Kesehatan: tidak menjadi tempat menimbulkan penyakit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Tidak menimbulkan kecelakaan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060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Tempat Bernaung Jangka Pendek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Bangunan2 yg masih berdiri dan aman dapat dijadikan tempat bernaung</a:t>
            </a:r>
          </a:p>
          <a:p>
            <a:r>
              <a:rPr lang="id-ID" dirty="0" smtClean="0"/>
              <a:t>Tempat ini harus diperiksa kelayakannya utk menghindari marabahaya susulan</a:t>
            </a:r>
          </a:p>
          <a:p>
            <a:r>
              <a:rPr lang="id-ID" dirty="0" smtClean="0"/>
              <a:t>Tempat evakuasi harus sedekat-dekatnya dgn komunitas yg terkena bencana</a:t>
            </a:r>
          </a:p>
          <a:p>
            <a:r>
              <a:rPr lang="id-ID" dirty="0" smtClean="0"/>
              <a:t>Kebersihan dan pemeliharaan bangunan2 tempat bernaung sementara hendaknya dirawat dan dijaga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554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Faktor Risiko Kesehatan Tempat Bernaung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Kualitas Udara dalam Bangunan</a:t>
            </a:r>
          </a:p>
          <a:p>
            <a:pPr marL="514350" indent="-514350">
              <a:buAutoNum type="arabicPeriod"/>
            </a:pPr>
            <a:r>
              <a:rPr lang="id-ID" dirty="0" smtClean="0"/>
              <a:t>Kondisi fisik tempat bernaung</a:t>
            </a:r>
          </a:p>
          <a:p>
            <a:pPr marL="514350" indent="-514350">
              <a:buAutoNum type="arabicPeriod"/>
            </a:pPr>
            <a:r>
              <a:rPr lang="id-ID" dirty="0" smtClean="0"/>
              <a:t>Kegiatan rumah tangga</a:t>
            </a:r>
          </a:p>
          <a:p>
            <a:pPr marL="514350" indent="-514350">
              <a:buAutoNum type="arabicPeriod"/>
            </a:pPr>
            <a:r>
              <a:rPr lang="id-ID" dirty="0" smtClean="0"/>
              <a:t>Kepadatan Hunian dan Faktor Psikologis</a:t>
            </a:r>
          </a:p>
          <a:p>
            <a:pPr marL="514350" indent="-514350">
              <a:buAutoNum type="arabicPeriod"/>
            </a:pPr>
            <a:r>
              <a:rPr lang="id-ID" dirty="0" smtClean="0"/>
              <a:t>PM10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Penerangan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Kontaminan Biologi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Pb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Keperluan Rumah Tangga</a:t>
            </a:r>
          </a:p>
        </p:txBody>
      </p:sp>
    </p:spTree>
    <p:extLst>
      <p:ext uri="{BB962C8B-B14F-4D97-AF65-F5344CB8AC3E}">
        <p14:creationId xmlns:p14="http://schemas.microsoft.com/office/powerpoint/2010/main" val="152868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Kualitas Udara Dalam Bangunan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Sumber pencemar berasal dari alam atau kegiatan manusia</a:t>
            </a:r>
          </a:p>
          <a:p>
            <a:r>
              <a:rPr lang="id-ID" dirty="0" smtClean="0"/>
              <a:t>Zat pencemar berasal dari bahan bakar, asap rokok, material bahan bangunan, perabotan, debu, kontaminan lain</a:t>
            </a:r>
          </a:p>
          <a:p>
            <a:r>
              <a:rPr lang="id-ID" dirty="0" smtClean="0"/>
              <a:t>Bentuk fisik pencemar udara adalah gas dan partikulat</a:t>
            </a:r>
          </a:p>
          <a:p>
            <a:r>
              <a:rPr lang="id-ID" dirty="0" smtClean="0"/>
              <a:t>Seperti, NO2, SO2, CO, Formaldehid, PAH, Hg, Pb, Asbestos, dll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730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Fisik Tempat Bernaung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Keadaan fisik tempat bernaung terdiri dari jumlah kamar, ventilasi, luas bangunan, jumlah penghuni, kelembaban, dsb</a:t>
            </a:r>
          </a:p>
          <a:p>
            <a:r>
              <a:rPr lang="id-ID" dirty="0" smtClean="0"/>
              <a:t>Akan tetapi pada saat bencana awal kondisi itu tidak relevan</a:t>
            </a:r>
          </a:p>
          <a:p>
            <a:r>
              <a:rPr lang="id-ID" dirty="0" smtClean="0"/>
              <a:t>Jika dipakai untuk waktu yg lama kondisi fisik diatas sangat menentukan derajat kesehatan</a:t>
            </a:r>
          </a:p>
          <a:p>
            <a:r>
              <a:rPr lang="id-ID" dirty="0" smtClean="0"/>
              <a:t>Keadaan fisik bangunan menentukan pola sirkulasi dan pertukaran udra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555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Kegiatan Rumah Tangga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Kegiatan rumah tangga merupakan kegiatan sehari-hari anggota rumah tangga di dalam rumah</a:t>
            </a:r>
          </a:p>
          <a:p>
            <a:r>
              <a:rPr lang="id-ID" dirty="0" smtClean="0"/>
              <a:t>Kagiatan itu berpotensi menimbulkan pencemaran udara di dalam rumah</a:t>
            </a:r>
          </a:p>
          <a:p>
            <a:r>
              <a:rPr lang="id-ID" dirty="0" smtClean="0"/>
              <a:t>Kegiatan yg dimaksud seperti memasak, merokok, memakai obat nyamuk bakar atau semprot</a:t>
            </a:r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487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Kepadatan Hunian dan Faktor Psikologis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Kepadatan hunian diukur menurut jumlah orang di dalam satu unit area/ruangan</a:t>
            </a:r>
          </a:p>
          <a:p>
            <a:r>
              <a:rPr lang="id-ID" dirty="0" smtClean="0"/>
              <a:t>Untuk hunian sederhana luas bangunan 10m</a:t>
            </a:r>
            <a:r>
              <a:rPr lang="id-ID" baseline="30000" dirty="0" smtClean="0"/>
              <a:t>2</a:t>
            </a:r>
            <a:r>
              <a:rPr lang="id-ID" dirty="0" smtClean="0"/>
              <a:t>/orang</a:t>
            </a:r>
          </a:p>
          <a:p>
            <a:r>
              <a:rPr lang="id-ID" dirty="0" smtClean="0"/>
              <a:t>Kepadatan hunian dapat menjadi faktor risiko terjadinya penularan ISPA</a:t>
            </a:r>
          </a:p>
          <a:p>
            <a:r>
              <a:rPr lang="id-ID" dirty="0" smtClean="0"/>
              <a:t>Aspek yg berperan menentukan fungsi psikologis tempat tinggal: </a:t>
            </a:r>
            <a:r>
              <a:rPr lang="id-ID" dirty="0" smtClean="0">
                <a:solidFill>
                  <a:srgbClr val="FF0000"/>
                </a:solidFill>
              </a:rPr>
              <a:t>kebersihan, privacy, ada tidaknya bahaya, kualitas struktur bangunan, dan tempat bermain anak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213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1164</TotalTime>
  <Words>679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Theme(PPT UEU)</vt:lpstr>
      <vt:lpstr>Perumahan dan Pemukiman Ketika Bencana</vt:lpstr>
      <vt:lpstr>Pendahuluan</vt:lpstr>
      <vt:lpstr>Persyaratan Tempat Bernaung bagi Pengungsi:</vt:lpstr>
      <vt:lpstr>Tempat Bernaung Jangka Pendek</vt:lpstr>
      <vt:lpstr>Faktor Risiko Kesehatan Tempat Bernaung</vt:lpstr>
      <vt:lpstr>Kualitas Udara Dalam Bangunan</vt:lpstr>
      <vt:lpstr>Kondisi Fisik Tempat Bernaung</vt:lpstr>
      <vt:lpstr>Kegiatan Rumah Tangga</vt:lpstr>
      <vt:lpstr>Kepadatan Hunian dan Faktor Psikologis</vt:lpstr>
      <vt:lpstr>PM10 sebagai Indikator Pencemaran Udara di Dalam Ruangan</vt:lpstr>
      <vt:lpstr>Penerangan</vt:lpstr>
      <vt:lpstr>Kontaminan Biologi dalam Bangunan</vt:lpstr>
      <vt:lpstr>Pb (Timah Hitam)</vt:lpstr>
      <vt:lpstr>Keperluan Rumah Tangga</vt:lpstr>
      <vt:lpstr>Pemilihan dan Pengaturan Tempat Bernaung Darurat</vt:lpstr>
      <vt:lpstr>Tempat Bernaung Darurat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Perumahan dan Pemukiman Ketika Bencana</dc:title>
  <dc:creator>Ahmad Irfandi</dc:creator>
  <cp:lastModifiedBy>BPISTI2008</cp:lastModifiedBy>
  <cp:revision>12</cp:revision>
  <dcterms:created xsi:type="dcterms:W3CDTF">2018-09-27T08:53:08Z</dcterms:created>
  <dcterms:modified xsi:type="dcterms:W3CDTF">2018-12-02T07:57:14Z</dcterms:modified>
</cp:coreProperties>
</file>