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0" r:id="rId4"/>
    <p:sldId id="269" r:id="rId5"/>
    <p:sldId id="262" r:id="rId6"/>
    <p:sldId id="263" r:id="rId7"/>
    <p:sldId id="264" r:id="rId8"/>
    <p:sldId id="265" r:id="rId9"/>
    <p:sldId id="257" r:id="rId10"/>
    <p:sldId id="271" r:id="rId11"/>
    <p:sldId id="258" r:id="rId12"/>
    <p:sldId id="259" r:id="rId13"/>
    <p:sldId id="266" r:id="rId14"/>
    <p:sldId id="267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38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59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94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4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647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53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1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99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91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5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693BE1C-388B-4E5D-AD8A-7798BB34097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8B1957A-3AA6-41CC-84CC-EBE12658F6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174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PENGELOLAAN EKSKRETA </a:t>
            </a:r>
            <a:br>
              <a:rPr lang="id-ID" dirty="0" smtClean="0"/>
            </a:br>
            <a:r>
              <a:rPr lang="id-ID" dirty="0" smtClean="0"/>
              <a:t>KETIKA BENCANA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Irfandi,SKM., MKM</a:t>
            </a:r>
          </a:p>
          <a:p>
            <a:r>
              <a:rPr lang="id-ID" dirty="0" smtClean="0"/>
              <a:t>Universitas Esa Unggul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Ketentuan Tempat Pembuangan Ekskreta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Instalasi jamban berjumlah cukup untuk pemakaian yg layak</a:t>
            </a:r>
          </a:p>
          <a:p>
            <a:r>
              <a:rPr lang="id-ID" dirty="0" smtClean="0"/>
              <a:t>Instalasi jamban berada cukup dekat dengan tempat permukiman</a:t>
            </a:r>
          </a:p>
          <a:p>
            <a:r>
              <a:rPr lang="id-ID" dirty="0" smtClean="0"/>
              <a:t>Instalasi jamban diletakkan, dirancang, dibangun, dirawat agar selalu nyaman, hygienis, dan aman dipakai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597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d-ID" sz="3200" dirty="0" smtClean="0"/>
              <a:t>INDIKATOR UTAMA AKSES DAN JUMLAH JAMBAN DI PENGUNGSIAN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id-ID" dirty="0"/>
              <a:t>Tiap jamban digunakan paling banyak 20 orang</a:t>
            </a:r>
          </a:p>
          <a:p>
            <a:pPr lvl="0"/>
            <a:r>
              <a:rPr lang="id-ID" dirty="0"/>
              <a:t>Penggunaan jamban diatur perumah tangga dan/menurut pembedaan jenis kelamin (misalnya jamban persekian KK atau jamban laki–laki dan jamban permpuan)</a:t>
            </a:r>
          </a:p>
          <a:p>
            <a:pPr lvl="0"/>
            <a:r>
              <a:rPr lang="id-ID" dirty="0"/>
              <a:t>Jarak jamban tidak lebih dari 50 meter dari pemukiman (rumah atau barak di kamp pengungsian). Atau bila dihitung dalam jam perjalanan ke jamban hanya memakan waktu tidak lebih dari 1 menit saja dengan berjalan kaki.</a:t>
            </a:r>
          </a:p>
          <a:p>
            <a:pPr lvl="0"/>
            <a:r>
              <a:rPr lang="id-ID" dirty="0"/>
              <a:t>Jamban umum tersedia di tempat–tempat seperti pasar, titik–titik pembagian sembako, pusat – pusat layanan kesehatan dsb.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INDIKATOR UTAMA AKSES DAN JUMLAH JAMBAN DI PENGUNGSIAN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id-ID" dirty="0" smtClean="0"/>
              <a:t>Letak </a:t>
            </a:r>
            <a:r>
              <a:rPr lang="id-ID" dirty="0"/>
              <a:t>jamban dan penampung kotoran harus sekurang–kurangnya berjarak 30 meter dari sumber air bawah tanah.</a:t>
            </a:r>
          </a:p>
          <a:p>
            <a:pPr lvl="0"/>
            <a:r>
              <a:rPr lang="id-ID" dirty="0"/>
              <a:t>Dasar penampung kotoran sedikitnya 1,5 meter di atas air tanah.</a:t>
            </a:r>
          </a:p>
          <a:p>
            <a:pPr lvl="0"/>
            <a:r>
              <a:rPr lang="id-ID" dirty="0"/>
              <a:t>Pembuangan limbah cair dari jamban tidak merembes ke sumber air mana pun, baik sumur maupun mata air, suangai, dan sebagainya 1 (satu) Latrin/jaga untuk 6–10 orang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PRINSIP SARANA PEMBUANGAN </a:t>
            </a:r>
            <a:br>
              <a:rPr lang="id-ID" dirty="0" smtClean="0"/>
            </a:br>
            <a:r>
              <a:rPr lang="id-ID" dirty="0" smtClean="0"/>
              <a:t>YANG SANITER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Tempat bisa melokalisasi dan memusnahkan ekskreta tanpa membahayakan kesehatan masyarakat</a:t>
            </a:r>
          </a:p>
          <a:p>
            <a:r>
              <a:rPr lang="id-ID" dirty="0" smtClean="0"/>
              <a:t>Jamban menjadi tempat melokalisasi ekskreta </a:t>
            </a:r>
          </a:p>
          <a:p>
            <a:r>
              <a:rPr lang="id-ID" dirty="0" smtClean="0"/>
              <a:t>Ekskreta mengalami proses dekomposisi dan pemusnahan patogen untuk meminimalkan risiko kesehatan yang berasal dari ekskreta</a:t>
            </a:r>
          </a:p>
          <a:p>
            <a:r>
              <a:rPr lang="id-ID" dirty="0" smtClean="0"/>
              <a:t>Tempat dirancang dan dibangun tanpa adanya risiko mengontaminasi sumber-sumber air minum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JENIS JAMBAN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Jamban Saluran (Trench Latrine)</a:t>
            </a:r>
          </a:p>
          <a:p>
            <a:r>
              <a:rPr lang="id-ID" dirty="0" smtClean="0"/>
              <a:t>Jamban Gali (Pit Latrine)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Jamban Saluran (Trench Laterine)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Jamban ini sifatnya sementara, dipakai ketika tempat pembuangan ekskreta mungkin tdk tersedia di lokasi bencana</a:t>
            </a:r>
          </a:p>
          <a:p>
            <a:r>
              <a:rPr lang="id-ID" dirty="0" smtClean="0"/>
              <a:t>Jamban ini diletakkan jauh dari sumber air</a:t>
            </a:r>
          </a:p>
          <a:p>
            <a:r>
              <a:rPr lang="id-ID" dirty="0" smtClean="0"/>
              <a:t>Pembuatannya: saluran digali ditanah sedalam 70-75 cm agar ekskreta dapat di uraikan oleh mikroba tanah</a:t>
            </a:r>
          </a:p>
          <a:p>
            <a:r>
              <a:rPr lang="id-ID" dirty="0" smtClean="0"/>
              <a:t>Saluran dibuat tdk lebar</a:t>
            </a:r>
          </a:p>
          <a:p>
            <a:r>
              <a:rPr lang="id-ID" dirty="0" smtClean="0"/>
              <a:t>Setelah dipakai defekasi, kotoran ditutup kembali dgn tanah bekas galian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210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Jamban Saluran</a:t>
            </a:r>
            <a:endParaRPr lang="id-ID" dirty="0"/>
          </a:p>
        </p:txBody>
      </p:sp>
      <p:pic>
        <p:nvPicPr>
          <p:cNvPr id="4" name="Content Placeholder 3" descr="tren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268760"/>
            <a:ext cx="7200799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59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Jamban Gali (Pit Laterine)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Dalam keadaan mendesak, jamban ini merupakan salah satu pilihan pembuangan ekskreta</a:t>
            </a:r>
          </a:p>
          <a:p>
            <a:r>
              <a:rPr lang="id-ID" dirty="0" smtClean="0"/>
              <a:t>Dibuat dengan menggali libang ditanah</a:t>
            </a:r>
          </a:p>
          <a:p>
            <a:r>
              <a:rPr lang="id-ID" dirty="0" smtClean="0"/>
              <a:t>Potensi tersebarnya tinja dari lubang jamban searah dgn aliran air tanah</a:t>
            </a:r>
          </a:p>
          <a:p>
            <a:r>
              <a:rPr lang="id-ID" dirty="0" smtClean="0"/>
              <a:t>Oleh karena itu perlu diperhatikan kedalaman permukaan air tanah terutama ketika musim hujan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3311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Jamban Gali (Pit Laterine)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85" y="1772816"/>
            <a:ext cx="684076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725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631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Risiko Kesehatan bagi Korban Bencana terjadi karena: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Kondisi langkanya infrastruktur pendukung kehidupan</a:t>
            </a:r>
          </a:p>
          <a:p>
            <a:r>
              <a:rPr lang="id-ID" dirty="0" smtClean="0"/>
              <a:t>Tekanan fisik dan psikologis populasi korban bencana</a:t>
            </a:r>
          </a:p>
          <a:p>
            <a:r>
              <a:rPr lang="id-ID" dirty="0" smtClean="0"/>
              <a:t>Adanya kelompok yg tidak sehat</a:t>
            </a:r>
          </a:p>
          <a:p>
            <a:r>
              <a:rPr lang="id-ID" dirty="0" smtClean="0"/>
              <a:t>Lingkungan baru yg sering tidak bersahabat</a:t>
            </a:r>
          </a:p>
          <a:p>
            <a:r>
              <a:rPr lang="id-ID" dirty="0" smtClean="0"/>
              <a:t>Berkerumunnya banyak orang di tempat yg terbatas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915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Peran Ekskreta dan Air Limbah dalam Kesmas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Ekskreta manusia terdiri dari tinja dan urin</a:t>
            </a:r>
          </a:p>
          <a:p>
            <a:r>
              <a:rPr lang="id-ID" dirty="0" smtClean="0"/>
              <a:t>Dalam tinja penderita diare kemungkinan terdapat bakteri Salmonella 10</a:t>
            </a:r>
            <a:r>
              <a:rPr lang="id-ID" baseline="30000" dirty="0" smtClean="0"/>
              <a:t>6</a:t>
            </a:r>
            <a:r>
              <a:rPr lang="id-ID" dirty="0" smtClean="0"/>
              <a:t>/g tinja, vibrio 10</a:t>
            </a:r>
            <a:r>
              <a:rPr lang="id-ID" baseline="30000" dirty="0" smtClean="0"/>
              <a:t>4</a:t>
            </a:r>
            <a:r>
              <a:rPr lang="id-ID" dirty="0" smtClean="0"/>
              <a:t>/g tinja, virus poliomyelitis 10</a:t>
            </a:r>
            <a:r>
              <a:rPr lang="id-ID" baseline="30000" dirty="0" smtClean="0"/>
              <a:t>6</a:t>
            </a:r>
            <a:r>
              <a:rPr lang="id-ID" dirty="0" smtClean="0"/>
              <a:t>/g tinja, dan amoeba 10</a:t>
            </a:r>
            <a:r>
              <a:rPr lang="id-ID" baseline="30000" dirty="0" smtClean="0"/>
              <a:t>4</a:t>
            </a:r>
            <a:r>
              <a:rPr lang="id-ID" dirty="0" smtClean="0"/>
              <a:t>/ g tinja</a:t>
            </a:r>
          </a:p>
          <a:p>
            <a:r>
              <a:rPr lang="id-ID" dirty="0" smtClean="0"/>
              <a:t>Pembuangan ekskreta dan air limbah secara terbuka ke lingkungan</a:t>
            </a:r>
            <a:r>
              <a:rPr lang="id-ID" dirty="0" smtClean="0">
                <a:sym typeface="Wingdings" pitchFamily="2" charset="2"/>
              </a:rPr>
              <a:t> sumber penularab penyakit tersebar</a:t>
            </a:r>
          </a:p>
          <a:p>
            <a:r>
              <a:rPr lang="id-ID" dirty="0" smtClean="0">
                <a:sym typeface="Wingdings" pitchFamily="2" charset="2"/>
              </a:rPr>
              <a:t>Perlu dilakukan pengelolaan sebelum dibuang ke lingkungan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051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PENGELOLAAN EKSKRETA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Program penting bagi sanitasi dalam kedaruratan dan bencana</a:t>
            </a:r>
          </a:p>
          <a:p>
            <a:r>
              <a:rPr lang="id-ID" dirty="0" smtClean="0"/>
              <a:t>Merupakan penghalang primer dalam mencegah transmisi penyakit yang ditularkan oleh ekskreta</a:t>
            </a:r>
          </a:p>
          <a:p>
            <a:r>
              <a:rPr lang="id-ID" dirty="0" smtClean="0"/>
              <a:t>Jamban merupakan masalah yang harus diatasi dengan cermat baik jumlah, kualitas maupun pemakaian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479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KONSEP DASAR </a:t>
            </a:r>
            <a:br>
              <a:rPr lang="id-ID" dirty="0" smtClean="0"/>
            </a:br>
            <a:r>
              <a:rPr lang="id-ID" dirty="0" smtClean="0"/>
              <a:t>PEMBUANGAN EKSKRETA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Saat defekasi jangan sampai tinja tersecer di tempat-tempat kegiatan sehari-hari manusia apalagi sampai tersebar ke mana-mana</a:t>
            </a:r>
          </a:p>
          <a:p>
            <a:r>
              <a:rPr lang="id-ID" dirty="0" smtClean="0"/>
              <a:t>Sasaran program sanitasi: membuat sebanyak mungkin anggota masyarakat memanfaatkan sarana pembuangan ekskreta yang saniter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KONSEP DASAR </a:t>
            </a:r>
            <a:br>
              <a:rPr lang="id-ID" dirty="0" smtClean="0"/>
            </a:br>
            <a:r>
              <a:rPr lang="id-ID" dirty="0" smtClean="0"/>
              <a:t>PEMBUANGAN EKSKRETA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i="1" dirty="0" smtClean="0">
                <a:solidFill>
                  <a:srgbClr val="FF0000"/>
                </a:solidFill>
              </a:rPr>
              <a:t>Penerimaan masyarakat</a:t>
            </a:r>
            <a:r>
              <a:rPr lang="id-ID" dirty="0" smtClean="0"/>
              <a:t>: rancangan tempat pembuangan tidak ditolah oleh budaya setempat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Kemudahan Akses</a:t>
            </a:r>
            <a:r>
              <a:rPr lang="id-ID" dirty="0" smtClean="0"/>
              <a:t>: masyarakat dapat mengakses tempat pembuangan secara mudah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Pemakaian</a:t>
            </a:r>
            <a:r>
              <a:rPr lang="id-ID" dirty="0" smtClean="0"/>
              <a:t>: masyarakat tahu cara memakai sarana pembuangan secara saniter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KONSEP DASAR </a:t>
            </a:r>
            <a:br>
              <a:rPr lang="id-ID" dirty="0" smtClean="0"/>
            </a:br>
            <a:r>
              <a:rPr lang="id-ID" dirty="0" smtClean="0"/>
              <a:t>PEMBUANGAN EKSKRETA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i="1" dirty="0" smtClean="0">
                <a:solidFill>
                  <a:srgbClr val="FF0000"/>
                </a:solidFill>
              </a:rPr>
              <a:t>Perawatan</a:t>
            </a:r>
            <a:r>
              <a:rPr lang="id-ID" dirty="0" smtClean="0"/>
              <a:t>: masyarakat bersedia merawat sarana pembuangan secara saniter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Drainase</a:t>
            </a:r>
            <a:r>
              <a:rPr lang="id-ID" dirty="0" smtClean="0"/>
              <a:t>: sarana pembuangan secara saniter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Budaya</a:t>
            </a:r>
            <a:r>
              <a:rPr lang="id-ID" dirty="0" smtClean="0"/>
              <a:t>: sesuai dengan masing-masing budaya yang berkembang di dalam masyarakat, dipisah antara laki-laki dan perempuan, ada sarana khusus bagi anak-anak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KONSEP DASAR </a:t>
            </a:r>
            <a:br>
              <a:rPr lang="id-ID" dirty="0" smtClean="0"/>
            </a:br>
            <a:r>
              <a:rPr lang="id-ID" dirty="0" smtClean="0"/>
              <a:t>PEMBUANGAN EKSKRETA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d-ID" i="1" dirty="0" smtClean="0">
                <a:solidFill>
                  <a:srgbClr val="FF0000"/>
                </a:solidFill>
              </a:rPr>
              <a:t>Tempat Umum</a:t>
            </a:r>
            <a:r>
              <a:rPr lang="id-ID" dirty="0" smtClean="0"/>
              <a:t>: pada beberapa tempat umum disediakan sarana pembuangan</a:t>
            </a:r>
          </a:p>
          <a:p>
            <a:r>
              <a:rPr lang="id-ID" i="1" dirty="0" smtClean="0">
                <a:solidFill>
                  <a:srgbClr val="FF0000"/>
                </a:solidFill>
              </a:rPr>
              <a:t>Bertanggung Jawab </a:t>
            </a:r>
            <a:r>
              <a:rPr lang="id-ID" dirty="0" smtClean="0"/>
              <a:t>: sedapat mungkin tidak dipakai bersama antar-keluarga </a:t>
            </a:r>
            <a:r>
              <a:rPr lang="id-ID" dirty="0" smtClean="0">
                <a:sym typeface="Wingdings" pitchFamily="2" charset="2"/>
              </a:rPr>
              <a:t> masalah perawatan</a:t>
            </a:r>
            <a:endParaRPr lang="id-ID" dirty="0" smtClean="0"/>
          </a:p>
          <a:p>
            <a:r>
              <a:rPr lang="id-ID" i="1" dirty="0" smtClean="0">
                <a:solidFill>
                  <a:srgbClr val="FF0000"/>
                </a:solidFill>
              </a:rPr>
              <a:t>Dana</a:t>
            </a:r>
            <a:r>
              <a:rPr lang="id-ID" dirty="0" smtClean="0"/>
              <a:t>: keuntungan kesehatan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Jumlah Jamban dan Akses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Masyarakat </a:t>
            </a:r>
            <a:r>
              <a:rPr lang="id-ID" dirty="0"/>
              <a:t>korban bencana harus memiliki jumlah jamban yang cukup dan jaraknya tidak jauh dari pemukiman mereka, supaya bisa diakses secara mudah dan cepat kapan saja diperlukan, siang ataupun malam</a:t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(PPT UEU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Theme(PPT UEU)</Template>
  <TotalTime>1359</TotalTime>
  <Words>684</Words>
  <Application>Microsoft Office PowerPoint</Application>
  <PresentationFormat>On-screen Show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Theme(PPT UEU)</vt:lpstr>
      <vt:lpstr>PENGELOLAAN EKSKRETA  KETIKA BENCANA</vt:lpstr>
      <vt:lpstr>Risiko Kesehatan bagi Korban Bencana terjadi karena:</vt:lpstr>
      <vt:lpstr>Peran Ekskreta dan Air Limbah dalam Kesmas</vt:lpstr>
      <vt:lpstr>PENGELOLAAN EKSKRETA</vt:lpstr>
      <vt:lpstr>KONSEP DASAR  PEMBUANGAN EKSKRETA</vt:lpstr>
      <vt:lpstr>KONSEP DASAR  PEMBUANGAN EKSKRETA</vt:lpstr>
      <vt:lpstr>KONSEP DASAR  PEMBUANGAN EKSKRETA (2)</vt:lpstr>
      <vt:lpstr>KONSEP DASAR  PEMBUANGAN EKSKRETA (3)</vt:lpstr>
      <vt:lpstr>Jumlah Jamban dan Akses</vt:lpstr>
      <vt:lpstr>Ketentuan Tempat Pembuangan Ekskreta</vt:lpstr>
      <vt:lpstr>INDIKATOR UTAMA AKSES DAN JUMLAH JAMBAN DI PENGUNGSIAN</vt:lpstr>
      <vt:lpstr>INDIKATOR UTAMA AKSES DAN JUMLAH JAMBAN DI PENGUNGSIAN</vt:lpstr>
      <vt:lpstr>PRINSIP SARANA PEMBUANGAN  YANG SANITER</vt:lpstr>
      <vt:lpstr>JENIS JAMBAN</vt:lpstr>
      <vt:lpstr>Jamban Saluran (Trench Laterine)</vt:lpstr>
      <vt:lpstr>Jamban Saluran</vt:lpstr>
      <vt:lpstr>Jamban Gali (Pit Laterine)</vt:lpstr>
      <vt:lpstr>Jamban Gali (Pit Laterine)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EKSKRETA &amp;  AIR LIMBAH KETIKA BENCANA</dc:title>
  <dc:creator>FKMDN</dc:creator>
  <cp:lastModifiedBy>BPISTI2008</cp:lastModifiedBy>
  <cp:revision>6</cp:revision>
  <dcterms:created xsi:type="dcterms:W3CDTF">2016-12-06T02:17:19Z</dcterms:created>
  <dcterms:modified xsi:type="dcterms:W3CDTF">2018-12-02T07:57:26Z</dcterms:modified>
</cp:coreProperties>
</file>