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90" r:id="rId2"/>
    <p:sldId id="257" r:id="rId3"/>
    <p:sldId id="258" r:id="rId4"/>
    <p:sldId id="259" r:id="rId5"/>
    <p:sldId id="274" r:id="rId6"/>
    <p:sldId id="275" r:id="rId7"/>
    <p:sldId id="276" r:id="rId8"/>
    <p:sldId id="280" r:id="rId9"/>
    <p:sldId id="260" r:id="rId10"/>
    <p:sldId id="277" r:id="rId11"/>
    <p:sldId id="261" r:id="rId12"/>
    <p:sldId id="262" r:id="rId13"/>
    <p:sldId id="264" r:id="rId14"/>
    <p:sldId id="265" r:id="rId15"/>
    <p:sldId id="266" r:id="rId16"/>
    <p:sldId id="267" r:id="rId17"/>
    <p:sldId id="268" r:id="rId18"/>
    <p:sldId id="269" r:id="rId19"/>
    <p:sldId id="279" r:id="rId20"/>
    <p:sldId id="270" r:id="rId21"/>
    <p:sldId id="271" r:id="rId22"/>
    <p:sldId id="272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73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9" d="100"/>
          <a:sy n="39" d="100"/>
        </p:scale>
        <p:origin x="-13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A2193AE-7F0E-4160-8FDB-8E3D3498BB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3FCEF39-A2F4-4E4A-9073-F7A6FCB4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1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A2193AE-7F0E-4160-8FDB-8E3D3498BB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3FCEF39-A2F4-4E4A-9073-F7A6FCB4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1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A2193AE-7F0E-4160-8FDB-8E3D3498BB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3FCEF39-A2F4-4E4A-9073-F7A6FCB4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9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A2193AE-7F0E-4160-8FDB-8E3D3498BB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3FCEF39-A2F4-4E4A-9073-F7A6FCB4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1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A2193AE-7F0E-4160-8FDB-8E3D3498BB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3FCEF39-A2F4-4E4A-9073-F7A6FCB4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9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A2193AE-7F0E-4160-8FDB-8E3D3498BB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3FCEF39-A2F4-4E4A-9073-F7A6FCB4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8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A2193AE-7F0E-4160-8FDB-8E3D3498BB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3FCEF39-A2F4-4E4A-9073-F7A6FCB4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A2193AE-7F0E-4160-8FDB-8E3D3498BB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3FCEF39-A2F4-4E4A-9073-F7A6FCB4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8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A2193AE-7F0E-4160-8FDB-8E3D3498BB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3FCEF39-A2F4-4E4A-9073-F7A6FCB4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6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A2193AE-7F0E-4160-8FDB-8E3D3498BB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3FCEF39-A2F4-4E4A-9073-F7A6FCB4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5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A2193AE-7F0E-4160-8FDB-8E3D3498BB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3FCEF39-A2F4-4E4A-9073-F7A6FCB4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2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12192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296833" y="3657600"/>
            <a:ext cx="7518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2000" b="1" dirty="0" smtClean="0">
                <a:solidFill>
                  <a:schemeClr val="bg1"/>
                </a:solidFill>
              </a:rPr>
              <a:t>LANGKAH TERPADU PENCEGAHAN PENULARAN PENYAKIT KETIKA BENCANA</a:t>
            </a: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PERTEMUAN </a:t>
            </a:r>
            <a:r>
              <a:rPr lang="id-ID" sz="2000" b="1" dirty="0">
                <a:solidFill>
                  <a:schemeClr val="bg1"/>
                </a:solidFill>
              </a:rPr>
              <a:t>8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bg1"/>
                </a:solidFill>
              </a:rPr>
              <a:t>AHMADIRFANDI, SKM., MKM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bg1"/>
                </a:solidFill>
              </a:rPr>
              <a:t>KESMAS</a:t>
            </a:r>
            <a:r>
              <a:rPr lang="en-US" sz="2000" b="1" dirty="0">
                <a:solidFill>
                  <a:schemeClr val="bg1"/>
                </a:solidFill>
              </a:rPr>
              <a:t> &amp; </a:t>
            </a:r>
            <a:r>
              <a:rPr lang="id-ID" sz="2000" b="1" dirty="0">
                <a:solidFill>
                  <a:schemeClr val="bg1"/>
                </a:solidFill>
              </a:rPr>
              <a:t>FIKES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7210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88640"/>
            <a:ext cx="10018713" cy="1752599"/>
          </a:xfrm>
        </p:spPr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16833"/>
            <a:ext cx="10018713" cy="4392488"/>
          </a:xfrm>
        </p:spPr>
        <p:txBody>
          <a:bodyPr>
            <a:noAutofit/>
          </a:bodyPr>
          <a:lstStyle/>
          <a:p>
            <a:r>
              <a:rPr lang="en-US" sz="3200" dirty="0" err="1"/>
              <a:t>Wabah</a:t>
            </a:r>
            <a:r>
              <a:rPr lang="en-US" sz="3200" dirty="0"/>
              <a:t> </a:t>
            </a:r>
            <a:r>
              <a:rPr lang="en-US" sz="3200" dirty="0" err="1"/>
              <a:t>diare</a:t>
            </a:r>
            <a:r>
              <a:rPr lang="en-US" sz="3200" dirty="0"/>
              <a:t> </a:t>
            </a:r>
            <a:r>
              <a:rPr lang="en-US" sz="3200" dirty="0" err="1"/>
              <a:t>pasca</a:t>
            </a:r>
            <a:r>
              <a:rPr lang="en-US" sz="3200" dirty="0"/>
              <a:t> </a:t>
            </a:r>
            <a:r>
              <a:rPr lang="en-US" sz="3200" dirty="0" err="1"/>
              <a:t>bencana</a:t>
            </a:r>
            <a:r>
              <a:rPr lang="en-US" sz="3200" dirty="0"/>
              <a:t> di Bangladesh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tahun</a:t>
            </a:r>
            <a:r>
              <a:rPr lang="en-US" sz="3200" dirty="0"/>
              <a:t> 2004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17 000 </a:t>
            </a:r>
            <a:r>
              <a:rPr lang="en-US" sz="3200" dirty="0" err="1"/>
              <a:t>kasus</a:t>
            </a:r>
            <a:r>
              <a:rPr lang="en-US" sz="3200" dirty="0"/>
              <a:t>. </a:t>
            </a:r>
            <a:r>
              <a:rPr lang="en-US" sz="3200" dirty="0" err="1"/>
              <a:t>Hasil</a:t>
            </a:r>
            <a:r>
              <a:rPr lang="en-US" sz="3200" dirty="0"/>
              <a:t> </a:t>
            </a:r>
            <a:r>
              <a:rPr lang="en-US" sz="3200" dirty="0" err="1"/>
              <a:t>isolasi</a:t>
            </a:r>
            <a:r>
              <a:rPr lang="en-US" sz="3200" dirty="0"/>
              <a:t> </a:t>
            </a:r>
            <a:r>
              <a:rPr lang="en-US" sz="3200" dirty="0" err="1"/>
              <a:t>penyebab</a:t>
            </a:r>
            <a:r>
              <a:rPr lang="en-US" sz="3200" dirty="0"/>
              <a:t> </a:t>
            </a:r>
            <a:r>
              <a:rPr lang="en-US" sz="3200" dirty="0" err="1"/>
              <a:t>diare</a:t>
            </a:r>
            <a:r>
              <a:rPr lang="en-US" sz="3200" dirty="0"/>
              <a:t> </a:t>
            </a:r>
            <a:r>
              <a:rPr lang="en-US" sz="3200" dirty="0" err="1"/>
              <a:t>ditemukan</a:t>
            </a:r>
            <a:r>
              <a:rPr lang="en-US" sz="3200" dirty="0"/>
              <a:t> </a:t>
            </a:r>
            <a:r>
              <a:rPr lang="en-US" sz="3200" dirty="0" err="1"/>
              <a:t>bakteri</a:t>
            </a:r>
            <a:r>
              <a:rPr lang="en-US" sz="3200" dirty="0"/>
              <a:t> Vibrio </a:t>
            </a:r>
            <a:r>
              <a:rPr lang="en-US" sz="3200" dirty="0" err="1" smtClean="0"/>
              <a:t>cholerae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/>
              <a:t>enterotoksigenik</a:t>
            </a:r>
            <a:r>
              <a:rPr lang="en-US" sz="3200" dirty="0"/>
              <a:t> Escherichia coli </a:t>
            </a:r>
          </a:p>
          <a:p>
            <a:r>
              <a:rPr lang="en-US" sz="3200" dirty="0" smtClean="0"/>
              <a:t>Di </a:t>
            </a:r>
            <a:r>
              <a:rPr lang="en-US" sz="3200" dirty="0"/>
              <a:t>Kota </a:t>
            </a:r>
            <a:r>
              <a:rPr lang="en-US" sz="3200" dirty="0" err="1"/>
              <a:t>Calang</a:t>
            </a:r>
            <a:r>
              <a:rPr lang="en-US" sz="3200" dirty="0"/>
              <a:t> </a:t>
            </a:r>
            <a:r>
              <a:rPr lang="en-US" sz="3200" dirty="0" err="1"/>
              <a:t>Propinsi</a:t>
            </a:r>
            <a:r>
              <a:rPr lang="en-US" sz="3200" dirty="0"/>
              <a:t> Aceh </a:t>
            </a:r>
            <a:r>
              <a:rPr lang="en-US" sz="3200" dirty="0" err="1"/>
              <a:t>ketika</a:t>
            </a:r>
            <a:r>
              <a:rPr lang="en-US" sz="3200" dirty="0"/>
              <a:t> </a:t>
            </a:r>
            <a:r>
              <a:rPr lang="en-US" sz="3200" dirty="0" err="1"/>
              <a:t>terjadi</a:t>
            </a:r>
            <a:r>
              <a:rPr lang="en-US" sz="3200" dirty="0"/>
              <a:t> tsunami </a:t>
            </a:r>
            <a:r>
              <a:rPr lang="en-US" sz="3200" dirty="0" err="1"/>
              <a:t>dua</a:t>
            </a:r>
            <a:r>
              <a:rPr lang="en-US" sz="3200" dirty="0"/>
              <a:t> </a:t>
            </a:r>
            <a:r>
              <a:rPr lang="en-US" sz="3200" dirty="0" err="1"/>
              <a:t>minggu</a:t>
            </a:r>
            <a:r>
              <a:rPr lang="en-US" sz="3200" dirty="0"/>
              <a:t> </a:t>
            </a:r>
            <a:r>
              <a:rPr lang="en-US" sz="3200" dirty="0" err="1"/>
              <a:t>setelah</a:t>
            </a:r>
            <a:r>
              <a:rPr lang="en-US" sz="3200" dirty="0"/>
              <a:t> tsunami </a:t>
            </a:r>
            <a:r>
              <a:rPr lang="en-US" sz="3200" dirty="0" err="1"/>
              <a:t>Desember</a:t>
            </a:r>
            <a:r>
              <a:rPr lang="en-US" sz="3200" dirty="0"/>
              <a:t> 2004 </a:t>
            </a:r>
            <a:r>
              <a:rPr lang="en-US" sz="3200" dirty="0" err="1"/>
              <a:t>seluruh</a:t>
            </a:r>
            <a:r>
              <a:rPr lang="en-US" sz="3200" dirty="0"/>
              <a:t> </a:t>
            </a:r>
            <a:r>
              <a:rPr lang="en-US" sz="3200" dirty="0" err="1"/>
              <a:t>penduduk</a:t>
            </a:r>
            <a:r>
              <a:rPr lang="en-US" sz="3200" dirty="0"/>
              <a:t> (100%)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korban</a:t>
            </a:r>
            <a:r>
              <a:rPr lang="en-US" sz="3200" dirty="0"/>
              <a:t> tsunami </a:t>
            </a:r>
            <a:r>
              <a:rPr lang="en-US" sz="3200" dirty="0" err="1"/>
              <a:t>minum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sumur</a:t>
            </a:r>
            <a:r>
              <a:rPr lang="en-US" sz="3200" dirty="0"/>
              <a:t> yang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dimasak</a:t>
            </a:r>
            <a:r>
              <a:rPr lang="en-US" sz="3200" dirty="0"/>
              <a:t>, </a:t>
            </a:r>
            <a:r>
              <a:rPr lang="en-US" sz="3200" dirty="0" err="1"/>
              <a:t>sekitar</a:t>
            </a:r>
            <a:r>
              <a:rPr lang="en-US" sz="3200" dirty="0"/>
              <a:t> 85%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penduduk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dilaporkan</a:t>
            </a:r>
            <a:r>
              <a:rPr lang="en-US" sz="3200" dirty="0"/>
              <a:t> </a:t>
            </a:r>
            <a:r>
              <a:rPr lang="en-US" sz="3200" dirty="0" err="1"/>
              <a:t>menderita</a:t>
            </a:r>
            <a:r>
              <a:rPr lang="en-US" sz="3200" dirty="0"/>
              <a:t> </a:t>
            </a:r>
            <a:r>
              <a:rPr lang="en-US" sz="3200" dirty="0" err="1" smtClean="0"/>
              <a:t>diare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63956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59496" y="260649"/>
            <a:ext cx="10018713" cy="1224136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diare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pengungsi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700808"/>
            <a:ext cx="10444338" cy="4896543"/>
          </a:xfrm>
        </p:spPr>
        <p:txBody>
          <a:bodyPr/>
          <a:lstStyle/>
          <a:p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/>
              <a:t>air </a:t>
            </a:r>
            <a:r>
              <a:rPr lang="en-US" dirty="0" err="1"/>
              <a:t>bersih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buang</a:t>
            </a:r>
            <a:r>
              <a:rPr lang="en-US" dirty="0"/>
              <a:t> air </a:t>
            </a:r>
            <a:r>
              <a:rPr lang="en-US" dirty="0" err="1"/>
              <a:t>besar</a:t>
            </a:r>
            <a:r>
              <a:rPr lang="en-US" dirty="0"/>
              <a:t> di </a:t>
            </a:r>
            <a:r>
              <a:rPr lang="en-US" dirty="0" err="1"/>
              <a:t>jamban</a:t>
            </a:r>
            <a:r>
              <a:rPr lang="en-US" dirty="0"/>
              <a:t>. </a:t>
            </a:r>
          </a:p>
          <a:p>
            <a:r>
              <a:rPr lang="en-US" dirty="0" err="1" smtClean="0"/>
              <a:t>Buang</a:t>
            </a:r>
            <a:r>
              <a:rPr lang="en-US" dirty="0" smtClean="0"/>
              <a:t> </a:t>
            </a:r>
            <a:r>
              <a:rPr lang="en-US" dirty="0" err="1"/>
              <a:t>tinja</a:t>
            </a:r>
            <a:r>
              <a:rPr lang="en-US" dirty="0"/>
              <a:t> </a:t>
            </a:r>
            <a:r>
              <a:rPr lang="en-US" dirty="0" err="1"/>
              <a:t>bayidan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di </a:t>
            </a:r>
            <a:r>
              <a:rPr lang="en-US" dirty="0" err="1"/>
              <a:t>jamban</a:t>
            </a:r>
            <a:r>
              <a:rPr lang="en-US" dirty="0"/>
              <a:t>. </a:t>
            </a:r>
          </a:p>
          <a:p>
            <a:r>
              <a:rPr lang="en-US" dirty="0" err="1" smtClean="0"/>
              <a:t>Cucilah</a:t>
            </a:r>
            <a:r>
              <a:rPr lang="en-US" dirty="0" smtClean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sabun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,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menjamah</a:t>
            </a:r>
            <a:r>
              <a:rPr lang="en-US" dirty="0"/>
              <a:t>/</a:t>
            </a:r>
            <a:r>
              <a:rPr lang="en-US" dirty="0" err="1"/>
              <a:t>memasak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buang</a:t>
            </a:r>
            <a:r>
              <a:rPr lang="en-US" dirty="0"/>
              <a:t> air </a:t>
            </a:r>
            <a:r>
              <a:rPr lang="en-US" dirty="0" err="1"/>
              <a:t>besar</a:t>
            </a:r>
            <a:r>
              <a:rPr lang="en-US" dirty="0"/>
              <a:t>. </a:t>
            </a:r>
          </a:p>
          <a:p>
            <a:r>
              <a:rPr lang="en-US" dirty="0" err="1" smtClean="0"/>
              <a:t>Berilah</a:t>
            </a:r>
            <a:r>
              <a:rPr lang="en-US" dirty="0" smtClean="0"/>
              <a:t> </a:t>
            </a:r>
            <a:r>
              <a:rPr lang="en-US" dirty="0"/>
              <a:t>Air </a:t>
            </a:r>
            <a:r>
              <a:rPr lang="en-US" dirty="0" err="1"/>
              <a:t>Susu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(ASI)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berusia</a:t>
            </a:r>
            <a:r>
              <a:rPr lang="en-US" dirty="0"/>
              <a:t> 6 </a:t>
            </a:r>
            <a:r>
              <a:rPr lang="en-US" dirty="0" err="1"/>
              <a:t>bulan</a:t>
            </a:r>
            <a:r>
              <a:rPr lang="en-US" dirty="0"/>
              <a:t>. </a:t>
            </a:r>
          </a:p>
          <a:p>
            <a:r>
              <a:rPr lang="en-US" dirty="0" err="1" smtClean="0"/>
              <a:t>Berilah</a:t>
            </a:r>
            <a:r>
              <a:rPr lang="en-US" dirty="0" smtClean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pendamping</a:t>
            </a:r>
            <a:r>
              <a:rPr lang="en-US" dirty="0"/>
              <a:t> ASI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berusia</a:t>
            </a:r>
            <a:r>
              <a:rPr lang="en-US" dirty="0"/>
              <a:t> 6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ASI </a:t>
            </a:r>
            <a:r>
              <a:rPr lang="en-US" dirty="0" err="1"/>
              <a:t>diteruskan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berusia</a:t>
            </a:r>
            <a:r>
              <a:rPr lang="en-US" dirty="0"/>
              <a:t> 24 </a:t>
            </a:r>
            <a:r>
              <a:rPr lang="en-US" dirty="0" err="1"/>
              <a:t>bulan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70654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Penanggulangan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/>
              <a:t>Diare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464" y="2204864"/>
            <a:ext cx="10801200" cy="3858345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Penyediaan</a:t>
            </a:r>
            <a:r>
              <a:rPr lang="en-US" sz="3200" b="1" dirty="0"/>
              <a:t> air </a:t>
            </a:r>
            <a:r>
              <a:rPr lang="en-US" sz="3200" b="1" dirty="0" err="1"/>
              <a:t>bersih</a:t>
            </a:r>
            <a:r>
              <a:rPr lang="en-US" sz="3200" b="1" dirty="0"/>
              <a:t> yang </a:t>
            </a:r>
            <a:r>
              <a:rPr lang="en-US" sz="3200" b="1" dirty="0" err="1"/>
              <a:t>cukup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sanitasi</a:t>
            </a:r>
            <a:r>
              <a:rPr lang="en-US" sz="3200" b="1" dirty="0"/>
              <a:t> </a:t>
            </a:r>
            <a:r>
              <a:rPr lang="en-US" sz="3200" b="1" dirty="0" err="1"/>
              <a:t>lingkungan</a:t>
            </a:r>
            <a:r>
              <a:rPr lang="en-US" sz="3200" b="1" dirty="0"/>
              <a:t> yang </a:t>
            </a:r>
            <a:r>
              <a:rPr lang="en-US" sz="3200" b="1" dirty="0" err="1"/>
              <a:t>memadai</a:t>
            </a:r>
            <a:r>
              <a:rPr lang="en-US" sz="3200" dirty="0"/>
              <a:t>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tindakan</a:t>
            </a:r>
            <a:r>
              <a:rPr lang="en-US" sz="3200" dirty="0"/>
              <a:t> </a:t>
            </a:r>
            <a:r>
              <a:rPr lang="en-US" sz="3200" dirty="0" err="1"/>
              <a:t>pencegahan</a:t>
            </a:r>
            <a:r>
              <a:rPr lang="en-US" sz="3200" dirty="0"/>
              <a:t> </a:t>
            </a:r>
            <a:r>
              <a:rPr lang="en-US" sz="3200" dirty="0" err="1"/>
              <a:t>penyakit</a:t>
            </a:r>
            <a:r>
              <a:rPr lang="en-US" sz="3200" dirty="0"/>
              <a:t> </a:t>
            </a:r>
            <a:r>
              <a:rPr lang="en-US" sz="3200" dirty="0" err="1"/>
              <a:t>diare</a:t>
            </a:r>
            <a:r>
              <a:rPr lang="en-US" sz="3200" dirty="0"/>
              <a:t>, </a:t>
            </a:r>
            <a:endParaRPr lang="en-US" sz="3200" dirty="0" smtClean="0"/>
          </a:p>
          <a:p>
            <a:r>
              <a:rPr lang="en-US" sz="3200" dirty="0" err="1"/>
              <a:t>S</a:t>
            </a:r>
            <a:r>
              <a:rPr lang="en-US" sz="3200" dirty="0" err="1" smtClean="0"/>
              <a:t>edangkan</a:t>
            </a:r>
            <a:r>
              <a:rPr lang="en-US" sz="3200" dirty="0" smtClean="0"/>
              <a:t> </a:t>
            </a:r>
            <a:r>
              <a:rPr lang="en-US" sz="3200" dirty="0" err="1"/>
              <a:t>pencegahan</a:t>
            </a:r>
            <a:r>
              <a:rPr lang="en-US" sz="3200" dirty="0"/>
              <a:t> </a:t>
            </a:r>
            <a:r>
              <a:rPr lang="en-US" sz="3200" dirty="0" err="1"/>
              <a:t>kematian</a:t>
            </a:r>
            <a:r>
              <a:rPr lang="en-US" sz="3200" dirty="0"/>
              <a:t> </a:t>
            </a:r>
            <a:r>
              <a:rPr lang="en-US" sz="3200" dirty="0" err="1"/>
              <a:t>akibat</a:t>
            </a:r>
            <a:r>
              <a:rPr lang="en-US" sz="3200" dirty="0"/>
              <a:t> </a:t>
            </a:r>
            <a:r>
              <a:rPr lang="en-US" sz="3200" dirty="0" err="1"/>
              <a:t>diare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dilakukan</a:t>
            </a:r>
            <a:r>
              <a:rPr lang="en-US" sz="3200" dirty="0"/>
              <a:t> </a:t>
            </a: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b="1" dirty="0" err="1"/>
              <a:t>penatalaksanaan</a:t>
            </a:r>
            <a:r>
              <a:rPr lang="en-US" sz="3200" b="1" dirty="0"/>
              <a:t> </a:t>
            </a:r>
            <a:r>
              <a:rPr lang="en-US" sz="3200" b="1" dirty="0" err="1"/>
              <a:t>kasus</a:t>
            </a:r>
            <a:r>
              <a:rPr lang="en-US" sz="3200" b="1" dirty="0"/>
              <a:t> </a:t>
            </a:r>
            <a:r>
              <a:rPr lang="en-US" sz="3200" b="1" dirty="0" err="1"/>
              <a:t>secara</a:t>
            </a:r>
            <a:r>
              <a:rPr lang="en-US" sz="3200" b="1" dirty="0"/>
              <a:t> </a:t>
            </a:r>
            <a:r>
              <a:rPr lang="en-US" sz="3200" b="1" dirty="0" err="1"/>
              <a:t>tepa</a:t>
            </a:r>
            <a:r>
              <a:rPr lang="en-US" sz="3200" dirty="0" err="1"/>
              <a:t>t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kesiapsiagaan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kemungkinan</a:t>
            </a:r>
            <a:r>
              <a:rPr lang="en-US" sz="3200" dirty="0"/>
              <a:t> </a:t>
            </a:r>
            <a:r>
              <a:rPr lang="en-US" sz="3200" dirty="0" err="1"/>
              <a:t>timbulnya</a:t>
            </a:r>
            <a:r>
              <a:rPr lang="en-US" sz="3200" dirty="0"/>
              <a:t> KLB </a:t>
            </a:r>
            <a:r>
              <a:rPr lang="en-US" sz="3200" dirty="0" err="1"/>
              <a:t>diare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0333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5480" y="332656"/>
            <a:ext cx="10018713" cy="1752599"/>
          </a:xfrm>
        </p:spPr>
        <p:txBody>
          <a:bodyPr/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Penyakit</a:t>
            </a:r>
            <a:r>
              <a:rPr lang="en-US" b="1" dirty="0" smtClean="0"/>
              <a:t> </a:t>
            </a:r>
            <a:r>
              <a:rPr lang="en-US" b="1" dirty="0"/>
              <a:t>Malaria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44825"/>
            <a:ext cx="10018713" cy="4824536"/>
          </a:xfrm>
        </p:spPr>
        <p:txBody>
          <a:bodyPr>
            <a:normAutofit/>
          </a:bodyPr>
          <a:lstStyle/>
          <a:p>
            <a:r>
              <a:rPr lang="en-US" sz="3200" dirty="0"/>
              <a:t>Di </a:t>
            </a:r>
            <a:r>
              <a:rPr lang="en-US" sz="3200" dirty="0" err="1"/>
              <a:t>lokasi</a:t>
            </a:r>
            <a:r>
              <a:rPr lang="en-US" sz="3200" dirty="0"/>
              <a:t> </a:t>
            </a:r>
            <a:r>
              <a:rPr lang="en-US" sz="3200" dirty="0" err="1"/>
              <a:t>penampungan</a:t>
            </a:r>
            <a:r>
              <a:rPr lang="en-US" sz="3200" dirty="0"/>
              <a:t> </a:t>
            </a:r>
            <a:r>
              <a:rPr lang="en-US" sz="3200" dirty="0" err="1"/>
              <a:t>pengungsi</a:t>
            </a:r>
            <a:r>
              <a:rPr lang="en-US" sz="3200" dirty="0"/>
              <a:t> </a:t>
            </a:r>
            <a:r>
              <a:rPr lang="en-US" sz="3200" dirty="0" err="1"/>
              <a:t>penyakit</a:t>
            </a:r>
            <a:r>
              <a:rPr lang="en-US" sz="3200" dirty="0"/>
              <a:t> malaria </a:t>
            </a:r>
            <a:r>
              <a:rPr lang="en-US" sz="3200" dirty="0" err="1"/>
              <a:t>sangat</a:t>
            </a:r>
            <a:r>
              <a:rPr lang="en-US" sz="3200" dirty="0"/>
              <a:t> </a:t>
            </a:r>
            <a:r>
              <a:rPr lang="en-US" sz="3200" dirty="0" err="1"/>
              <a:t>mungkin</a:t>
            </a:r>
            <a:r>
              <a:rPr lang="en-US" sz="3200" dirty="0"/>
              <a:t>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Hal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terutama</a:t>
            </a:r>
            <a:r>
              <a:rPr lang="en-US" sz="3200" dirty="0"/>
              <a:t> </a:t>
            </a:r>
            <a:r>
              <a:rPr lang="en-US" sz="3200" dirty="0" err="1"/>
              <a:t>penampungan</a:t>
            </a:r>
            <a:r>
              <a:rPr lang="en-US" sz="3200" dirty="0"/>
              <a:t> </a:t>
            </a:r>
            <a:r>
              <a:rPr lang="en-US" sz="3200" b="1" dirty="0" err="1"/>
              <a:t>pengungsi</a:t>
            </a:r>
            <a:r>
              <a:rPr lang="en-US" sz="3200" b="1" dirty="0"/>
              <a:t> </a:t>
            </a:r>
            <a:r>
              <a:rPr lang="en-US" sz="3200" b="1" dirty="0" err="1"/>
              <a:t>terletak</a:t>
            </a:r>
            <a:r>
              <a:rPr lang="en-US" sz="3200" b="1" dirty="0"/>
              <a:t> </a:t>
            </a:r>
            <a:r>
              <a:rPr lang="en-US" sz="3200" b="1" dirty="0" err="1"/>
              <a:t>pada</a:t>
            </a:r>
            <a:r>
              <a:rPr lang="en-US" sz="3200" b="1" dirty="0"/>
              <a:t> </a:t>
            </a:r>
            <a:r>
              <a:rPr lang="en-US" sz="3200" b="1" dirty="0" err="1"/>
              <a:t>daerah</a:t>
            </a:r>
            <a:r>
              <a:rPr lang="en-US" sz="3200" b="1" dirty="0"/>
              <a:t> yang </a:t>
            </a:r>
            <a:r>
              <a:rPr lang="en-US" sz="3200" b="1" dirty="0" err="1"/>
              <a:t>endemis</a:t>
            </a:r>
            <a:r>
              <a:rPr lang="en-US" sz="3200" b="1" dirty="0"/>
              <a:t> malaria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b="1" dirty="0" err="1"/>
              <a:t>pengungsi</a:t>
            </a:r>
            <a:r>
              <a:rPr lang="en-US" sz="3200" b="1" dirty="0"/>
              <a:t> </a:t>
            </a:r>
            <a:r>
              <a:rPr lang="en-US" sz="3200" b="1" dirty="0" err="1"/>
              <a:t>dari</a:t>
            </a:r>
            <a:r>
              <a:rPr lang="en-US" sz="3200" b="1" dirty="0"/>
              <a:t> </a:t>
            </a:r>
            <a:r>
              <a:rPr lang="en-US" sz="3200" b="1" dirty="0" err="1"/>
              <a:t>daerah</a:t>
            </a:r>
            <a:r>
              <a:rPr lang="en-US" sz="3200" b="1" dirty="0"/>
              <a:t> </a:t>
            </a:r>
            <a:r>
              <a:rPr lang="en-US" sz="3200" b="1" dirty="0" err="1"/>
              <a:t>endemis</a:t>
            </a:r>
            <a:r>
              <a:rPr lang="en-US" sz="3200" b="1" dirty="0"/>
              <a:t> </a:t>
            </a:r>
            <a:r>
              <a:rPr lang="en-US" sz="3200" b="1" dirty="0" err="1"/>
              <a:t>datang</a:t>
            </a:r>
            <a:r>
              <a:rPr lang="en-US" sz="3200" b="1" dirty="0"/>
              <a:t> </a:t>
            </a:r>
            <a:r>
              <a:rPr lang="en-US" sz="3200" b="1" dirty="0" err="1"/>
              <a:t>ke</a:t>
            </a:r>
            <a:r>
              <a:rPr lang="en-US" sz="3200" b="1" dirty="0"/>
              <a:t> </a:t>
            </a:r>
            <a:r>
              <a:rPr lang="en-US" sz="3200" b="1" dirty="0" err="1"/>
              <a:t>lokasi</a:t>
            </a:r>
            <a:r>
              <a:rPr lang="en-US" sz="3200" b="1" dirty="0"/>
              <a:t> </a:t>
            </a:r>
            <a:r>
              <a:rPr lang="en-US" sz="3200" b="1" dirty="0" err="1"/>
              <a:t>penampungan</a:t>
            </a:r>
            <a:r>
              <a:rPr lang="en-US" sz="3200" b="1" dirty="0"/>
              <a:t> </a:t>
            </a:r>
            <a:r>
              <a:rPr lang="en-US" sz="3200" dirty="0" err="1"/>
              <a:t>pengungsi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daerah</a:t>
            </a:r>
            <a:r>
              <a:rPr lang="en-US" sz="3200" dirty="0"/>
              <a:t> yang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kasusnya</a:t>
            </a:r>
            <a:r>
              <a:rPr lang="en-US" sz="3200" dirty="0"/>
              <a:t> </a:t>
            </a:r>
            <a:r>
              <a:rPr lang="en-US" sz="3200" dirty="0" err="1"/>
              <a:t>tetapi</a:t>
            </a:r>
            <a:r>
              <a:rPr lang="en-US" sz="3200" dirty="0"/>
              <a:t> </a:t>
            </a:r>
            <a:r>
              <a:rPr lang="en-US" sz="3200" dirty="0" err="1"/>
              <a:t>terdapat</a:t>
            </a:r>
            <a:r>
              <a:rPr lang="en-US" sz="3200" dirty="0"/>
              <a:t> </a:t>
            </a:r>
            <a:r>
              <a:rPr lang="en-US" sz="3200" dirty="0" err="1"/>
              <a:t>vektor</a:t>
            </a:r>
            <a:r>
              <a:rPr lang="en-US" sz="3200" dirty="0"/>
              <a:t> (</a:t>
            </a:r>
            <a:r>
              <a:rPr lang="en-US" sz="3200" dirty="0" err="1"/>
              <a:t>daerah</a:t>
            </a:r>
            <a:r>
              <a:rPr lang="en-US" sz="3200" dirty="0"/>
              <a:t> </a:t>
            </a:r>
            <a:r>
              <a:rPr lang="en-US" sz="3200" dirty="0" err="1"/>
              <a:t>reseptif</a:t>
            </a:r>
            <a:r>
              <a:rPr lang="en-US" sz="3200" dirty="0"/>
              <a:t> malaria).</a:t>
            </a:r>
          </a:p>
        </p:txBody>
      </p:sp>
    </p:spTree>
    <p:extLst>
      <p:ext uri="{BB962C8B-B14F-4D97-AF65-F5344CB8AC3E}">
        <p14:creationId xmlns:p14="http://schemas.microsoft.com/office/powerpoint/2010/main" val="93158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87016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/>
              <a:t>gigitan</a:t>
            </a:r>
            <a:r>
              <a:rPr lang="en-US" dirty="0"/>
              <a:t> </a:t>
            </a:r>
            <a:r>
              <a:rPr lang="en-US" dirty="0" err="1"/>
              <a:t>nyamuk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496" y="1628800"/>
            <a:ext cx="1029714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pencegahan</a:t>
            </a:r>
            <a:r>
              <a:rPr lang="en-US" sz="2800" dirty="0"/>
              <a:t> </a:t>
            </a:r>
            <a:r>
              <a:rPr lang="en-US" sz="2800" dirty="0" err="1"/>
              <a:t>penularan</a:t>
            </a:r>
            <a:r>
              <a:rPr lang="en-US" sz="2800" dirty="0"/>
              <a:t> malaria </a:t>
            </a:r>
            <a:r>
              <a:rPr lang="en-US" sz="2800" dirty="0" err="1"/>
              <a:t>antara</a:t>
            </a:r>
            <a:r>
              <a:rPr lang="en-US" sz="2800" dirty="0"/>
              <a:t> lain, </a:t>
            </a:r>
            <a:r>
              <a:rPr lang="en-US" sz="2800" dirty="0" err="1"/>
              <a:t>mencegah</a:t>
            </a:r>
            <a:r>
              <a:rPr lang="en-US" sz="2800" dirty="0"/>
              <a:t> </a:t>
            </a:r>
            <a:r>
              <a:rPr lang="en-US" sz="2800" dirty="0" err="1"/>
              <a:t>gigitan</a:t>
            </a:r>
            <a:r>
              <a:rPr lang="en-US" sz="2800" dirty="0"/>
              <a:t> </a:t>
            </a:r>
            <a:r>
              <a:rPr lang="en-US" sz="2800" dirty="0" err="1"/>
              <a:t>nyamuk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: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▪ </a:t>
            </a:r>
            <a:r>
              <a:rPr lang="en-US" sz="2800" dirty="0" err="1"/>
              <a:t>Tidur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Kelambu</a:t>
            </a:r>
            <a:r>
              <a:rPr lang="en-US" sz="2800" dirty="0"/>
              <a:t> (</a:t>
            </a:r>
            <a:r>
              <a:rPr lang="en-US" sz="2800" dirty="0" err="1"/>
              <a:t>kelambu</a:t>
            </a:r>
            <a:r>
              <a:rPr lang="en-US" sz="2800" dirty="0"/>
              <a:t> </a:t>
            </a:r>
            <a:r>
              <a:rPr lang="en-US" sz="2800" dirty="0" err="1"/>
              <a:t>biasa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yang </a:t>
            </a:r>
            <a:r>
              <a:rPr lang="en-US" sz="2800" dirty="0" err="1"/>
              <a:t>berinsektisida</a:t>
            </a:r>
            <a:r>
              <a:rPr lang="en-US" sz="2800" dirty="0"/>
              <a:t>)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▪ </a:t>
            </a:r>
            <a:r>
              <a:rPr lang="en-US" sz="2800" dirty="0" err="1"/>
              <a:t>Memasang</a:t>
            </a:r>
            <a:r>
              <a:rPr lang="en-US" sz="2800" dirty="0"/>
              <a:t> </a:t>
            </a:r>
            <a:r>
              <a:rPr lang="en-US" sz="2800" dirty="0" err="1"/>
              <a:t>Kawat</a:t>
            </a:r>
            <a:r>
              <a:rPr lang="en-US" sz="2800" dirty="0"/>
              <a:t> </a:t>
            </a:r>
            <a:r>
              <a:rPr lang="en-US" sz="2800" dirty="0" err="1"/>
              <a:t>Kasa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▪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Repelen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▪ </a:t>
            </a:r>
            <a:r>
              <a:rPr lang="en-US" sz="2800" dirty="0" err="1"/>
              <a:t>Membakar</a:t>
            </a:r>
            <a:r>
              <a:rPr lang="en-US" sz="2800" dirty="0"/>
              <a:t> </a:t>
            </a:r>
            <a:r>
              <a:rPr lang="en-US" sz="2800" dirty="0" err="1"/>
              <a:t>Obat</a:t>
            </a:r>
            <a:r>
              <a:rPr lang="en-US" sz="2800" dirty="0"/>
              <a:t> </a:t>
            </a:r>
            <a:r>
              <a:rPr lang="en-US" sz="2800" dirty="0" err="1"/>
              <a:t>Nyamuk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▪ </a:t>
            </a:r>
            <a:r>
              <a:rPr lang="en-US" sz="2800" dirty="0" err="1"/>
              <a:t>Pencegahan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obat</a:t>
            </a:r>
            <a:r>
              <a:rPr lang="en-US" sz="2800" dirty="0"/>
              <a:t> anti malaria (</a:t>
            </a:r>
            <a:r>
              <a:rPr lang="en-US" sz="2800" dirty="0" err="1"/>
              <a:t>Profilaksis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12394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231032"/>
          </a:xfrm>
        </p:spPr>
        <p:txBody>
          <a:bodyPr/>
          <a:lstStyle/>
          <a:p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496" y="2060848"/>
            <a:ext cx="10018713" cy="4104456"/>
          </a:xfrm>
        </p:spPr>
        <p:txBody>
          <a:bodyPr>
            <a:noAutofit/>
          </a:bodyPr>
          <a:lstStyle/>
          <a:p>
            <a:r>
              <a:rPr lang="en-US" sz="3200" dirty="0" err="1"/>
              <a:t>Pengobatan</a:t>
            </a:r>
            <a:r>
              <a:rPr lang="en-US" sz="3200" dirty="0"/>
              <a:t> </a:t>
            </a:r>
            <a:r>
              <a:rPr lang="en-US" sz="3200" dirty="0" err="1"/>
              <a:t>pencegahan</a:t>
            </a:r>
            <a:r>
              <a:rPr lang="en-US" sz="3200" dirty="0"/>
              <a:t> malaria </a:t>
            </a:r>
            <a:r>
              <a:rPr lang="en-US" sz="3200" dirty="0" err="1"/>
              <a:t>diberikan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kelompok</a:t>
            </a:r>
            <a:r>
              <a:rPr lang="en-US" sz="3200" dirty="0"/>
              <a:t> </a:t>
            </a:r>
            <a:r>
              <a:rPr lang="en-US" sz="3200" dirty="0" err="1"/>
              <a:t>berisiko</a:t>
            </a:r>
            <a:r>
              <a:rPr lang="en-US" sz="3200" dirty="0"/>
              <a:t> </a:t>
            </a:r>
            <a:r>
              <a:rPr lang="en-US" sz="3200" dirty="0" err="1"/>
              <a:t>tertular</a:t>
            </a:r>
            <a:r>
              <a:rPr lang="en-US" sz="3200" dirty="0"/>
              <a:t> malaria </a:t>
            </a:r>
            <a:r>
              <a:rPr lang="en-US" sz="3200" dirty="0" err="1"/>
              <a:t>seperti</a:t>
            </a:r>
            <a:r>
              <a:rPr lang="en-US" sz="3200" dirty="0"/>
              <a:t>: </a:t>
            </a:r>
            <a:endParaRPr lang="en-US" sz="3200" dirty="0" smtClean="0"/>
          </a:p>
          <a:p>
            <a:pPr>
              <a:buFont typeface="Wingdings" pitchFamily="2" charset="2"/>
              <a:buChar char="§"/>
            </a:pPr>
            <a:r>
              <a:rPr lang="en-US" sz="3200" dirty="0"/>
              <a:t> </a:t>
            </a:r>
            <a:r>
              <a:rPr lang="en-US" sz="3200" dirty="0" err="1" smtClean="0"/>
              <a:t>Pendatang</a:t>
            </a:r>
            <a:r>
              <a:rPr lang="en-US" sz="3200" dirty="0" smtClean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perorangan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sekelompok</a:t>
            </a:r>
            <a:r>
              <a:rPr lang="en-US" sz="3200" dirty="0"/>
              <a:t> orang yang non-</a:t>
            </a:r>
            <a:r>
              <a:rPr lang="en-US" sz="3200" dirty="0" err="1"/>
              <a:t>imun</a:t>
            </a:r>
            <a:r>
              <a:rPr lang="en-US" sz="3200" dirty="0"/>
              <a:t> yang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sedang</a:t>
            </a:r>
            <a:r>
              <a:rPr lang="en-US" sz="3200" dirty="0"/>
              <a:t> di </a:t>
            </a:r>
            <a:r>
              <a:rPr lang="en-US" sz="3200" dirty="0" err="1"/>
              <a:t>daerah</a:t>
            </a:r>
            <a:r>
              <a:rPr lang="en-US" sz="3200" dirty="0"/>
              <a:t> </a:t>
            </a:r>
            <a:r>
              <a:rPr lang="en-US" sz="3200" dirty="0" err="1"/>
              <a:t>endemis</a:t>
            </a:r>
            <a:r>
              <a:rPr lang="en-US" sz="3200" dirty="0"/>
              <a:t> malaria 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 </a:t>
            </a:r>
            <a:r>
              <a:rPr lang="en-US" sz="3200" dirty="0" err="1" smtClean="0"/>
              <a:t>Ibu</a:t>
            </a:r>
            <a:r>
              <a:rPr lang="en-US" sz="3200" dirty="0" smtClean="0"/>
              <a:t> </a:t>
            </a:r>
            <a:r>
              <a:rPr lang="en-US" sz="3200" dirty="0" err="1"/>
              <a:t>Hamil</a:t>
            </a:r>
            <a:r>
              <a:rPr lang="en-US" sz="3200" dirty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 </a:t>
            </a:r>
            <a:r>
              <a:rPr lang="en-US" sz="3200" dirty="0" err="1" smtClean="0"/>
              <a:t>Sasarannya</a:t>
            </a:r>
            <a:r>
              <a:rPr lang="en-US" sz="3200" dirty="0" smtClean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ibu</a:t>
            </a:r>
            <a:r>
              <a:rPr lang="en-US" sz="3200" dirty="0"/>
              <a:t> </a:t>
            </a:r>
            <a:r>
              <a:rPr lang="en-US" sz="3200" dirty="0" err="1"/>
              <a:t>hamil</a:t>
            </a:r>
            <a:r>
              <a:rPr lang="en-US" sz="3200" dirty="0"/>
              <a:t> di </a:t>
            </a:r>
            <a:r>
              <a:rPr lang="en-US" sz="3200" dirty="0" err="1"/>
              <a:t>daerah</a:t>
            </a:r>
            <a:r>
              <a:rPr lang="en-US" sz="3200" dirty="0"/>
              <a:t> </a:t>
            </a:r>
            <a:r>
              <a:rPr lang="en-US" sz="3200" dirty="0" err="1"/>
              <a:t>endemis</a:t>
            </a:r>
            <a:r>
              <a:rPr lang="en-US" sz="3200" dirty="0"/>
              <a:t> malaria</a:t>
            </a:r>
          </a:p>
        </p:txBody>
      </p:sp>
    </p:spTree>
    <p:extLst>
      <p:ext uri="{BB962C8B-B14F-4D97-AF65-F5344CB8AC3E}">
        <p14:creationId xmlns:p14="http://schemas.microsoft.com/office/powerpoint/2010/main" val="4086471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332657"/>
            <a:ext cx="10018713" cy="1296144"/>
          </a:xfrm>
        </p:spPr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2848" y="1412776"/>
            <a:ext cx="10369152" cy="4968552"/>
          </a:xfrm>
        </p:spPr>
        <p:txBody>
          <a:bodyPr>
            <a:noAutofit/>
          </a:bodyPr>
          <a:lstStyle/>
          <a:p>
            <a:r>
              <a:rPr lang="en-US" sz="2800" dirty="0" err="1"/>
              <a:t>Pengelolaan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mencegah</a:t>
            </a:r>
            <a:r>
              <a:rPr lang="en-US" sz="2800" dirty="0"/>
              <a:t>, </a:t>
            </a:r>
            <a:r>
              <a:rPr lang="en-US" sz="2800" dirty="0" err="1"/>
              <a:t>mengurangi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menghilangkan</a:t>
            </a:r>
            <a:r>
              <a:rPr lang="en-US" sz="2800" dirty="0"/>
              <a:t> </a:t>
            </a:r>
            <a:r>
              <a:rPr lang="en-US" sz="2800" dirty="0" err="1"/>
              <a:t>tempat</a:t>
            </a:r>
            <a:r>
              <a:rPr lang="en-US" sz="2800" dirty="0"/>
              <a:t> </a:t>
            </a:r>
            <a:r>
              <a:rPr lang="en-US" sz="2800" dirty="0" err="1"/>
              <a:t>perindukan</a:t>
            </a:r>
            <a:r>
              <a:rPr lang="en-US" sz="2800" dirty="0"/>
              <a:t> </a:t>
            </a:r>
            <a:r>
              <a:rPr lang="en-US" sz="2800" dirty="0" err="1"/>
              <a:t>vektor</a:t>
            </a:r>
            <a:r>
              <a:rPr lang="en-US" sz="2800" dirty="0"/>
              <a:t>, </a:t>
            </a:r>
            <a:r>
              <a:rPr lang="en-US" sz="2800" dirty="0" err="1"/>
              <a:t>antara</a:t>
            </a:r>
            <a:r>
              <a:rPr lang="en-US" sz="2800" dirty="0"/>
              <a:t> lain</a:t>
            </a:r>
            <a:r>
              <a:rPr lang="en-US" sz="2800" dirty="0" smtClean="0"/>
              <a:t>:</a:t>
            </a:r>
          </a:p>
          <a:p>
            <a:pPr marL="0" indent="0">
              <a:buNone/>
            </a:pPr>
            <a:r>
              <a:rPr lang="en-US" sz="2800" dirty="0" smtClean="0"/>
              <a:t>▪ </a:t>
            </a:r>
            <a:r>
              <a:rPr lang="en-US" sz="2800" dirty="0" err="1"/>
              <a:t>Pengeringan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▪ </a:t>
            </a:r>
            <a:r>
              <a:rPr lang="en-US" sz="2800" dirty="0" err="1"/>
              <a:t>Pengaliran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▪ </a:t>
            </a:r>
            <a:r>
              <a:rPr lang="en-US" sz="2800" dirty="0" err="1"/>
              <a:t>Pembersihan</a:t>
            </a:r>
            <a:r>
              <a:rPr lang="en-US" sz="2800" dirty="0"/>
              <a:t> </a:t>
            </a:r>
            <a:r>
              <a:rPr lang="en-US" sz="2800" dirty="0" err="1"/>
              <a:t>lumut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mencegah</a:t>
            </a:r>
            <a:r>
              <a:rPr lang="en-US" sz="2800" dirty="0"/>
              <a:t> </a:t>
            </a:r>
            <a:r>
              <a:rPr lang="en-US" sz="2800" dirty="0" err="1"/>
              <a:t>perkembangan</a:t>
            </a:r>
            <a:r>
              <a:rPr lang="en-US" sz="2800" dirty="0"/>
              <a:t> larva </a:t>
            </a:r>
            <a:r>
              <a:rPr lang="en-US" sz="2800" dirty="0" err="1"/>
              <a:t>nyamuk</a:t>
            </a:r>
            <a:r>
              <a:rPr lang="en-US" sz="2800" dirty="0"/>
              <a:t> Anopheles </a:t>
            </a:r>
            <a:r>
              <a:rPr lang="en-US" sz="2800" dirty="0" err="1"/>
              <a:t>sundaicus</a:t>
            </a:r>
            <a:r>
              <a:rPr lang="en-US" sz="2800" dirty="0"/>
              <a:t>, yang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vektor</a:t>
            </a:r>
            <a:r>
              <a:rPr lang="en-US" sz="2800" dirty="0"/>
              <a:t> </a:t>
            </a:r>
            <a:r>
              <a:rPr lang="en-US" sz="2800" dirty="0" err="1"/>
              <a:t>utama</a:t>
            </a:r>
            <a:r>
              <a:rPr lang="en-US" sz="2800" dirty="0"/>
              <a:t> malaria di </a:t>
            </a:r>
            <a:r>
              <a:rPr lang="en-US" sz="2800" dirty="0" err="1"/>
              <a:t>daerah</a:t>
            </a:r>
            <a:r>
              <a:rPr lang="en-US" sz="2800" dirty="0"/>
              <a:t> </a:t>
            </a:r>
            <a:r>
              <a:rPr lang="en-US" sz="2800" dirty="0" err="1"/>
              <a:t>pantai</a:t>
            </a:r>
            <a:r>
              <a:rPr lang="en-US" sz="2800" dirty="0"/>
              <a:t>. Larva </a:t>
            </a:r>
            <a:r>
              <a:rPr lang="en-US" sz="2800" dirty="0" err="1"/>
              <a:t>nyamuk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suka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lumut</a:t>
            </a:r>
            <a:r>
              <a:rPr lang="en-US" sz="2800" dirty="0"/>
              <a:t> di </a:t>
            </a:r>
            <a:r>
              <a:rPr lang="en-US" sz="2800" dirty="0" err="1"/>
              <a:t>lagun-lagun</a:t>
            </a:r>
            <a:r>
              <a:rPr lang="en-US" sz="2800" dirty="0"/>
              <a:t> </a:t>
            </a:r>
            <a:r>
              <a:rPr lang="en-US" sz="2800" dirty="0" err="1"/>
              <a:t>daerah</a:t>
            </a:r>
            <a:r>
              <a:rPr lang="en-US" sz="2800" dirty="0"/>
              <a:t> </a:t>
            </a:r>
            <a:r>
              <a:rPr lang="en-US" sz="2800" dirty="0" err="1"/>
              <a:t>pantai</a:t>
            </a:r>
            <a:r>
              <a:rPr lang="en-US" sz="2800" dirty="0"/>
              <a:t>.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pembersihan</a:t>
            </a:r>
            <a:r>
              <a:rPr lang="en-US" sz="2800" dirty="0"/>
              <a:t> </a:t>
            </a:r>
            <a:r>
              <a:rPr lang="en-US" sz="2800" dirty="0" err="1"/>
              <a:t>lumut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mencegah</a:t>
            </a:r>
            <a:r>
              <a:rPr lang="en-US" sz="2800" dirty="0"/>
              <a:t> </a:t>
            </a: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nyamuk</a:t>
            </a:r>
            <a:r>
              <a:rPr lang="en-US" sz="2800" dirty="0"/>
              <a:t> An. </a:t>
            </a:r>
            <a:r>
              <a:rPr lang="en-US" sz="2800" dirty="0" err="1"/>
              <a:t>sundaicus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832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548680"/>
            <a:ext cx="10018713" cy="1752599"/>
          </a:xfrm>
        </p:spPr>
        <p:txBody>
          <a:bodyPr/>
          <a:lstStyle/>
          <a:p>
            <a:r>
              <a:rPr lang="en-US" dirty="0" err="1"/>
              <a:t>Pemberantasan</a:t>
            </a:r>
            <a:r>
              <a:rPr lang="en-US" dirty="0"/>
              <a:t> malaria </a:t>
            </a:r>
            <a:r>
              <a:rPr lang="en-US" dirty="0" err="1"/>
              <a:t>melalui</a:t>
            </a:r>
            <a:r>
              <a:rPr lang="en-US" dirty="0"/>
              <a:t> 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496" y="1844824"/>
            <a:ext cx="10018713" cy="4104456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Pengobatan</a:t>
            </a:r>
            <a:r>
              <a:rPr lang="en-US" sz="3600" dirty="0" smtClean="0"/>
              <a:t> </a:t>
            </a:r>
            <a:r>
              <a:rPr lang="en-US" sz="3600" dirty="0" err="1"/>
              <a:t>penderita</a:t>
            </a:r>
            <a:r>
              <a:rPr lang="en-US" sz="3600" dirty="0"/>
              <a:t> yang </a:t>
            </a:r>
            <a:r>
              <a:rPr lang="en-US" sz="3600" dirty="0" err="1"/>
              <a:t>tersangka</a:t>
            </a:r>
            <a:r>
              <a:rPr lang="en-US" sz="3600" dirty="0"/>
              <a:t> malaria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terbukti</a:t>
            </a:r>
            <a:r>
              <a:rPr lang="en-US" sz="3600" dirty="0"/>
              <a:t> </a:t>
            </a:r>
            <a:r>
              <a:rPr lang="en-US" sz="3600" dirty="0" err="1"/>
              <a:t>positif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 smtClean="0"/>
              <a:t>laboratorium</a:t>
            </a:r>
            <a:r>
              <a:rPr lang="en-US" sz="3600" dirty="0" smtClean="0"/>
              <a:t>,</a:t>
            </a:r>
          </a:p>
          <a:p>
            <a:r>
              <a:rPr lang="en-US" sz="3600" dirty="0" err="1"/>
              <a:t>P</a:t>
            </a:r>
            <a:r>
              <a:rPr lang="en-US" sz="3600" dirty="0" err="1" smtClean="0"/>
              <a:t>engendalian</a:t>
            </a:r>
            <a:r>
              <a:rPr lang="en-US" sz="3600" dirty="0" smtClean="0"/>
              <a:t> </a:t>
            </a:r>
            <a:r>
              <a:rPr lang="en-US" sz="3600" dirty="0" err="1"/>
              <a:t>nyamuk</a:t>
            </a:r>
            <a:r>
              <a:rPr lang="en-US" sz="3600" dirty="0"/>
              <a:t> </a:t>
            </a:r>
            <a:r>
              <a:rPr lang="en-US" sz="3600" dirty="0" err="1"/>
              <a:t>melalui</a:t>
            </a:r>
            <a:r>
              <a:rPr lang="en-US" sz="3600" dirty="0"/>
              <a:t> </a:t>
            </a:r>
            <a:r>
              <a:rPr lang="en-US" sz="3600" dirty="0" err="1"/>
              <a:t>perbaikan</a:t>
            </a:r>
            <a:r>
              <a:rPr lang="en-US" sz="3600" dirty="0"/>
              <a:t> </a:t>
            </a:r>
            <a:r>
              <a:rPr lang="en-US" sz="3600" dirty="0" err="1"/>
              <a:t>lingkungan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8199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0"/>
            <a:ext cx="10018713" cy="1752599"/>
          </a:xfrm>
        </p:spPr>
        <p:txBody>
          <a:bodyPr/>
          <a:lstStyle/>
          <a:p>
            <a:r>
              <a:rPr lang="en-US" b="1" dirty="0" smtClean="0"/>
              <a:t>3. </a:t>
            </a:r>
            <a:r>
              <a:rPr lang="en-US" b="1" dirty="0" err="1" smtClean="0"/>
              <a:t>Penyakit</a:t>
            </a:r>
            <a:r>
              <a:rPr lang="en-US" b="1" dirty="0" smtClean="0"/>
              <a:t> </a:t>
            </a:r>
            <a:r>
              <a:rPr lang="en-US" b="1" dirty="0" err="1"/>
              <a:t>Campak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20" y="1700808"/>
            <a:ext cx="10018713" cy="4954488"/>
          </a:xfrm>
        </p:spPr>
        <p:txBody>
          <a:bodyPr>
            <a:noAutofit/>
          </a:bodyPr>
          <a:lstStyle/>
          <a:p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dasarnya</a:t>
            </a:r>
            <a:r>
              <a:rPr lang="en-US" sz="2800" dirty="0"/>
              <a:t> </a:t>
            </a: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err="1"/>
              <a:t>pencegahan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 </a:t>
            </a:r>
            <a:r>
              <a:rPr lang="en-US" sz="2800" dirty="0" err="1"/>
              <a:t>campak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pemberian</a:t>
            </a:r>
            <a:r>
              <a:rPr lang="en-US" sz="2800" dirty="0"/>
              <a:t> </a:t>
            </a:r>
            <a:r>
              <a:rPr lang="en-US" sz="2800" dirty="0" err="1"/>
              <a:t>imunisasi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usia</a:t>
            </a:r>
            <a:r>
              <a:rPr lang="en-US" sz="2800" dirty="0"/>
              <a:t> yang </a:t>
            </a:r>
            <a:r>
              <a:rPr lang="en-US" sz="2800" dirty="0" err="1"/>
              <a:t>tepat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bencana</a:t>
            </a:r>
            <a:r>
              <a:rPr lang="en-US" sz="2800" dirty="0"/>
              <a:t>, </a:t>
            </a:r>
            <a:r>
              <a:rPr lang="en-US" sz="2800" dirty="0" err="1"/>
              <a:t>kerawanan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meningkat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: </a:t>
            </a:r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Memburuknya</a:t>
            </a:r>
            <a:r>
              <a:rPr lang="en-US" dirty="0" smtClean="0"/>
              <a:t> </a:t>
            </a:r>
            <a:r>
              <a:rPr lang="en-US" dirty="0"/>
              <a:t>status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status </a:t>
            </a:r>
            <a:r>
              <a:rPr lang="en-US" dirty="0" err="1"/>
              <a:t>gizi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. 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Konsentrasi</a:t>
            </a:r>
            <a:r>
              <a:rPr lang="en-US" dirty="0" smtClean="0"/>
              <a:t>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/</a:t>
            </a:r>
            <a:r>
              <a:rPr lang="en-US" dirty="0" err="1"/>
              <a:t>ruang</a:t>
            </a:r>
            <a:r>
              <a:rPr lang="en-US" dirty="0"/>
              <a:t> (</a:t>
            </a:r>
            <a:r>
              <a:rPr lang="en-US" dirty="0" err="1"/>
              <a:t>pengungsi</a:t>
            </a:r>
            <a:r>
              <a:rPr lang="en-US" dirty="0"/>
              <a:t>). 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Mobilitas</a:t>
            </a:r>
            <a:r>
              <a:rPr lang="en-US" dirty="0" smtClean="0"/>
              <a:t>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(</a:t>
            </a:r>
            <a:r>
              <a:rPr lang="en-US" dirty="0" err="1"/>
              <a:t>kunjungan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). 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kerawanan</a:t>
            </a:r>
            <a:r>
              <a:rPr lang="en-US" dirty="0"/>
              <a:t> yang </a:t>
            </a:r>
            <a:r>
              <a:rPr lang="en-US" dirty="0" err="1"/>
              <a:t>berat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498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32857"/>
            <a:ext cx="10018713" cy="3658344"/>
          </a:xfrm>
        </p:spPr>
        <p:txBody>
          <a:bodyPr>
            <a:normAutofit/>
          </a:bodyPr>
          <a:lstStyle/>
          <a:p>
            <a:r>
              <a:rPr lang="en-US" sz="2800" dirty="0"/>
              <a:t>Di Aceh </a:t>
            </a:r>
            <a:r>
              <a:rPr lang="en-US" sz="2800" dirty="0" err="1"/>
              <a:t>setelah</a:t>
            </a:r>
            <a:r>
              <a:rPr lang="en-US" sz="2800" dirty="0"/>
              <a:t> tsunami </a:t>
            </a:r>
            <a:r>
              <a:rPr lang="en-US" sz="2800" dirty="0" err="1"/>
              <a:t>ditemukan</a:t>
            </a:r>
            <a:r>
              <a:rPr lang="en-US" sz="2800" dirty="0"/>
              <a:t> 35 </a:t>
            </a:r>
            <a:r>
              <a:rPr lang="en-US" sz="2800" dirty="0" err="1"/>
              <a:t>kasus</a:t>
            </a:r>
            <a:r>
              <a:rPr lang="en-US" sz="2800" dirty="0"/>
              <a:t> </a:t>
            </a:r>
            <a:r>
              <a:rPr lang="en-US" sz="2800" dirty="0" err="1"/>
              <a:t>campak</a:t>
            </a:r>
            <a:r>
              <a:rPr lang="en-US" sz="2800" dirty="0"/>
              <a:t> yang </a:t>
            </a:r>
            <a:r>
              <a:rPr lang="en-US" sz="2800" dirty="0" err="1"/>
              <a:t>terjadi</a:t>
            </a:r>
            <a:r>
              <a:rPr lang="en-US" sz="2800" dirty="0"/>
              <a:t> di </a:t>
            </a:r>
            <a:r>
              <a:rPr lang="en-US" sz="2800" dirty="0" err="1"/>
              <a:t>Kabupaten</a:t>
            </a:r>
            <a:r>
              <a:rPr lang="en-US" sz="2800" dirty="0"/>
              <a:t> Aceh Utara. </a:t>
            </a:r>
            <a:endParaRPr lang="en-US" sz="2800" dirty="0" smtClean="0"/>
          </a:p>
          <a:p>
            <a:r>
              <a:rPr lang="en-US" sz="2800" dirty="0" err="1" smtClean="0"/>
              <a:t>Kasus</a:t>
            </a:r>
            <a:r>
              <a:rPr lang="en-US" sz="2800" dirty="0" smtClean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sporadis</a:t>
            </a:r>
            <a:r>
              <a:rPr lang="en-US" sz="2800" dirty="0"/>
              <a:t> yang </a:t>
            </a:r>
            <a:r>
              <a:rPr lang="en-US" sz="2800" dirty="0" err="1"/>
              <a:t>meskipun</a:t>
            </a:r>
            <a:r>
              <a:rPr lang="en-US" sz="2800" dirty="0"/>
              <a:t> </a:t>
            </a:r>
            <a:r>
              <a:rPr lang="en-US" sz="2800" dirty="0" err="1"/>
              <a:t>kampanye</a:t>
            </a:r>
            <a:r>
              <a:rPr lang="en-US" sz="2800" dirty="0"/>
              <a:t> </a:t>
            </a:r>
            <a:r>
              <a:rPr lang="en-US" sz="2800" dirty="0" err="1"/>
              <a:t>vaksinasi</a:t>
            </a:r>
            <a:r>
              <a:rPr lang="en-US" sz="2800" dirty="0"/>
              <a:t> </a:t>
            </a:r>
            <a:r>
              <a:rPr lang="en-US" sz="2800" dirty="0" err="1"/>
              <a:t>massal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kasus</a:t>
            </a:r>
            <a:r>
              <a:rPr lang="en-US" sz="2800" dirty="0"/>
              <a:t> </a:t>
            </a:r>
            <a:r>
              <a:rPr lang="en-US" sz="2800" dirty="0" err="1"/>
              <a:t>kematian</a:t>
            </a:r>
            <a:r>
              <a:rPr lang="en-US" sz="2800" dirty="0"/>
              <a:t> </a:t>
            </a:r>
            <a:r>
              <a:rPr lang="en-US" sz="2800" dirty="0" err="1"/>
              <a:t>akibat</a:t>
            </a:r>
            <a:r>
              <a:rPr lang="en-US" sz="2800" dirty="0"/>
              <a:t> meningitis di </a:t>
            </a:r>
            <a:r>
              <a:rPr lang="en-US" sz="2800" dirty="0" err="1"/>
              <a:t>tempat</a:t>
            </a:r>
            <a:r>
              <a:rPr lang="en-US" sz="2800" dirty="0"/>
              <a:t> </a:t>
            </a:r>
            <a:r>
              <a:rPr lang="en-US" sz="2800" dirty="0" err="1"/>
              <a:t>pengungsi</a:t>
            </a:r>
            <a:r>
              <a:rPr lang="en-US" sz="2800" dirty="0"/>
              <a:t> tsunami di Aceh </a:t>
            </a:r>
            <a:r>
              <a:rPr lang="en-US" sz="2800" dirty="0" err="1"/>
              <a:t>pernah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dilaporkan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3066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260648"/>
            <a:ext cx="10018713" cy="1752599"/>
          </a:xfrm>
        </p:spPr>
        <p:txBody>
          <a:bodyPr/>
          <a:lstStyle/>
          <a:p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496" y="1844824"/>
            <a:ext cx="10018713" cy="4824536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menular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/>
              <a:t>munculnya</a:t>
            </a:r>
            <a:r>
              <a:rPr lang="en-US" dirty="0"/>
              <a:t> KLB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(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penularan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KLB </a:t>
            </a:r>
            <a:r>
              <a:rPr lang="en-US" dirty="0" err="1" smtClean="0"/>
              <a:t>penyakit</a:t>
            </a:r>
            <a:r>
              <a:rPr lang="en-US" dirty="0" smtClean="0"/>
              <a:t>).</a:t>
            </a:r>
          </a:p>
          <a:p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menular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err="1" smtClean="0"/>
              <a:t>mencegah</a:t>
            </a:r>
            <a:r>
              <a:rPr lang="en-US" b="1" dirty="0" smtClean="0"/>
              <a:t> </a:t>
            </a:r>
            <a:r>
              <a:rPr lang="en-US" b="1" dirty="0"/>
              <a:t>KLB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menular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 smtClean="0"/>
              <a:t>pascab</a:t>
            </a:r>
            <a:r>
              <a:rPr lang="en-US" dirty="0" smtClean="0"/>
              <a:t> </a:t>
            </a:r>
            <a:r>
              <a:rPr lang="en-US" dirty="0" err="1" smtClean="0"/>
              <a:t>encana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b="1" dirty="0" err="1"/>
              <a:t>mengidentifikasi</a:t>
            </a:r>
            <a:r>
              <a:rPr lang="en-US" b="1" dirty="0"/>
              <a:t> </a:t>
            </a:r>
            <a:r>
              <a:rPr lang="en-US" b="1" dirty="0" err="1"/>
              <a:t>penyakit</a:t>
            </a:r>
            <a:r>
              <a:rPr lang="en-US" b="1" dirty="0"/>
              <a:t> </a:t>
            </a:r>
            <a:r>
              <a:rPr lang="en-US" b="1" dirty="0" err="1"/>
              <a:t>menular</a:t>
            </a:r>
            <a:r>
              <a:rPr lang="en-US" b="1" dirty="0"/>
              <a:t> yang </a:t>
            </a:r>
            <a:r>
              <a:rPr lang="en-US" b="1" dirty="0" err="1"/>
              <a:t>perlu</a:t>
            </a:r>
            <a:r>
              <a:rPr lang="en-US" b="1" dirty="0"/>
              <a:t> </a:t>
            </a:r>
            <a:r>
              <a:rPr lang="en-US" b="1" dirty="0" err="1"/>
              <a:t>diwaspadai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kejadian</a:t>
            </a:r>
            <a:r>
              <a:rPr lang="en-US" b="1" dirty="0"/>
              <a:t> </a:t>
            </a:r>
            <a:r>
              <a:rPr lang="en-US" b="1" dirty="0" err="1"/>
              <a:t>bencana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pengungsian</a:t>
            </a:r>
            <a:r>
              <a:rPr lang="en-US" dirty="0"/>
              <a:t>,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menular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(KLB)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menular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7491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saat</a:t>
            </a:r>
            <a:r>
              <a:rPr lang="en-US" sz="3200" dirty="0"/>
              <a:t> </a:t>
            </a:r>
            <a:r>
              <a:rPr lang="en-US" sz="3200" dirty="0" err="1"/>
              <a:t>bencana</a:t>
            </a:r>
            <a:r>
              <a:rPr lang="en-US" sz="3200" dirty="0"/>
              <a:t> </a:t>
            </a:r>
            <a:r>
              <a:rPr lang="en-US" sz="3200" dirty="0" err="1"/>
              <a:t>tindakan</a:t>
            </a:r>
            <a:r>
              <a:rPr lang="en-US" sz="3200" dirty="0"/>
              <a:t> </a:t>
            </a:r>
            <a:r>
              <a:rPr lang="en-US" sz="3200" dirty="0" err="1"/>
              <a:t>pencegahan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penyakit</a:t>
            </a:r>
            <a:r>
              <a:rPr lang="en-US" sz="3200" dirty="0"/>
              <a:t> </a:t>
            </a:r>
            <a:r>
              <a:rPr lang="en-US" sz="3200" dirty="0" err="1"/>
              <a:t>campak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dilakukan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melaksanakan</a:t>
            </a:r>
            <a:r>
              <a:rPr lang="en-US" sz="3200" dirty="0"/>
              <a:t> </a:t>
            </a:r>
            <a:r>
              <a:rPr lang="en-US" sz="3200" dirty="0" err="1"/>
              <a:t>imunisasi</a:t>
            </a:r>
            <a:r>
              <a:rPr lang="en-US" sz="3200" dirty="0"/>
              <a:t>,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kriteria</a:t>
            </a:r>
            <a:r>
              <a:rPr lang="en-US" sz="3200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20" y="2420888"/>
            <a:ext cx="10018713" cy="4248471"/>
          </a:xfrm>
        </p:spPr>
        <p:txBody>
          <a:bodyPr>
            <a:noAutofit/>
          </a:bodyPr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cakupan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campak</a:t>
            </a:r>
            <a:r>
              <a:rPr lang="en-US" dirty="0"/>
              <a:t> </a:t>
            </a:r>
            <a:r>
              <a:rPr lang="en-US" dirty="0" err="1"/>
              <a:t>didesa</a:t>
            </a:r>
            <a:r>
              <a:rPr lang="en-US" dirty="0"/>
              <a:t> yang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 </a:t>
            </a:r>
            <a:r>
              <a:rPr lang="en-US" dirty="0" smtClean="0"/>
              <a:t>≥80</a:t>
            </a:r>
            <a:r>
              <a:rPr lang="en-US" dirty="0"/>
              <a:t>%,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massal</a:t>
            </a:r>
            <a:r>
              <a:rPr lang="en-US" dirty="0"/>
              <a:t> (</a:t>
            </a:r>
            <a:r>
              <a:rPr lang="en-US" i="1" dirty="0"/>
              <a:t>sweeping</a:t>
            </a:r>
            <a:r>
              <a:rPr lang="en-US" dirty="0"/>
              <a:t>). 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cakupan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campak</a:t>
            </a:r>
            <a:r>
              <a:rPr lang="en-US" dirty="0"/>
              <a:t> di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 </a:t>
            </a:r>
            <a:r>
              <a:rPr lang="en-US" dirty="0" err="1"/>
              <a:t>meragukan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massal</a:t>
            </a:r>
            <a:r>
              <a:rPr lang="en-US" dirty="0"/>
              <a:t> (</a:t>
            </a:r>
            <a:r>
              <a:rPr lang="en-US" i="1" dirty="0"/>
              <a:t>crash program</a:t>
            </a:r>
            <a:r>
              <a:rPr lang="en-US" dirty="0"/>
              <a:t>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5 </a:t>
            </a:r>
            <a:r>
              <a:rPr lang="en-US" dirty="0" err="1"/>
              <a:t>tahun</a:t>
            </a:r>
            <a:r>
              <a:rPr lang="en-US" dirty="0"/>
              <a:t> (6–59 </a:t>
            </a:r>
            <a:r>
              <a:rPr lang="en-US" dirty="0" err="1"/>
              <a:t>bulan</a:t>
            </a:r>
            <a:r>
              <a:rPr lang="en-US" dirty="0"/>
              <a:t>),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memandang</a:t>
            </a:r>
            <a:r>
              <a:rPr lang="en-US" dirty="0"/>
              <a:t> status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target </a:t>
            </a:r>
            <a:r>
              <a:rPr lang="en-US" dirty="0" err="1"/>
              <a:t>cakupan</a:t>
            </a:r>
            <a:r>
              <a:rPr lang="en-US" dirty="0"/>
              <a:t> </a:t>
            </a:r>
            <a:r>
              <a:rPr lang="en-US" dirty="0" smtClean="0"/>
              <a:t>±95%.</a:t>
            </a:r>
          </a:p>
          <a:p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campak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,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1 </a:t>
            </a:r>
            <a:r>
              <a:rPr lang="en-US" dirty="0" err="1"/>
              <a:t>sampai</a:t>
            </a:r>
            <a:r>
              <a:rPr lang="en-US" dirty="0"/>
              <a:t> 6.</a:t>
            </a:r>
          </a:p>
        </p:txBody>
      </p:sp>
    </p:spTree>
    <p:extLst>
      <p:ext uri="{BB962C8B-B14F-4D97-AF65-F5344CB8AC3E}">
        <p14:creationId xmlns:p14="http://schemas.microsoft.com/office/powerpoint/2010/main" val="2567145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1504" y="188640"/>
            <a:ext cx="10018713" cy="1752599"/>
          </a:xfrm>
        </p:spPr>
        <p:txBody>
          <a:bodyPr>
            <a:normAutofit/>
          </a:bodyPr>
          <a:lstStyle/>
          <a:p>
            <a:r>
              <a:rPr lang="sv-SE" sz="2800" dirty="0"/>
              <a:t>Seringkali karena suasana pada saat dan pasca-bencana </a:t>
            </a:r>
            <a:r>
              <a:rPr lang="sv-SE" sz="2800" b="1" dirty="0"/>
              <a:t>tidak memungkinkan dilakukan imunisasi massal</a:t>
            </a:r>
            <a:r>
              <a:rPr lang="sv-SE" sz="2800" dirty="0"/>
              <a:t>, maka diambil langkah sebagai berikut: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496" y="1988840"/>
            <a:ext cx="10450761" cy="4564361"/>
          </a:xfrm>
        </p:spPr>
        <p:txBody>
          <a:bodyPr>
            <a:noAutofit/>
          </a:bodyPr>
          <a:lstStyle/>
          <a:p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ketat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munculnya</a:t>
            </a:r>
            <a:r>
              <a:rPr lang="en-US" dirty="0"/>
              <a:t> </a:t>
            </a:r>
            <a:r>
              <a:rPr lang="en-US" dirty="0" err="1"/>
              <a:t>penderita</a:t>
            </a:r>
            <a:r>
              <a:rPr lang="en-US" dirty="0"/>
              <a:t> </a:t>
            </a:r>
            <a:r>
              <a:rPr lang="en-US" dirty="0" err="1"/>
              <a:t>campak</a:t>
            </a:r>
            <a:r>
              <a:rPr lang="en-US" dirty="0"/>
              <a:t>. 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b="1" dirty="0" err="1"/>
              <a:t>satu</a:t>
            </a:r>
            <a:r>
              <a:rPr lang="en-US" b="1" dirty="0"/>
              <a:t> </a:t>
            </a:r>
            <a:r>
              <a:rPr lang="en-US" b="1" dirty="0" err="1"/>
              <a:t>penderita</a:t>
            </a:r>
            <a:r>
              <a:rPr lang="en-US" b="1" dirty="0"/>
              <a:t> </a:t>
            </a:r>
            <a:r>
              <a:rPr lang="en-US" b="1" dirty="0" err="1"/>
              <a:t>campak</a:t>
            </a:r>
            <a:r>
              <a:rPr lang="en-US" b="1" dirty="0"/>
              <a:t> di </a:t>
            </a:r>
            <a:r>
              <a:rPr lang="en-US" b="1" dirty="0" err="1"/>
              <a:t>daerah</a:t>
            </a:r>
            <a:r>
              <a:rPr lang="en-US" b="1" dirty="0"/>
              <a:t> </a:t>
            </a:r>
            <a:r>
              <a:rPr lang="en-US" b="1" dirty="0" err="1"/>
              <a:t>bencana</a:t>
            </a:r>
            <a:r>
              <a:rPr lang="en-US" b="1" dirty="0"/>
              <a:t>, </a:t>
            </a:r>
            <a:r>
              <a:rPr lang="en-US" b="1" dirty="0" err="1"/>
              <a:t>imunisasi</a:t>
            </a:r>
            <a:r>
              <a:rPr lang="en-US" b="1" dirty="0"/>
              <a:t> </a:t>
            </a:r>
            <a:r>
              <a:rPr lang="en-US" b="1" dirty="0" err="1"/>
              <a:t>massal</a:t>
            </a:r>
            <a:r>
              <a:rPr lang="en-US" b="1" dirty="0"/>
              <a:t>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dilaksanakan</a:t>
            </a:r>
            <a:r>
              <a:rPr lang="en-US" b="1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pengungsi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5–59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1 </a:t>
            </a:r>
            <a:r>
              <a:rPr lang="en-US" dirty="0" err="1"/>
              <a:t>sampai</a:t>
            </a:r>
            <a:r>
              <a:rPr lang="en-US" dirty="0"/>
              <a:t> 6 SD (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BIAS </a:t>
            </a:r>
            <a:r>
              <a:rPr lang="en-US" dirty="0" err="1"/>
              <a:t>campak</a:t>
            </a:r>
            <a:r>
              <a:rPr lang="en-US" dirty="0"/>
              <a:t>)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penderita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terkena</a:t>
            </a:r>
            <a:r>
              <a:rPr lang="en-US" dirty="0"/>
              <a:t> </a:t>
            </a:r>
            <a:r>
              <a:rPr lang="en-US" dirty="0" err="1"/>
              <a:t>campak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Imunisasi</a:t>
            </a:r>
            <a:r>
              <a:rPr lang="en-US" dirty="0" smtClean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massal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 smtClean="0"/>
              <a:t>.</a:t>
            </a:r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b="1" dirty="0" err="1"/>
              <a:t>adanya</a:t>
            </a:r>
            <a:r>
              <a:rPr lang="en-US" b="1" dirty="0"/>
              <a:t> </a:t>
            </a:r>
            <a:r>
              <a:rPr lang="en-US" b="1" dirty="0" err="1"/>
              <a:t>penderita</a:t>
            </a:r>
            <a:r>
              <a:rPr lang="en-US" b="1" dirty="0"/>
              <a:t> </a:t>
            </a:r>
            <a:r>
              <a:rPr lang="en-US" b="1" dirty="0" err="1"/>
              <a:t>campak</a:t>
            </a:r>
            <a:r>
              <a:rPr lang="en-US" b="1" dirty="0"/>
              <a:t> di </a:t>
            </a:r>
            <a:r>
              <a:rPr lang="en-US" b="1" dirty="0" err="1"/>
              <a:t>luar</a:t>
            </a:r>
            <a:r>
              <a:rPr lang="en-US" b="1" dirty="0"/>
              <a:t> </a:t>
            </a:r>
            <a:r>
              <a:rPr lang="en-US" b="1" dirty="0" err="1"/>
              <a:t>daerah</a:t>
            </a:r>
            <a:r>
              <a:rPr lang="en-US" b="1" dirty="0"/>
              <a:t> </a:t>
            </a:r>
            <a:r>
              <a:rPr lang="en-US" b="1" dirty="0" err="1"/>
              <a:t>bencana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kemudahan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(</a:t>
            </a:r>
            <a:r>
              <a:rPr lang="en-US" dirty="0" err="1"/>
              <a:t>kemudahan</a:t>
            </a:r>
            <a:r>
              <a:rPr lang="en-US" dirty="0"/>
              <a:t> </a:t>
            </a:r>
            <a:r>
              <a:rPr lang="en-US" dirty="0" err="1"/>
              <a:t>penularan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, </a:t>
            </a:r>
            <a:r>
              <a:rPr lang="en-US" b="1" dirty="0" err="1"/>
              <a:t>penduduk</a:t>
            </a:r>
            <a:r>
              <a:rPr lang="en-US" b="1" dirty="0"/>
              <a:t> di </a:t>
            </a:r>
            <a:r>
              <a:rPr lang="en-US" b="1" dirty="0" err="1"/>
              <a:t>desa</a:t>
            </a:r>
            <a:r>
              <a:rPr lang="en-US" b="1" dirty="0"/>
              <a:t> </a:t>
            </a:r>
            <a:r>
              <a:rPr lang="en-US" b="1" dirty="0" err="1"/>
              <a:t>tersebut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daerah</a:t>
            </a:r>
            <a:r>
              <a:rPr lang="en-US" b="1" dirty="0"/>
              <a:t> </a:t>
            </a:r>
            <a:r>
              <a:rPr lang="en-US" b="1" dirty="0" err="1"/>
              <a:t>bencana</a:t>
            </a:r>
            <a:r>
              <a:rPr lang="en-US" b="1" dirty="0"/>
              <a:t>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diimunisasi</a:t>
            </a:r>
            <a:r>
              <a:rPr lang="en-US" b="1" dirty="0"/>
              <a:t> </a:t>
            </a:r>
            <a:r>
              <a:rPr lang="en-US" b="1" dirty="0" err="1"/>
              <a:t>massal</a:t>
            </a:r>
            <a:r>
              <a:rPr lang="en-US" dirty="0"/>
              <a:t> (sweeping)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10198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b="1" dirty="0" smtClean="0"/>
              <a:t>4. Penyakit </a:t>
            </a:r>
            <a:r>
              <a:rPr lang="nn-NO" b="1" dirty="0"/>
              <a:t>Menular Spesifik Lokal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60849"/>
            <a:ext cx="10018713" cy="3730352"/>
          </a:xfrm>
        </p:spPr>
        <p:txBody>
          <a:bodyPr>
            <a:normAutofit/>
          </a:bodyPr>
          <a:lstStyle/>
          <a:p>
            <a:r>
              <a:rPr lang="en-US" sz="3200" dirty="0" err="1"/>
              <a:t>Penyakit</a:t>
            </a:r>
            <a:r>
              <a:rPr lang="en-US" sz="3200" dirty="0"/>
              <a:t> </a:t>
            </a:r>
            <a:r>
              <a:rPr lang="en-US" sz="3200" dirty="0" err="1"/>
              <a:t>spesifik</a:t>
            </a:r>
            <a:r>
              <a:rPr lang="en-US" sz="3200" dirty="0"/>
              <a:t> </a:t>
            </a:r>
            <a:r>
              <a:rPr lang="en-US" sz="3200" dirty="0" err="1"/>
              <a:t>lokal</a:t>
            </a:r>
            <a:r>
              <a:rPr lang="en-US" sz="3200" dirty="0"/>
              <a:t> di Indonesia </a:t>
            </a:r>
            <a:r>
              <a:rPr lang="en-US" sz="3200" dirty="0" err="1"/>
              <a:t>cukup</a:t>
            </a:r>
            <a:r>
              <a:rPr lang="en-US" sz="3200" dirty="0"/>
              <a:t> </a:t>
            </a:r>
            <a:r>
              <a:rPr lang="en-US" sz="3200" dirty="0" err="1"/>
              <a:t>bervariasi</a:t>
            </a:r>
            <a:r>
              <a:rPr lang="en-US" sz="3200" dirty="0"/>
              <a:t> </a:t>
            </a:r>
            <a:r>
              <a:rPr lang="en-US" sz="3200" dirty="0" err="1"/>
              <a:t>berdasarkan</a:t>
            </a:r>
            <a:r>
              <a:rPr lang="en-US" sz="3200" dirty="0"/>
              <a:t> </a:t>
            </a:r>
            <a:r>
              <a:rPr lang="en-US" sz="3200" dirty="0" err="1"/>
              <a:t>daerah</a:t>
            </a:r>
            <a:r>
              <a:rPr lang="en-US" sz="3200" dirty="0"/>
              <a:t> </a:t>
            </a:r>
            <a:r>
              <a:rPr lang="en-US" sz="3200" dirty="0" err="1"/>
              <a:t>Kabupaten</a:t>
            </a:r>
            <a:r>
              <a:rPr lang="en-US" sz="3200" dirty="0"/>
              <a:t>/Kota, </a:t>
            </a:r>
            <a:r>
              <a:rPr lang="en-US" sz="3200" dirty="0" err="1"/>
              <a:t>seperti</a:t>
            </a:r>
            <a:r>
              <a:rPr lang="en-US" sz="3200" dirty="0"/>
              <a:t> </a:t>
            </a:r>
            <a:r>
              <a:rPr lang="en-US" sz="3200" dirty="0" err="1"/>
              <a:t>penyakit</a:t>
            </a:r>
            <a:r>
              <a:rPr lang="en-US" sz="3200" dirty="0"/>
              <a:t> hepatitis, leptospirosis, </a:t>
            </a:r>
            <a:r>
              <a:rPr lang="en-US" sz="3200" dirty="0" err="1"/>
              <a:t>penyakit</a:t>
            </a:r>
            <a:r>
              <a:rPr lang="en-US" sz="3200" dirty="0"/>
              <a:t> </a:t>
            </a:r>
            <a:r>
              <a:rPr lang="en-US" sz="3200" dirty="0" err="1"/>
              <a:t>akibat</a:t>
            </a:r>
            <a:r>
              <a:rPr lang="en-US" sz="3200" dirty="0"/>
              <a:t> </a:t>
            </a:r>
            <a:r>
              <a:rPr lang="en-US" sz="3200" dirty="0" err="1"/>
              <a:t>gangguan</a:t>
            </a:r>
            <a:r>
              <a:rPr lang="en-US" sz="3200" dirty="0"/>
              <a:t> </a:t>
            </a:r>
            <a:r>
              <a:rPr lang="en-US" sz="3200" dirty="0" err="1"/>
              <a:t>asap</a:t>
            </a:r>
            <a:r>
              <a:rPr lang="en-US" sz="3200" dirty="0"/>
              <a:t>,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penyakit</a:t>
            </a:r>
            <a:r>
              <a:rPr lang="en-US" sz="3200" dirty="0"/>
              <a:t> </a:t>
            </a:r>
            <a:r>
              <a:rPr lang="en-US" sz="3200" dirty="0" err="1"/>
              <a:t>lainnya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err="1" smtClean="0"/>
              <a:t>Penyakit</a:t>
            </a:r>
            <a:r>
              <a:rPr lang="en-US" sz="3200" dirty="0" smtClean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dideteksi</a:t>
            </a:r>
            <a:r>
              <a:rPr lang="en-US" sz="3200" dirty="0"/>
              <a:t> </a:t>
            </a:r>
            <a:r>
              <a:rPr lang="en-US" sz="3200" dirty="0" err="1"/>
              <a:t>keberadaannya</a:t>
            </a:r>
            <a:r>
              <a:rPr lang="en-US" sz="3200" dirty="0"/>
              <a:t> </a:t>
            </a:r>
            <a:r>
              <a:rPr lang="en-US" sz="3200" dirty="0" err="1"/>
              <a:t>apabila</a:t>
            </a:r>
            <a:r>
              <a:rPr lang="en-US" sz="3200" dirty="0"/>
              <a:t> </a:t>
            </a:r>
            <a:r>
              <a:rPr lang="en-US" sz="3200" dirty="0" err="1"/>
              <a:t>tersedia</a:t>
            </a:r>
            <a:r>
              <a:rPr lang="en-US" sz="3200" dirty="0"/>
              <a:t> data </a:t>
            </a:r>
            <a:r>
              <a:rPr lang="en-US" sz="3200" dirty="0" err="1"/>
              <a:t>awal</a:t>
            </a:r>
            <a:r>
              <a:rPr lang="en-US" sz="3200" dirty="0"/>
              <a:t> </a:t>
            </a:r>
            <a:r>
              <a:rPr lang="en-US" sz="3200" dirty="0" err="1"/>
              <a:t>kesakitan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kematian</a:t>
            </a:r>
            <a:r>
              <a:rPr lang="en-US" sz="3200" dirty="0"/>
              <a:t> di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daerah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84021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1504" y="2060848"/>
            <a:ext cx="10018713" cy="1752599"/>
          </a:xfrm>
        </p:spPr>
        <p:txBody>
          <a:bodyPr>
            <a:normAutofit/>
          </a:bodyPr>
          <a:lstStyle/>
          <a:p>
            <a:r>
              <a:rPr lang="en-US" sz="4800" b="1" dirty="0" err="1"/>
              <a:t>Pencegahan</a:t>
            </a:r>
            <a:r>
              <a:rPr lang="en-US" sz="4800" b="1" dirty="0"/>
              <a:t> </a:t>
            </a:r>
            <a:r>
              <a:rPr lang="en-US" sz="4800" b="1" dirty="0" err="1"/>
              <a:t>Penyakit</a:t>
            </a:r>
            <a:r>
              <a:rPr lang="en-US" sz="4800" b="1" dirty="0"/>
              <a:t> </a:t>
            </a:r>
            <a:r>
              <a:rPr lang="en-US" sz="4800" b="1" dirty="0" err="1"/>
              <a:t>Menular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3341961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476672"/>
            <a:ext cx="10018713" cy="1159024"/>
          </a:xfrm>
        </p:spPr>
        <p:txBody>
          <a:bodyPr/>
          <a:lstStyle/>
          <a:p>
            <a:r>
              <a:rPr lang="en-US" b="1" dirty="0" smtClean="0"/>
              <a:t>1. </a:t>
            </a:r>
            <a:r>
              <a:rPr lang="en-US" b="1" dirty="0" err="1"/>
              <a:t>Tersedianya</a:t>
            </a:r>
            <a:r>
              <a:rPr lang="en-US" b="1" dirty="0"/>
              <a:t> air </a:t>
            </a:r>
            <a:r>
              <a:rPr lang="en-US" b="1" dirty="0" err="1"/>
              <a:t>Besih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 smtClean="0"/>
              <a:t>Sanitasi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5480" y="1772816"/>
            <a:ext cx="10513168" cy="4536504"/>
          </a:xfrm>
        </p:spPr>
        <p:txBody>
          <a:bodyPr>
            <a:noAutofit/>
          </a:bodyPr>
          <a:lstStyle/>
          <a:p>
            <a:r>
              <a:rPr lang="en-US" sz="2800" dirty="0" err="1"/>
              <a:t>Penyediaan</a:t>
            </a:r>
            <a:r>
              <a:rPr lang="en-US" sz="2800" dirty="0"/>
              <a:t> air </a:t>
            </a:r>
            <a:r>
              <a:rPr lang="en-US" sz="2800" dirty="0" err="1"/>
              <a:t>minum</a:t>
            </a:r>
            <a:r>
              <a:rPr lang="en-US" sz="2800" dirty="0"/>
              <a:t> yang </a:t>
            </a:r>
            <a:r>
              <a:rPr lang="en-US" sz="2800" dirty="0" err="1"/>
              <a:t>aman</a:t>
            </a:r>
            <a:r>
              <a:rPr lang="en-US" sz="2800" dirty="0"/>
              <a:t> paling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pencegahan</a:t>
            </a:r>
            <a:r>
              <a:rPr lang="en-US" sz="2800" dirty="0"/>
              <a:t> </a:t>
            </a:r>
            <a:r>
              <a:rPr lang="en-US" sz="2800" dirty="0" err="1"/>
              <a:t>setelah</a:t>
            </a:r>
            <a:r>
              <a:rPr lang="en-US" sz="2800" dirty="0"/>
              <a:t> </a:t>
            </a:r>
            <a:r>
              <a:rPr lang="en-US" sz="2800" dirty="0" err="1" smtClean="0"/>
              <a:t>bencana</a:t>
            </a:r>
            <a:r>
              <a:rPr lang="en-US" sz="2800" dirty="0"/>
              <a:t> </a:t>
            </a:r>
            <a:r>
              <a:rPr lang="en-US" sz="2800" dirty="0" err="1" smtClean="0"/>
              <a:t>alam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b="1" dirty="0" err="1" smtClean="0"/>
              <a:t>Desinfektan</a:t>
            </a:r>
            <a:r>
              <a:rPr lang="en-US" sz="2800" b="1" dirty="0" smtClean="0"/>
              <a:t> </a:t>
            </a:r>
            <a:r>
              <a:rPr lang="en-US" sz="2800" b="1" dirty="0" err="1"/>
              <a:t>seperti</a:t>
            </a:r>
            <a:r>
              <a:rPr lang="en-US" sz="2800" b="1" dirty="0"/>
              <a:t> </a:t>
            </a:r>
            <a:r>
              <a:rPr lang="en-US" sz="2800" b="1" dirty="0" err="1"/>
              <a:t>klorin</a:t>
            </a:r>
            <a:r>
              <a:rPr lang="en-US" sz="2800" b="1" dirty="0"/>
              <a:t> </a:t>
            </a:r>
            <a:r>
              <a:rPr lang="en-US" sz="2800" b="1" dirty="0" err="1"/>
              <a:t>harus</a:t>
            </a:r>
            <a:r>
              <a:rPr lang="en-US" sz="2800" b="1" dirty="0"/>
              <a:t> </a:t>
            </a:r>
            <a:r>
              <a:rPr lang="en-US" sz="2800" b="1" dirty="0" err="1"/>
              <a:t>tersedia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jumlah</a:t>
            </a:r>
            <a:r>
              <a:rPr lang="en-US" sz="2800" b="1" dirty="0"/>
              <a:t> yang </a:t>
            </a:r>
            <a:r>
              <a:rPr lang="en-US" sz="2800" b="1" dirty="0" err="1"/>
              <a:t>cukup</a:t>
            </a:r>
            <a:r>
              <a:rPr lang="en-US" sz="2800" b="1" dirty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/>
              <a:t>mudah</a:t>
            </a:r>
            <a:r>
              <a:rPr lang="en-US" sz="2800" dirty="0" smtClean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efektif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hampir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patogen</a:t>
            </a:r>
            <a:r>
              <a:rPr lang="en-US" sz="2800" dirty="0"/>
              <a:t> </a:t>
            </a:r>
            <a:r>
              <a:rPr lang="en-US" sz="2800" dirty="0" smtClean="0"/>
              <a:t>yang </a:t>
            </a:r>
            <a:r>
              <a:rPr lang="en-US" sz="2800" dirty="0" err="1" smtClean="0"/>
              <a:t>ditularkan</a:t>
            </a:r>
            <a:r>
              <a:rPr lang="en-US" sz="2800" dirty="0" smtClean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air </a:t>
            </a:r>
          </a:p>
          <a:p>
            <a:r>
              <a:rPr lang="en-US" sz="2800" dirty="0" err="1"/>
              <a:t>Perencanaan</a:t>
            </a:r>
            <a:r>
              <a:rPr lang="en-US" sz="2800" dirty="0"/>
              <a:t> </a:t>
            </a:r>
            <a:r>
              <a:rPr lang="en-US" sz="2800" dirty="0" err="1"/>
              <a:t>permukiman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 smtClean="0"/>
              <a:t>menyediakan</a:t>
            </a:r>
            <a:r>
              <a:rPr lang="en-US" sz="2800" dirty="0"/>
              <a:t> </a:t>
            </a:r>
            <a:r>
              <a:rPr lang="en-US" sz="2800" dirty="0" err="1" smtClean="0"/>
              <a:t>akses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memadai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kebutuhan</a:t>
            </a:r>
            <a:r>
              <a:rPr lang="en-US" sz="2800" dirty="0"/>
              <a:t> air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sanitasi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memenuhi</a:t>
            </a:r>
            <a:r>
              <a:rPr lang="en-US" sz="2800" dirty="0"/>
              <a:t> </a:t>
            </a:r>
            <a:r>
              <a:rPr lang="en-US" sz="2800" dirty="0" err="1"/>
              <a:t>kebutuhan</a:t>
            </a:r>
            <a:r>
              <a:rPr lang="en-US" sz="2800" dirty="0"/>
              <a:t> </a:t>
            </a:r>
            <a:r>
              <a:rPr lang="en-US" sz="2800" dirty="0" err="1" smtClean="0"/>
              <a:t>ruang</a:t>
            </a:r>
            <a:r>
              <a:rPr lang="en-US" sz="2800" dirty="0"/>
              <a:t> </a:t>
            </a:r>
            <a:r>
              <a:rPr lang="en-US" sz="2800" dirty="0" smtClean="0"/>
              <a:t>minimum </a:t>
            </a:r>
            <a:r>
              <a:rPr lang="en-US" sz="2800" dirty="0"/>
              <a:t>per </a:t>
            </a:r>
            <a:r>
              <a:rPr lang="en-US" sz="2800" dirty="0" smtClean="0"/>
              <a:t>orang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5714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404664"/>
            <a:ext cx="10018713" cy="1159024"/>
          </a:xfrm>
        </p:spPr>
        <p:txBody>
          <a:bodyPr/>
          <a:lstStyle/>
          <a:p>
            <a:r>
              <a:rPr lang="en-US" b="1" dirty="0" smtClean="0"/>
              <a:t>2. </a:t>
            </a:r>
            <a:r>
              <a:rPr lang="en-US" b="1" dirty="0" err="1"/>
              <a:t>Layanan</a:t>
            </a:r>
            <a:r>
              <a:rPr lang="en-US" b="1" dirty="0"/>
              <a:t> </a:t>
            </a:r>
            <a:r>
              <a:rPr lang="en-US" b="1" dirty="0" err="1"/>
              <a:t>Kesehatan</a:t>
            </a:r>
            <a:r>
              <a:rPr lang="en-US" b="1" dirty="0"/>
              <a:t> Primer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1504" y="1556792"/>
            <a:ext cx="10369152" cy="4968552"/>
          </a:xfrm>
        </p:spPr>
        <p:txBody>
          <a:bodyPr>
            <a:noAutofit/>
          </a:bodyPr>
          <a:lstStyle/>
          <a:p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pasca</a:t>
            </a:r>
            <a:r>
              <a:rPr lang="en-US" dirty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 smtClean="0"/>
              <a:t>sangatpenting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err="1" smtClean="0"/>
              <a:t>pencegahan</a:t>
            </a:r>
            <a:r>
              <a:rPr lang="en-US" b="1" dirty="0"/>
              <a:t>, diagnosis </a:t>
            </a:r>
            <a:r>
              <a:rPr lang="en-US" b="1" dirty="0" err="1"/>
              <a:t>dini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pengobatan</a:t>
            </a:r>
            <a:r>
              <a:rPr lang="en-US" b="1" dirty="0"/>
              <a:t> </a:t>
            </a:r>
            <a:r>
              <a:rPr lang="en-US" b="1" dirty="0" err="1" smtClean="0"/>
              <a:t>korban</a:t>
            </a:r>
            <a:endParaRPr lang="en-US" b="1" dirty="0" smtClean="0"/>
          </a:p>
          <a:p>
            <a:r>
              <a:rPr lang="en-US" dirty="0" err="1"/>
              <a:t>L</a:t>
            </a:r>
            <a:r>
              <a:rPr lang="en-US" dirty="0" err="1" smtClean="0"/>
              <a:t>ayanan</a:t>
            </a:r>
            <a:r>
              <a:rPr lang="en-US" dirty="0" smtClean="0"/>
              <a:t> </a:t>
            </a:r>
            <a:r>
              <a:rPr lang="en-US" dirty="0" err="1"/>
              <a:t>kesehatan</a:t>
            </a:r>
            <a:r>
              <a:rPr lang="en-US" dirty="0"/>
              <a:t> primer </a:t>
            </a:r>
            <a:r>
              <a:rPr lang="en-US" dirty="0" err="1"/>
              <a:t>pasca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 smtClean="0"/>
              <a:t>dikoordinasi</a:t>
            </a:r>
            <a:r>
              <a:rPr lang="en-US" dirty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kecamatan</a:t>
            </a:r>
            <a:r>
              <a:rPr lang="en-US" dirty="0"/>
              <a:t>/</a:t>
            </a:r>
            <a:r>
              <a:rPr lang="en-US" dirty="0" err="1"/>
              <a:t>puskesmas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/>
              <a:t>primer (</a:t>
            </a:r>
            <a:r>
              <a:rPr lang="en-US" dirty="0" err="1"/>
              <a:t>Puskesmas</a:t>
            </a:r>
            <a:r>
              <a:rPr lang="en-US" dirty="0"/>
              <a:t>) </a:t>
            </a:r>
            <a:r>
              <a:rPr lang="en-US" dirty="0" err="1"/>
              <a:t>utama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 err="1" smtClean="0"/>
              <a:t>menyelenggaran</a:t>
            </a:r>
            <a:r>
              <a:rPr lang="en-US" b="1" dirty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/>
              <a:t>dasar</a:t>
            </a:r>
            <a:r>
              <a:rPr lang="en-US" b="1" dirty="0"/>
              <a:t> di </a:t>
            </a:r>
            <a:r>
              <a:rPr lang="en-US" b="1" dirty="0" err="1"/>
              <a:t>penampungan</a:t>
            </a:r>
            <a:r>
              <a:rPr lang="en-US" b="1" dirty="0"/>
              <a:t>, </a:t>
            </a:r>
            <a:r>
              <a:rPr lang="en-US" b="1" dirty="0" err="1"/>
              <a:t>memeriksa</a:t>
            </a:r>
            <a:r>
              <a:rPr lang="en-US" b="1" dirty="0"/>
              <a:t> </a:t>
            </a:r>
            <a:r>
              <a:rPr lang="en-US" b="1" dirty="0" err="1"/>
              <a:t>kualitas</a:t>
            </a:r>
            <a:r>
              <a:rPr lang="en-US" b="1" dirty="0"/>
              <a:t> air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sanitasi</a:t>
            </a:r>
            <a:r>
              <a:rPr lang="en-US" b="1" dirty="0"/>
              <a:t> </a:t>
            </a:r>
            <a:r>
              <a:rPr lang="en-US" b="1" dirty="0" err="1"/>
              <a:t>serta</a:t>
            </a:r>
            <a:r>
              <a:rPr lang="en-US" b="1" dirty="0"/>
              <a:t> </a:t>
            </a:r>
            <a:r>
              <a:rPr lang="en-US" b="1" dirty="0" err="1" smtClean="0"/>
              <a:t>surveilans</a:t>
            </a:r>
            <a:r>
              <a:rPr lang="en-US" b="1" dirty="0"/>
              <a:t> </a:t>
            </a:r>
            <a:r>
              <a:rPr lang="en-US" b="1" dirty="0" err="1" smtClean="0"/>
              <a:t>penyakit</a:t>
            </a:r>
            <a:r>
              <a:rPr lang="en-US" b="1" dirty="0" smtClean="0"/>
              <a:t> </a:t>
            </a:r>
            <a:r>
              <a:rPr lang="en-US" b="1" dirty="0" err="1"/>
              <a:t>menular</a:t>
            </a:r>
            <a:r>
              <a:rPr lang="en-US" dirty="0"/>
              <a:t>. </a:t>
            </a:r>
          </a:p>
          <a:p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menular</a:t>
            </a:r>
            <a:r>
              <a:rPr lang="en-US" dirty="0"/>
              <a:t> </a:t>
            </a:r>
            <a:r>
              <a:rPr lang="en-US" dirty="0" err="1" smtClean="0"/>
              <a:t>dapat</a:t>
            </a:r>
            <a:r>
              <a:rPr lang="en-US" dirty="0"/>
              <a:t> </a:t>
            </a:r>
            <a:r>
              <a:rPr lang="en-US" dirty="0" err="1" smtClean="0"/>
              <a:t>dikurangi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48207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332656"/>
            <a:ext cx="10018713" cy="1752599"/>
          </a:xfrm>
        </p:spPr>
        <p:txBody>
          <a:bodyPr/>
          <a:lstStyle/>
          <a:p>
            <a:r>
              <a:rPr lang="en-US" b="1" dirty="0" smtClean="0"/>
              <a:t>3. Surveillance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peringatan</a:t>
            </a:r>
            <a:r>
              <a:rPr lang="en-US" b="1" dirty="0"/>
              <a:t> </a:t>
            </a:r>
            <a:r>
              <a:rPr lang="en-US" b="1" dirty="0" err="1" smtClean="0"/>
              <a:t>dini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1504" y="1844824"/>
            <a:ext cx="10018713" cy="4320480"/>
          </a:xfrm>
        </p:spPr>
        <p:txBody>
          <a:bodyPr>
            <a:noAutofit/>
          </a:bodyPr>
          <a:lstStyle/>
          <a:p>
            <a:r>
              <a:rPr lang="en-US" sz="3200" b="1" dirty="0" err="1"/>
              <a:t>Deteksi</a:t>
            </a:r>
            <a:r>
              <a:rPr lang="en-US" sz="3200" b="1" dirty="0"/>
              <a:t> </a:t>
            </a:r>
            <a:r>
              <a:rPr lang="en-US" sz="3200" b="1" dirty="0" err="1"/>
              <a:t>cepat</a:t>
            </a:r>
            <a:r>
              <a:rPr lang="en-US" sz="3200" b="1" dirty="0"/>
              <a:t> </a:t>
            </a:r>
            <a:r>
              <a:rPr lang="en-US" sz="3200" b="1" dirty="0" err="1"/>
              <a:t>kasus</a:t>
            </a:r>
            <a:r>
              <a:rPr lang="en-US" sz="3200" b="1" dirty="0"/>
              <a:t> </a:t>
            </a:r>
            <a:r>
              <a:rPr lang="en-US" sz="3200" b="1" dirty="0" err="1"/>
              <a:t>wabah</a:t>
            </a:r>
            <a:r>
              <a:rPr lang="en-US" sz="3200" b="1" dirty="0"/>
              <a:t> </a:t>
            </a:r>
            <a:r>
              <a:rPr lang="en-US" sz="3200" b="1" dirty="0" err="1"/>
              <a:t>penyakit</a:t>
            </a:r>
            <a:r>
              <a:rPr lang="en-US" sz="3200" dirty="0"/>
              <a:t> </a:t>
            </a:r>
            <a:r>
              <a:rPr lang="en-US" sz="3200" dirty="0" err="1"/>
              <a:t>rawan</a:t>
            </a:r>
            <a:r>
              <a:rPr lang="en-US" sz="3200" dirty="0"/>
              <a:t> </a:t>
            </a:r>
            <a:r>
              <a:rPr lang="en-US" sz="3200" dirty="0" err="1"/>
              <a:t>sangat</a:t>
            </a:r>
            <a:r>
              <a:rPr lang="en-US" sz="3200" dirty="0"/>
              <a:t> </a:t>
            </a:r>
            <a:r>
              <a:rPr lang="en-US" sz="3200" dirty="0" err="1"/>
              <a:t>penting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 smtClean="0"/>
              <a:t>memastikan</a:t>
            </a:r>
            <a:r>
              <a:rPr lang="en-US" sz="3200" dirty="0"/>
              <a:t> </a:t>
            </a:r>
            <a:r>
              <a:rPr lang="en-US" sz="3200" dirty="0" err="1" smtClean="0"/>
              <a:t>kontrol</a:t>
            </a:r>
            <a:r>
              <a:rPr lang="en-US" sz="3200" dirty="0" smtClean="0"/>
              <a:t> </a:t>
            </a:r>
            <a:r>
              <a:rPr lang="en-US" sz="3200" dirty="0"/>
              <a:t>yang </a:t>
            </a:r>
            <a:r>
              <a:rPr lang="en-US" sz="3200" dirty="0" err="1"/>
              <a:t>cepat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b="1" dirty="0" err="1" smtClean="0"/>
              <a:t>Pengawasan</a:t>
            </a:r>
            <a:r>
              <a:rPr lang="en-US" sz="3200" b="1" dirty="0" smtClean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peringatan</a:t>
            </a:r>
            <a:r>
              <a:rPr lang="en-US" sz="3200" b="1" dirty="0"/>
              <a:t> </a:t>
            </a:r>
            <a:r>
              <a:rPr lang="en-US" sz="3200" b="1" dirty="0" err="1"/>
              <a:t>dini</a:t>
            </a:r>
            <a:r>
              <a:rPr lang="en-US" sz="3200" b="1" dirty="0"/>
              <a:t>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cepat</a:t>
            </a:r>
            <a:r>
              <a:rPr lang="en-US" sz="3200" dirty="0"/>
              <a:t> </a:t>
            </a:r>
            <a:r>
              <a:rPr lang="en-US" sz="3200" dirty="0" err="1"/>
              <a:t>dilakukan</a:t>
            </a:r>
            <a:r>
              <a:rPr lang="en-US" sz="3200" dirty="0"/>
              <a:t> </a:t>
            </a:r>
            <a:r>
              <a:rPr lang="en-US" sz="3200" dirty="0" err="1" smtClean="0"/>
              <a:t>untuk</a:t>
            </a:r>
            <a:r>
              <a:rPr lang="en-US" sz="3200" dirty="0"/>
              <a:t> </a:t>
            </a:r>
            <a:r>
              <a:rPr lang="en-US" sz="3200" dirty="0" err="1" smtClean="0"/>
              <a:t>mendeteksi</a:t>
            </a:r>
            <a:r>
              <a:rPr lang="en-US" sz="3200" dirty="0" smtClean="0"/>
              <a:t> </a:t>
            </a:r>
            <a:r>
              <a:rPr lang="en-US" sz="3200" dirty="0" err="1"/>
              <a:t>wabah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memantau</a:t>
            </a:r>
            <a:r>
              <a:rPr lang="en-US" sz="3200" dirty="0"/>
              <a:t> </a:t>
            </a:r>
            <a:r>
              <a:rPr lang="en-US" sz="3200" dirty="0" err="1"/>
              <a:t>penyakit</a:t>
            </a:r>
            <a:r>
              <a:rPr lang="en-US" sz="3200" dirty="0"/>
              <a:t> </a:t>
            </a:r>
            <a:r>
              <a:rPr lang="en-US" sz="3200" dirty="0" err="1"/>
              <a:t>endemik</a:t>
            </a:r>
            <a:r>
              <a:rPr lang="en-US" sz="3200" dirty="0"/>
              <a:t> </a:t>
            </a:r>
            <a:r>
              <a:rPr lang="en-US" sz="3200" dirty="0" err="1" smtClean="0"/>
              <a:t>prioritas</a:t>
            </a:r>
            <a:endParaRPr lang="en-US" sz="3200" dirty="0" smtClean="0"/>
          </a:p>
          <a:p>
            <a:r>
              <a:rPr lang="en-US" sz="3200" b="1" dirty="0" err="1" smtClean="0"/>
              <a:t>Penyakit</a:t>
            </a:r>
            <a:r>
              <a:rPr lang="en-US" sz="3200" b="1" dirty="0"/>
              <a:t> </a:t>
            </a:r>
            <a:r>
              <a:rPr lang="en-US" sz="3200" b="1" dirty="0" err="1" smtClean="0"/>
              <a:t>endemis</a:t>
            </a:r>
            <a:r>
              <a:rPr lang="en-US" sz="3200" b="1" dirty="0" smtClean="0"/>
              <a:t> </a:t>
            </a:r>
            <a:r>
              <a:rPr lang="en-US" sz="3200" b="1" dirty="0"/>
              <a:t>di </a:t>
            </a:r>
            <a:r>
              <a:rPr lang="en-US" sz="3200" b="1" dirty="0" err="1"/>
              <a:t>daerah</a:t>
            </a:r>
            <a:r>
              <a:rPr lang="en-US" sz="3200" b="1" dirty="0"/>
              <a:t> </a:t>
            </a:r>
            <a:r>
              <a:rPr lang="en-US" sz="3200" b="1" dirty="0" err="1"/>
              <a:t>bencana</a:t>
            </a:r>
            <a:r>
              <a:rPr lang="en-US" sz="3200" b="1" dirty="0"/>
              <a:t> </a:t>
            </a:r>
            <a:r>
              <a:rPr lang="en-US" sz="3200" b="1" dirty="0" err="1"/>
              <a:t>harus</a:t>
            </a:r>
            <a:r>
              <a:rPr lang="en-US" sz="3200" b="1" dirty="0"/>
              <a:t> </a:t>
            </a:r>
            <a:r>
              <a:rPr lang="en-US" sz="3200" b="1" dirty="0" err="1"/>
              <a:t>dimasukkan</a:t>
            </a:r>
            <a:r>
              <a:rPr lang="en-US" sz="3200" b="1" dirty="0"/>
              <a:t> </a:t>
            </a:r>
            <a:r>
              <a:rPr lang="en-US" sz="3200" b="1" dirty="0" err="1"/>
              <a:t>menjadi</a:t>
            </a:r>
            <a:r>
              <a:rPr lang="en-US" sz="3200" b="1" dirty="0"/>
              <a:t> </a:t>
            </a:r>
            <a:r>
              <a:rPr lang="en-US" sz="3200" b="1" dirty="0" err="1"/>
              <a:t>prioritas</a:t>
            </a:r>
            <a:r>
              <a:rPr lang="en-US" sz="3200" b="1" dirty="0"/>
              <a:t> </a:t>
            </a:r>
            <a:r>
              <a:rPr lang="en-US" sz="3200" b="1" dirty="0" err="1"/>
              <a:t>dalam</a:t>
            </a:r>
            <a:r>
              <a:rPr lang="en-US" sz="3200" b="1" dirty="0"/>
              <a:t> </a:t>
            </a:r>
            <a:r>
              <a:rPr lang="en-US" sz="3200" b="1" dirty="0" err="1"/>
              <a:t>sistem</a:t>
            </a:r>
            <a:r>
              <a:rPr lang="en-US" sz="3200" b="1" dirty="0"/>
              <a:t> </a:t>
            </a:r>
            <a:r>
              <a:rPr lang="en-US" sz="3200" b="1" dirty="0" err="1" smtClean="0"/>
              <a:t>surveilans</a:t>
            </a:r>
            <a:r>
              <a:rPr lang="en-US" sz="3200" b="1" dirty="0"/>
              <a:t> </a:t>
            </a:r>
            <a:r>
              <a:rPr lang="fi-FI" sz="3200" dirty="0" smtClean="0"/>
              <a:t>dalam </a:t>
            </a:r>
            <a:r>
              <a:rPr lang="fi-FI" sz="3200" dirty="0"/>
              <a:t>penilaian risiko penyakit menular.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113742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59496" y="188641"/>
            <a:ext cx="10018713" cy="1368152"/>
          </a:xfrm>
        </p:spPr>
        <p:txBody>
          <a:bodyPr/>
          <a:lstStyle/>
          <a:p>
            <a:r>
              <a:rPr lang="en-US" b="1" dirty="0" smtClean="0"/>
              <a:t>3. Surveillance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peringatan</a:t>
            </a:r>
            <a:r>
              <a:rPr lang="en-US" b="1" dirty="0"/>
              <a:t> </a:t>
            </a:r>
            <a:r>
              <a:rPr lang="en-US" b="1" dirty="0" err="1" smtClean="0"/>
              <a:t>dini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44824"/>
            <a:ext cx="10444338" cy="4752527"/>
          </a:xfrm>
        </p:spPr>
        <p:txBody>
          <a:bodyPr>
            <a:noAutofit/>
          </a:bodyPr>
          <a:lstStyle/>
          <a:p>
            <a:r>
              <a:rPr lang="fi-FI" sz="2800" dirty="0"/>
              <a:t>Penilaian risiko penyakit menular </a:t>
            </a:r>
            <a:r>
              <a:rPr lang="fi-FI" sz="2800" dirty="0" smtClean="0"/>
              <a:t>yang </a:t>
            </a:r>
            <a:r>
              <a:rPr lang="en-US" sz="2800" dirty="0" err="1" smtClean="0"/>
              <a:t>komprehensif</a:t>
            </a:r>
            <a:r>
              <a:rPr lang="en-US" sz="2800" dirty="0" smtClean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mengidentifikasi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memprioritaskan</a:t>
            </a:r>
            <a:r>
              <a:rPr lang="en-US" sz="2800" dirty="0"/>
              <a:t> </a:t>
            </a:r>
            <a:r>
              <a:rPr lang="en-US" sz="2800" dirty="0" err="1"/>
              <a:t>ancaman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 </a:t>
            </a:r>
            <a:r>
              <a:rPr lang="en-US" sz="2800" dirty="0" err="1" smtClean="0"/>
              <a:t>ini</a:t>
            </a:r>
            <a:r>
              <a:rPr lang="en-US" sz="2800" dirty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/>
              <a:t>dini</a:t>
            </a:r>
            <a:r>
              <a:rPr lang="en-US" sz="2800" dirty="0"/>
              <a:t>,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err="1" smtClean="0"/>
              <a:t>Petugas</a:t>
            </a:r>
            <a:r>
              <a:rPr lang="en-US" sz="2800" dirty="0" smtClean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b="1" dirty="0" err="1"/>
              <a:t>dilatih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mendeteksi</a:t>
            </a:r>
            <a:r>
              <a:rPr lang="en-US" sz="2800" b="1" dirty="0"/>
              <a:t> </a:t>
            </a:r>
            <a:r>
              <a:rPr lang="en-US" sz="2800" b="1" dirty="0" err="1"/>
              <a:t>penyakit</a:t>
            </a:r>
            <a:r>
              <a:rPr lang="en-US" sz="2800" b="1" dirty="0"/>
              <a:t> </a:t>
            </a:r>
            <a:r>
              <a:rPr lang="en-US" sz="2800" b="1" dirty="0" err="1"/>
              <a:t>prioritas</a:t>
            </a:r>
            <a:r>
              <a:rPr lang="en-US" sz="2800" b="1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 smtClean="0"/>
              <a:t>cepat</a:t>
            </a:r>
            <a:r>
              <a:rPr lang="en-US" sz="2800" dirty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/>
              <a:t>dilaporkan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jenjang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 smtClean="0"/>
              <a:t>;.</a:t>
            </a:r>
          </a:p>
          <a:p>
            <a:pPr>
              <a:buFont typeface="Wingdings" pitchFamily="2" charset="2"/>
              <a:buChar char="§"/>
            </a:pPr>
            <a:r>
              <a:rPr lang="sv-SE" sz="2800" dirty="0" smtClean="0"/>
              <a:t> </a:t>
            </a:r>
            <a:r>
              <a:rPr lang="sv-SE" sz="2800" b="1" dirty="0"/>
              <a:t>Sampel dan transportasi bahan pemeriksaan harus dilakukan secepatnya </a:t>
            </a:r>
            <a:r>
              <a:rPr lang="sv-SE" sz="2800" dirty="0" smtClean="0"/>
              <a:t>untuk </a:t>
            </a:r>
            <a:r>
              <a:rPr lang="en-US" sz="2800" dirty="0" err="1" smtClean="0"/>
              <a:t>merespon</a:t>
            </a:r>
            <a:r>
              <a:rPr lang="en-US" sz="2800" dirty="0" smtClean="0"/>
              <a:t> </a:t>
            </a:r>
            <a:r>
              <a:rPr lang="en-US" sz="2800" dirty="0" err="1"/>
              <a:t>bila</a:t>
            </a:r>
            <a:r>
              <a:rPr lang="en-US" sz="2800" dirty="0"/>
              <a:t> </a:t>
            </a:r>
            <a:r>
              <a:rPr lang="en-US" sz="2800" dirty="0" err="1"/>
              <a:t>terjadinya</a:t>
            </a:r>
            <a:r>
              <a:rPr lang="en-US" sz="2800" dirty="0"/>
              <a:t> </a:t>
            </a:r>
            <a:r>
              <a:rPr lang="en-US" sz="2800" dirty="0" err="1"/>
              <a:t>wabah</a:t>
            </a:r>
            <a:r>
              <a:rPr lang="en-US" sz="2800" dirty="0"/>
              <a:t>,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kolera</a:t>
            </a:r>
            <a:r>
              <a:rPr lang="en-US" sz="2800" dirty="0"/>
              <a:t>. </a:t>
            </a:r>
            <a:r>
              <a:rPr lang="en-US" sz="2800" dirty="0" err="1"/>
              <a:t>D</a:t>
            </a:r>
            <a:r>
              <a:rPr lang="en-US" sz="2800" b="1" dirty="0" err="1"/>
              <a:t>iperlukan</a:t>
            </a:r>
            <a:r>
              <a:rPr lang="en-US" sz="2800" b="1" dirty="0"/>
              <a:t> kit yang </a:t>
            </a:r>
            <a:r>
              <a:rPr lang="en-US" sz="2800" b="1" dirty="0" err="1" smtClean="0"/>
              <a:t>dapat</a:t>
            </a:r>
            <a:r>
              <a:rPr lang="en-US" sz="2800" b="1" dirty="0"/>
              <a:t> </a:t>
            </a:r>
            <a:r>
              <a:rPr lang="en-US" sz="2800" b="1" dirty="0" err="1" smtClean="0"/>
              <a:t>mendeteksi</a:t>
            </a:r>
            <a:r>
              <a:rPr lang="en-US" sz="2800" b="1" dirty="0" smtClean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cepat</a:t>
            </a:r>
            <a:r>
              <a:rPr lang="en-US" sz="2800" b="1" dirty="0"/>
              <a:t> </a:t>
            </a:r>
            <a:r>
              <a:rPr lang="en-US" sz="2800" b="1" dirty="0" err="1"/>
              <a:t>penyakit</a:t>
            </a:r>
            <a:r>
              <a:rPr lang="en-US" sz="2800" b="1" dirty="0"/>
              <a:t> </a:t>
            </a:r>
            <a:r>
              <a:rPr lang="en-US" sz="2800" b="1" dirty="0" err="1"/>
              <a:t>endemik</a:t>
            </a:r>
            <a:r>
              <a:rPr lang="en-US" sz="2800" dirty="0"/>
              <a:t> di </a:t>
            </a:r>
            <a:r>
              <a:rPr lang="en-US" sz="2800" dirty="0" err="1"/>
              <a:t>daerah</a:t>
            </a:r>
            <a:r>
              <a:rPr lang="en-US" sz="2800" dirty="0"/>
              <a:t> </a:t>
            </a:r>
            <a:r>
              <a:rPr lang="en-US" sz="2800" dirty="0" err="1"/>
              <a:t>kolera</a:t>
            </a:r>
            <a:r>
              <a:rPr lang="en-US" sz="2800" dirty="0"/>
              <a:t> </a:t>
            </a:r>
            <a:r>
              <a:rPr lang="en-US" sz="2800" dirty="0" err="1"/>
              <a:t>dianggap</a:t>
            </a:r>
            <a:r>
              <a:rPr lang="en-US" sz="2800" dirty="0"/>
              <a:t> </a:t>
            </a:r>
            <a:r>
              <a:rPr lang="en-US" sz="2800" dirty="0" err="1"/>
              <a:t>berisiko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45045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0"/>
            <a:ext cx="10018713" cy="1296144"/>
          </a:xfrm>
        </p:spPr>
        <p:txBody>
          <a:bodyPr/>
          <a:lstStyle/>
          <a:p>
            <a:r>
              <a:rPr lang="en-US" b="1" dirty="0" smtClean="0"/>
              <a:t>4. </a:t>
            </a:r>
            <a:r>
              <a:rPr lang="en-US" b="1" dirty="0" err="1"/>
              <a:t>Imunisasi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1504" y="1340768"/>
            <a:ext cx="10153128" cy="5256584"/>
          </a:xfrm>
        </p:spPr>
        <p:txBody>
          <a:bodyPr>
            <a:noAutofit/>
          </a:bodyPr>
          <a:lstStyle/>
          <a:p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imunisasi</a:t>
            </a:r>
            <a:r>
              <a:rPr lang="en-US" sz="2800" dirty="0"/>
              <a:t> </a:t>
            </a:r>
            <a:r>
              <a:rPr lang="en-US" sz="2800" dirty="0" err="1"/>
              <a:t>diperlukan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 yang </a:t>
            </a:r>
            <a:r>
              <a:rPr lang="en-US" sz="2800" dirty="0" err="1"/>
              <a:t>berisiko</a:t>
            </a:r>
            <a:r>
              <a:rPr lang="en-US" sz="2800" dirty="0"/>
              <a:t> di </a:t>
            </a:r>
            <a:r>
              <a:rPr lang="en-US" sz="2800" dirty="0" err="1" smtClean="0"/>
              <a:t>daerah</a:t>
            </a:r>
            <a:r>
              <a:rPr lang="en-US" sz="2800" dirty="0"/>
              <a:t> </a:t>
            </a:r>
            <a:r>
              <a:rPr lang="en-US" sz="2800" dirty="0" err="1" smtClean="0"/>
              <a:t>terjadinya</a:t>
            </a:r>
            <a:r>
              <a:rPr lang="en-US" sz="2800" dirty="0" smtClean="0"/>
              <a:t> </a:t>
            </a:r>
            <a:r>
              <a:rPr lang="en-US" sz="2800" dirty="0" err="1" smtClean="0"/>
              <a:t>bencana</a:t>
            </a:r>
            <a:r>
              <a:rPr lang="en-US" sz="2800" dirty="0" smtClean="0"/>
              <a:t>. </a:t>
            </a:r>
            <a:r>
              <a:rPr lang="en-US" sz="2800" dirty="0" err="1"/>
              <a:t>Menurut</a:t>
            </a:r>
            <a:r>
              <a:rPr lang="en-US" sz="2800" dirty="0"/>
              <a:t> WHO </a:t>
            </a:r>
            <a:r>
              <a:rPr lang="en-US" sz="2800" dirty="0" err="1" smtClean="0"/>
              <a:t>beberpa</a:t>
            </a:r>
            <a:r>
              <a:rPr lang="en-US" sz="2800" dirty="0" smtClean="0"/>
              <a:t> </a:t>
            </a:r>
            <a:r>
              <a:rPr lang="en-US" sz="2800" dirty="0" err="1"/>
              <a:t>imunisasi</a:t>
            </a:r>
            <a:r>
              <a:rPr lang="en-US" sz="2800" dirty="0"/>
              <a:t> yang </a:t>
            </a:r>
            <a:r>
              <a:rPr lang="en-US" sz="2800" dirty="0" err="1"/>
              <a:t>dianjurkan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 smtClean="0"/>
              <a:t>:</a:t>
            </a:r>
          </a:p>
          <a:p>
            <a:r>
              <a:rPr lang="it-IT" sz="2800" dirty="0"/>
              <a:t>Imunisasi </a:t>
            </a:r>
            <a:r>
              <a:rPr lang="it-IT" sz="2800" dirty="0" smtClean="0"/>
              <a:t>massal </a:t>
            </a:r>
            <a:r>
              <a:rPr lang="it-IT" sz="2800" dirty="0"/>
              <a:t>campak deperlukan bersama pemberian vitamin A menjadi </a:t>
            </a:r>
            <a:r>
              <a:rPr lang="it-IT" sz="2800" dirty="0" smtClean="0"/>
              <a:t>prioritas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</a:t>
            </a:r>
            <a:r>
              <a:rPr lang="en-US" sz="2800" dirty="0" err="1"/>
              <a:t>segera</a:t>
            </a:r>
            <a:r>
              <a:rPr lang="en-US" sz="2800" dirty="0"/>
              <a:t> </a:t>
            </a:r>
            <a:r>
              <a:rPr lang="en-US" sz="2800" dirty="0" err="1"/>
              <a:t>setelah</a:t>
            </a:r>
            <a:r>
              <a:rPr lang="en-US" sz="2800" dirty="0"/>
              <a:t> </a:t>
            </a:r>
            <a:r>
              <a:rPr lang="en-US" sz="2800" dirty="0" err="1"/>
              <a:t>bencana</a:t>
            </a:r>
            <a:r>
              <a:rPr lang="en-US" sz="2800" dirty="0"/>
              <a:t> </a:t>
            </a:r>
            <a:r>
              <a:rPr lang="en-US" sz="2800" dirty="0" err="1"/>
              <a:t>alam</a:t>
            </a:r>
            <a:r>
              <a:rPr lang="en-US" sz="2800" dirty="0"/>
              <a:t> di </a:t>
            </a:r>
            <a:r>
              <a:rPr lang="en-US" sz="2800" dirty="0" err="1"/>
              <a:t>daerah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memadai</a:t>
            </a:r>
            <a:r>
              <a:rPr lang="en-US" sz="2800" dirty="0"/>
              <a:t> </a:t>
            </a:r>
            <a:r>
              <a:rPr lang="en-US" sz="2800" dirty="0" err="1" smtClean="0"/>
              <a:t>tingkat</a:t>
            </a:r>
            <a:r>
              <a:rPr lang="en-US" sz="2800" dirty="0"/>
              <a:t> </a:t>
            </a:r>
            <a:r>
              <a:rPr lang="en-US" sz="2800" dirty="0" err="1" smtClean="0"/>
              <a:t>cakupan</a:t>
            </a:r>
            <a:r>
              <a:rPr lang="en-US" sz="2800" dirty="0" smtClean="0"/>
              <a:t> </a:t>
            </a:r>
            <a:r>
              <a:rPr lang="en-US" sz="2800" dirty="0" err="1"/>
              <a:t>imunisasi</a:t>
            </a:r>
            <a:r>
              <a:rPr lang="en-US" sz="2800" dirty="0"/>
              <a:t> </a:t>
            </a:r>
            <a:r>
              <a:rPr lang="en-US" sz="2800" dirty="0" err="1"/>
              <a:t>sebelumnya</a:t>
            </a:r>
            <a:r>
              <a:rPr lang="en-US" sz="2800" dirty="0"/>
              <a:t> </a:t>
            </a:r>
            <a:r>
              <a:rPr lang="en-US" sz="2800" dirty="0" err="1"/>
              <a:t>rendah</a:t>
            </a:r>
            <a:r>
              <a:rPr lang="en-US" sz="2800" dirty="0"/>
              <a:t>. 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dirty="0" err="1"/>
              <a:t>umur</a:t>
            </a:r>
            <a:r>
              <a:rPr lang="en-US" sz="2800" dirty="0"/>
              <a:t> </a:t>
            </a:r>
            <a:r>
              <a:rPr lang="en-US" sz="2800" dirty="0" err="1"/>
              <a:t>prioritas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 smtClean="0"/>
              <a:t>anak-anak</a:t>
            </a:r>
            <a:r>
              <a:rPr lang="en-US" sz="2800" dirty="0"/>
              <a:t> </a:t>
            </a:r>
            <a:r>
              <a:rPr lang="en-US" sz="2800" dirty="0" smtClean="0"/>
              <a:t>yang </a:t>
            </a:r>
            <a:r>
              <a:rPr lang="en-US" sz="2800" dirty="0" err="1"/>
              <a:t>berumur</a:t>
            </a:r>
            <a:r>
              <a:rPr lang="en-US" sz="2800" dirty="0"/>
              <a:t> 6 </a:t>
            </a:r>
            <a:r>
              <a:rPr lang="en-US" sz="2800" dirty="0" err="1"/>
              <a:t>bulan</a:t>
            </a:r>
            <a:r>
              <a:rPr lang="en-US" sz="2800" dirty="0"/>
              <a:t> </a:t>
            </a:r>
            <a:r>
              <a:rPr lang="en-US" sz="2800" dirty="0" err="1"/>
              <a:t>sampai</a:t>
            </a:r>
            <a:r>
              <a:rPr lang="en-US" sz="2800" dirty="0"/>
              <a:t> 5 </a:t>
            </a:r>
            <a:r>
              <a:rPr lang="en-US" sz="2800" dirty="0" err="1"/>
              <a:t>tahun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</a:t>
            </a:r>
            <a:r>
              <a:rPr lang="en-US" sz="2800" dirty="0" err="1"/>
              <a:t>sampai</a:t>
            </a:r>
            <a:r>
              <a:rPr lang="en-US" sz="2800" dirty="0"/>
              <a:t> </a:t>
            </a:r>
            <a:r>
              <a:rPr lang="en-US" sz="2800" dirty="0" err="1"/>
              <a:t>usia</a:t>
            </a:r>
            <a:r>
              <a:rPr lang="en-US" sz="2800" dirty="0"/>
              <a:t> 15 </a:t>
            </a:r>
            <a:r>
              <a:rPr lang="en-US" sz="2800" dirty="0" err="1"/>
              <a:t>tahun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 smtClean="0"/>
              <a:t>sumber</a:t>
            </a:r>
            <a:r>
              <a:rPr lang="en-US" sz="2800" dirty="0"/>
              <a:t> </a:t>
            </a:r>
            <a:r>
              <a:rPr lang="en-US" sz="2800" dirty="0" err="1" smtClean="0"/>
              <a:t>dana</a:t>
            </a:r>
            <a:r>
              <a:rPr lang="en-US" sz="2800" dirty="0" smtClean="0"/>
              <a:t> </a:t>
            </a:r>
            <a:r>
              <a:rPr lang="en-US" sz="2800" dirty="0" err="1"/>
              <a:t>memungkinkan</a:t>
            </a:r>
            <a:r>
              <a:rPr lang="en-US" sz="2800" dirty="0"/>
              <a:t>.</a:t>
            </a:r>
          </a:p>
          <a:p>
            <a:r>
              <a:rPr lang="en-US" sz="2800" dirty="0" err="1" smtClean="0"/>
              <a:t>Vaksin</a:t>
            </a:r>
            <a:r>
              <a:rPr lang="en-US" sz="2800" dirty="0" smtClean="0"/>
              <a:t> </a:t>
            </a:r>
            <a:r>
              <a:rPr lang="en-US" sz="2800" dirty="0"/>
              <a:t>Hepatitis A </a:t>
            </a:r>
            <a:r>
              <a:rPr lang="en-US" sz="2800" dirty="0" err="1"/>
              <a:t>umumnya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dianjurkan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mencegah</a:t>
            </a:r>
            <a:r>
              <a:rPr lang="en-US" sz="2800" dirty="0"/>
              <a:t> </a:t>
            </a:r>
            <a:r>
              <a:rPr lang="en-US" sz="2800" dirty="0" err="1"/>
              <a:t>wabah</a:t>
            </a:r>
            <a:r>
              <a:rPr lang="en-US" sz="2800" dirty="0"/>
              <a:t> di </a:t>
            </a:r>
            <a:r>
              <a:rPr lang="en-US" sz="2800" dirty="0" err="1"/>
              <a:t>bencana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64316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19822"/>
            <a:ext cx="10018713" cy="1296144"/>
          </a:xfrm>
        </p:spPr>
        <p:txBody>
          <a:bodyPr/>
          <a:lstStyle/>
          <a:p>
            <a:r>
              <a:rPr lang="en-US" b="1" dirty="0" smtClean="0"/>
              <a:t>5. </a:t>
            </a:r>
            <a:r>
              <a:rPr lang="pt-BR" b="1" dirty="0"/>
              <a:t>Pencegahan </a:t>
            </a:r>
            <a:r>
              <a:rPr lang="pt-BR" b="1" dirty="0" smtClean="0"/>
              <a:t>malaria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980728"/>
            <a:ext cx="10516346" cy="5733256"/>
          </a:xfrm>
        </p:spPr>
        <p:txBody>
          <a:bodyPr>
            <a:noAutofit/>
          </a:bodyPr>
          <a:lstStyle/>
          <a:p>
            <a:r>
              <a:rPr lang="sv-SE" dirty="0" smtClean="0"/>
              <a:t>Pencegahan </a:t>
            </a:r>
            <a:r>
              <a:rPr lang="sv-SE" dirty="0"/>
              <a:t>penyakit malaria harus didasarkan pada informasi lokal, </a:t>
            </a:r>
            <a:r>
              <a:rPr lang="sv-SE" dirty="0" smtClean="0"/>
              <a:t>termasuk </a:t>
            </a:r>
            <a:r>
              <a:rPr lang="nn-NO" dirty="0" smtClean="0"/>
              <a:t>pada </a:t>
            </a:r>
            <a:r>
              <a:rPr lang="nn-NO" dirty="0"/>
              <a:t>spesies parasit dan vektor utama yang terdapat di daerah  </a:t>
            </a:r>
            <a:r>
              <a:rPr lang="nn-NO" dirty="0" smtClean="0"/>
              <a:t>bencana. </a:t>
            </a:r>
          </a:p>
          <a:p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 err="1"/>
              <a:t>penyakit</a:t>
            </a:r>
            <a:r>
              <a:rPr lang="en-US" dirty="0"/>
              <a:t> malaria di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 </a:t>
            </a:r>
            <a:r>
              <a:rPr lang="en-US" dirty="0" err="1" smtClean="0"/>
              <a:t>sangat</a:t>
            </a:r>
            <a:r>
              <a:rPr lang="en-US" dirty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data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program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 smtClean="0"/>
              <a:t>terjadinya</a:t>
            </a:r>
            <a:endParaRPr lang="en-US" dirty="0"/>
          </a:p>
          <a:p>
            <a:r>
              <a:rPr lang="en-US" dirty="0" err="1"/>
              <a:t>P</a:t>
            </a:r>
            <a:r>
              <a:rPr lang="en-US" dirty="0" err="1" smtClean="0"/>
              <a:t>elaksanaan</a:t>
            </a:r>
            <a:r>
              <a:rPr lang="en-US" dirty="0" smtClean="0"/>
              <a:t> </a:t>
            </a:r>
            <a:r>
              <a:rPr lang="en-US" dirty="0" err="1" smtClean="0"/>
              <a:t>langkah-langkah</a:t>
            </a:r>
            <a:r>
              <a:rPr lang="en-US" dirty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smtClean="0"/>
              <a:t>malaria:</a:t>
            </a:r>
          </a:p>
          <a:p>
            <a:r>
              <a:rPr lang="en-US" sz="2000" dirty="0" err="1" smtClean="0"/>
              <a:t>Penyemprotan</a:t>
            </a:r>
            <a:r>
              <a:rPr lang="en-US" sz="2000" dirty="0" smtClean="0"/>
              <a:t>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insektisida</a:t>
            </a:r>
            <a:r>
              <a:rPr lang="en-US" sz="2000" dirty="0" smtClean="0"/>
              <a:t>,</a:t>
            </a:r>
          </a:p>
          <a:p>
            <a:r>
              <a:rPr lang="en-US" sz="2000" dirty="0" err="1" smtClean="0"/>
              <a:t>Pengobatan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terinfeksi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  <a:r>
              <a:rPr lang="en-US" sz="2000" dirty="0" err="1" smtClean="0"/>
              <a:t>bencana</a:t>
            </a:r>
            <a:r>
              <a:rPr lang="en-US" sz="2000" dirty="0" smtClean="0"/>
              <a:t>. </a:t>
            </a:r>
          </a:p>
          <a:p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 smtClean="0"/>
              <a:t>kelambu</a:t>
            </a:r>
            <a:r>
              <a:rPr lang="en-US" sz="2000" dirty="0" smtClean="0"/>
              <a:t> </a:t>
            </a:r>
            <a:r>
              <a:rPr lang="sv-SE" sz="2000" dirty="0" smtClean="0"/>
              <a:t>berinsektisida</a:t>
            </a:r>
            <a:endParaRPr lang="en-US" sz="2000" dirty="0"/>
          </a:p>
          <a:p>
            <a:r>
              <a:rPr lang="en-US" sz="2000" dirty="0" err="1"/>
              <a:t>D</a:t>
            </a:r>
            <a:r>
              <a:rPr lang="en-US" sz="2000" dirty="0" err="1" smtClean="0"/>
              <a:t>eteksi</a:t>
            </a:r>
            <a:r>
              <a:rPr lang="en-US" sz="2000" dirty="0" smtClean="0"/>
              <a:t> </a:t>
            </a:r>
            <a:r>
              <a:rPr lang="en-US" sz="2000" dirty="0" err="1"/>
              <a:t>dini</a:t>
            </a:r>
            <a:r>
              <a:rPr lang="en-US" sz="2000" dirty="0"/>
              <a:t> </a:t>
            </a:r>
            <a:r>
              <a:rPr lang="en-US" sz="2000" dirty="0" err="1"/>
              <a:t>wabah</a:t>
            </a:r>
            <a:r>
              <a:rPr lang="en-US" sz="2000" dirty="0"/>
              <a:t> malaria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monitoring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 smtClean="0"/>
              <a:t>kasus</a:t>
            </a:r>
            <a:r>
              <a:rPr lang="en-US" sz="2000" dirty="0"/>
              <a:t> </a:t>
            </a:r>
            <a:r>
              <a:rPr lang="en-US" sz="2000" dirty="0" err="1" smtClean="0"/>
              <a:t>mingguan</a:t>
            </a:r>
            <a:r>
              <a:rPr lang="en-US" sz="2000" dirty="0" smtClean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pengawasan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 smtClean="0"/>
              <a:t>peringatan</a:t>
            </a:r>
            <a:r>
              <a:rPr lang="en-US" sz="2000" dirty="0"/>
              <a:t> </a:t>
            </a:r>
            <a:r>
              <a:rPr lang="en-US" sz="2000" dirty="0" err="1" smtClean="0"/>
              <a:t>dini</a:t>
            </a:r>
            <a:r>
              <a:rPr lang="en-US" sz="2000" dirty="0" smtClean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malaria</a:t>
            </a:r>
            <a:r>
              <a:rPr lang="en-US" sz="2000" dirty="0" smtClean="0"/>
              <a:t>.</a:t>
            </a:r>
          </a:p>
          <a:p>
            <a:r>
              <a:rPr lang="en-US" sz="2000" dirty="0" err="1"/>
              <a:t>Konfirmasi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laboratorium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berkala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cepat</a:t>
            </a:r>
            <a:r>
              <a:rPr lang="en-US" sz="2000" dirty="0"/>
              <a:t> </a:t>
            </a:r>
            <a:r>
              <a:rPr lang="en-US" sz="2000" dirty="0" err="1" smtClean="0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tepat</a:t>
            </a:r>
            <a:r>
              <a:rPr lang="en-US" sz="2000" dirty="0" smtClean="0"/>
              <a:t>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direkomendasikan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melacak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slide </a:t>
            </a:r>
            <a:r>
              <a:rPr lang="en-US" sz="2000" dirty="0" err="1" smtClean="0"/>
              <a:t>positif</a:t>
            </a:r>
            <a:endParaRPr lang="en-US" sz="2000" dirty="0" smtClean="0"/>
          </a:p>
          <a:p>
            <a:r>
              <a:rPr lang="en-US" sz="2000" dirty="0" err="1"/>
              <a:t>Pencarian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aktif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 smtClean="0"/>
              <a:t>kasus</a:t>
            </a:r>
            <a:r>
              <a:rPr lang="en-US" sz="2000" dirty="0"/>
              <a:t> </a:t>
            </a:r>
            <a:r>
              <a:rPr lang="en-US" sz="2000" dirty="0" err="1" smtClean="0"/>
              <a:t>demam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dirty="0" err="1"/>
              <a:t>suspek</a:t>
            </a:r>
            <a:r>
              <a:rPr lang="en-US" sz="2000" dirty="0"/>
              <a:t>)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/>
              <a:t>mengurangi</a:t>
            </a:r>
            <a:r>
              <a:rPr lang="en-US" sz="2000" dirty="0"/>
              <a:t> </a:t>
            </a:r>
            <a:r>
              <a:rPr lang="en-US" sz="2000" dirty="0" err="1"/>
              <a:t>angka</a:t>
            </a:r>
            <a:r>
              <a:rPr lang="en-US" sz="2000" dirty="0"/>
              <a:t> </a:t>
            </a:r>
            <a:r>
              <a:rPr lang="en-US" sz="2000" dirty="0" err="1"/>
              <a:t>kejangkitan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untuk</a:t>
            </a:r>
            <a:r>
              <a:rPr lang="en-US" sz="2000" dirty="0"/>
              <a:t> </a:t>
            </a:r>
            <a:r>
              <a:rPr lang="fi-FI" sz="2000" dirty="0" smtClean="0"/>
              <a:t>mengurangi </a:t>
            </a:r>
            <a:r>
              <a:rPr lang="fi-FI" sz="2000" dirty="0"/>
              <a:t>kematian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32889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6" y="188640"/>
            <a:ext cx="10018713" cy="1231032"/>
          </a:xfrm>
        </p:spPr>
        <p:txBody>
          <a:bodyPr/>
          <a:lstStyle/>
          <a:p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980728"/>
            <a:ext cx="10513168" cy="5877272"/>
          </a:xfrm>
        </p:spPr>
        <p:txBody>
          <a:bodyPr>
            <a:normAutofit/>
          </a:bodyPr>
          <a:lstStyle/>
          <a:p>
            <a:r>
              <a:rPr lang="en-US" sz="2600" dirty="0" err="1"/>
              <a:t>Kerusakan</a:t>
            </a:r>
            <a:r>
              <a:rPr lang="en-US" sz="2600" dirty="0"/>
              <a:t> </a:t>
            </a:r>
            <a:r>
              <a:rPr lang="en-US" sz="2600" dirty="0" err="1"/>
              <a:t>lingkungan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pencemaran</a:t>
            </a:r>
            <a:r>
              <a:rPr lang="en-US" sz="2600" dirty="0"/>
              <a:t>. </a:t>
            </a:r>
          </a:p>
          <a:p>
            <a:r>
              <a:rPr lang="en-US" sz="2600" dirty="0" err="1" smtClean="0"/>
              <a:t>Jumlah</a:t>
            </a:r>
            <a:r>
              <a:rPr lang="en-US" sz="2600" dirty="0" smtClean="0"/>
              <a:t> </a:t>
            </a:r>
            <a:r>
              <a:rPr lang="en-US" sz="2600" dirty="0" err="1"/>
              <a:t>pengungsi</a:t>
            </a:r>
            <a:r>
              <a:rPr lang="en-US" sz="2600" dirty="0"/>
              <a:t> yang </a:t>
            </a:r>
            <a:r>
              <a:rPr lang="en-US" sz="2600" dirty="0" err="1"/>
              <a:t>banyak</a:t>
            </a:r>
            <a:r>
              <a:rPr lang="en-US" sz="2600" dirty="0"/>
              <a:t>, </a:t>
            </a:r>
            <a:r>
              <a:rPr lang="en-US" sz="2600" dirty="0" err="1"/>
              <a:t>menempati</a:t>
            </a:r>
            <a:r>
              <a:rPr lang="en-US" sz="2600" dirty="0"/>
              <a:t> </a:t>
            </a:r>
            <a:r>
              <a:rPr lang="en-US" sz="2600" dirty="0" err="1"/>
              <a:t>suatu</a:t>
            </a:r>
            <a:r>
              <a:rPr lang="en-US" sz="2600" dirty="0"/>
              <a:t> </a:t>
            </a:r>
            <a:r>
              <a:rPr lang="en-US" sz="2600" dirty="0" err="1"/>
              <a:t>ruangan</a:t>
            </a:r>
            <a:r>
              <a:rPr lang="en-US" sz="2600" dirty="0"/>
              <a:t> yang </a:t>
            </a:r>
            <a:r>
              <a:rPr lang="en-US" sz="2600" dirty="0" err="1"/>
              <a:t>sempit</a:t>
            </a:r>
            <a:r>
              <a:rPr lang="en-US" sz="2600" dirty="0"/>
              <a:t>, </a:t>
            </a:r>
            <a:r>
              <a:rPr lang="en-US" sz="2600" dirty="0" err="1"/>
              <a:t>sehingga</a:t>
            </a:r>
            <a:r>
              <a:rPr lang="en-US" sz="2600" dirty="0"/>
              <a:t> </a:t>
            </a:r>
            <a:r>
              <a:rPr lang="en-US" sz="2600" dirty="0" err="1"/>
              <a:t>harus</a:t>
            </a:r>
            <a:r>
              <a:rPr lang="en-US" sz="2600" dirty="0"/>
              <a:t> </a:t>
            </a:r>
            <a:r>
              <a:rPr lang="en-US" sz="2600" dirty="0" err="1"/>
              <a:t>berdesakan</a:t>
            </a:r>
            <a:r>
              <a:rPr lang="en-US" sz="2600" dirty="0"/>
              <a:t>. </a:t>
            </a:r>
            <a:endParaRPr lang="en-US" sz="2600" dirty="0" smtClean="0"/>
          </a:p>
          <a:p>
            <a:r>
              <a:rPr lang="en-US" sz="2600" dirty="0" err="1"/>
              <a:t>U</a:t>
            </a:r>
            <a:r>
              <a:rPr lang="en-US" sz="2600" dirty="0" err="1" smtClean="0"/>
              <a:t>mumnya</a:t>
            </a:r>
            <a:r>
              <a:rPr lang="en-US" sz="2600" dirty="0" smtClean="0"/>
              <a:t> </a:t>
            </a:r>
            <a:r>
              <a:rPr lang="en-US" sz="2600" dirty="0" err="1"/>
              <a:t>tempat</a:t>
            </a:r>
            <a:r>
              <a:rPr lang="en-US" sz="2600" dirty="0"/>
              <a:t> </a:t>
            </a:r>
            <a:r>
              <a:rPr lang="en-US" sz="2600" dirty="0" err="1"/>
              <a:t>penampungan</a:t>
            </a:r>
            <a:r>
              <a:rPr lang="en-US" sz="2600" dirty="0"/>
              <a:t> </a:t>
            </a:r>
            <a:r>
              <a:rPr lang="en-US" sz="2600" dirty="0" err="1"/>
              <a:t>pengungsi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memenuhi</a:t>
            </a:r>
            <a:r>
              <a:rPr lang="en-US" sz="2600" dirty="0"/>
              <a:t> </a:t>
            </a:r>
            <a:r>
              <a:rPr lang="en-US" sz="2600" dirty="0" err="1"/>
              <a:t>syarat</a:t>
            </a:r>
            <a:r>
              <a:rPr lang="en-US" sz="2600" dirty="0"/>
              <a:t> </a:t>
            </a:r>
            <a:r>
              <a:rPr lang="en-US" sz="2600" dirty="0" err="1" smtClean="0"/>
              <a:t>kesehatan</a:t>
            </a:r>
            <a:r>
              <a:rPr lang="en-US" sz="2600" dirty="0" smtClean="0"/>
              <a:t>.</a:t>
            </a:r>
          </a:p>
          <a:p>
            <a:r>
              <a:rPr lang="en-US" sz="2600" dirty="0" err="1" smtClean="0"/>
              <a:t>Ketersediaan</a:t>
            </a:r>
            <a:r>
              <a:rPr lang="en-US" sz="2600" dirty="0" smtClean="0"/>
              <a:t> </a:t>
            </a:r>
            <a:r>
              <a:rPr lang="en-US" sz="2600" dirty="0"/>
              <a:t>air </a:t>
            </a:r>
            <a:r>
              <a:rPr lang="en-US" sz="2600" dirty="0" err="1"/>
              <a:t>bersih</a:t>
            </a:r>
            <a:r>
              <a:rPr lang="en-US" sz="2600" dirty="0"/>
              <a:t> yang </a:t>
            </a:r>
            <a:r>
              <a:rPr lang="en-US" sz="2600" dirty="0" err="1"/>
              <a:t>seringkali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mencukupi</a:t>
            </a:r>
            <a:r>
              <a:rPr lang="en-US" sz="2600" dirty="0"/>
              <a:t> </a:t>
            </a:r>
            <a:r>
              <a:rPr lang="en-US" sz="2600" dirty="0" err="1"/>
              <a:t>jumlah</a:t>
            </a:r>
            <a:r>
              <a:rPr lang="en-US" sz="2600" dirty="0"/>
              <a:t> </a:t>
            </a:r>
            <a:r>
              <a:rPr lang="en-US" sz="2600" dirty="0" err="1"/>
              <a:t>maupun</a:t>
            </a:r>
            <a:r>
              <a:rPr lang="en-US" sz="2600" dirty="0"/>
              <a:t> </a:t>
            </a:r>
            <a:r>
              <a:rPr lang="en-US" sz="2600" dirty="0" err="1"/>
              <a:t>kualitasnya</a:t>
            </a:r>
            <a:r>
              <a:rPr lang="en-US" sz="2600" dirty="0"/>
              <a:t>. </a:t>
            </a:r>
          </a:p>
          <a:p>
            <a:r>
              <a:rPr lang="en-US" sz="2600" dirty="0" err="1" smtClean="0"/>
              <a:t>Diantara</a:t>
            </a:r>
            <a:r>
              <a:rPr lang="en-US" sz="2600" dirty="0" smtClean="0"/>
              <a:t> </a:t>
            </a:r>
            <a:r>
              <a:rPr lang="en-US" sz="2600" dirty="0" err="1"/>
              <a:t>para</a:t>
            </a:r>
            <a:r>
              <a:rPr lang="en-US" sz="2600" dirty="0"/>
              <a:t> </a:t>
            </a:r>
            <a:r>
              <a:rPr lang="en-US" sz="2600" dirty="0" err="1"/>
              <a:t>pengungsi</a:t>
            </a:r>
            <a:r>
              <a:rPr lang="en-US" sz="2600" dirty="0"/>
              <a:t> </a:t>
            </a:r>
            <a:r>
              <a:rPr lang="en-US" sz="2600" dirty="0" err="1"/>
              <a:t>banyak</a:t>
            </a:r>
            <a:r>
              <a:rPr lang="en-US" sz="2600" dirty="0"/>
              <a:t> </a:t>
            </a:r>
            <a:r>
              <a:rPr lang="en-US" sz="2600" dirty="0" err="1"/>
              <a:t>ditemui</a:t>
            </a:r>
            <a:r>
              <a:rPr lang="en-US" sz="2600" dirty="0"/>
              <a:t> orang-orang yang </a:t>
            </a:r>
            <a:r>
              <a:rPr lang="en-US" sz="2600" dirty="0" err="1"/>
              <a:t>memiliki</a:t>
            </a:r>
            <a:r>
              <a:rPr lang="en-US" sz="2600" dirty="0"/>
              <a:t> </a:t>
            </a:r>
            <a:r>
              <a:rPr lang="en-US" sz="2600" dirty="0" err="1"/>
              <a:t>risiko</a:t>
            </a:r>
            <a:r>
              <a:rPr lang="en-US" sz="2600" dirty="0"/>
              <a:t> </a:t>
            </a:r>
            <a:r>
              <a:rPr lang="en-US" sz="2600" dirty="0" err="1"/>
              <a:t>tinggi</a:t>
            </a:r>
            <a:r>
              <a:rPr lang="en-US" sz="2600" dirty="0"/>
              <a:t>, </a:t>
            </a:r>
            <a:r>
              <a:rPr lang="en-US" sz="2600" dirty="0" err="1"/>
              <a:t>seperti</a:t>
            </a:r>
            <a:r>
              <a:rPr lang="en-US" sz="2600" dirty="0"/>
              <a:t> </a:t>
            </a:r>
            <a:r>
              <a:rPr lang="en-US" sz="2600" dirty="0" err="1"/>
              <a:t>balita</a:t>
            </a:r>
            <a:r>
              <a:rPr lang="en-US" sz="2600" dirty="0"/>
              <a:t>, </a:t>
            </a:r>
            <a:r>
              <a:rPr lang="en-US" sz="2600" dirty="0" err="1"/>
              <a:t>ibu</a:t>
            </a:r>
            <a:r>
              <a:rPr lang="en-US" sz="2600" dirty="0"/>
              <a:t> </a:t>
            </a:r>
            <a:r>
              <a:rPr lang="en-US" sz="2600" dirty="0" err="1"/>
              <a:t>hamil</a:t>
            </a:r>
            <a:r>
              <a:rPr lang="en-US" sz="2600" dirty="0"/>
              <a:t>, </a:t>
            </a:r>
            <a:r>
              <a:rPr lang="en-US" sz="2600" dirty="0" err="1"/>
              <a:t>berusia</a:t>
            </a:r>
            <a:r>
              <a:rPr lang="en-US" sz="2600" dirty="0"/>
              <a:t> </a:t>
            </a:r>
            <a:r>
              <a:rPr lang="en-US" sz="2600" dirty="0" err="1"/>
              <a:t>lanjut</a:t>
            </a:r>
            <a:r>
              <a:rPr lang="en-US" sz="2600" dirty="0"/>
              <a:t>. </a:t>
            </a:r>
          </a:p>
          <a:p>
            <a:r>
              <a:rPr lang="en-US" sz="2600" dirty="0" err="1" smtClean="0"/>
              <a:t>Pengungsian</a:t>
            </a:r>
            <a:r>
              <a:rPr lang="en-US" sz="2600" dirty="0" smtClean="0"/>
              <a:t> </a:t>
            </a:r>
            <a:r>
              <a:rPr lang="en-US" sz="2600" dirty="0" err="1"/>
              <a:t>berada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daerah</a:t>
            </a:r>
            <a:r>
              <a:rPr lang="en-US" sz="2600" dirty="0"/>
              <a:t> </a:t>
            </a:r>
            <a:r>
              <a:rPr lang="en-US" sz="2600" dirty="0" err="1"/>
              <a:t>endemis</a:t>
            </a:r>
            <a:r>
              <a:rPr lang="en-US" sz="2600" dirty="0"/>
              <a:t> </a:t>
            </a:r>
            <a:r>
              <a:rPr lang="en-US" sz="2600" dirty="0" err="1"/>
              <a:t>penyakit</a:t>
            </a:r>
            <a:r>
              <a:rPr lang="en-US" sz="2600" dirty="0"/>
              <a:t> </a:t>
            </a:r>
            <a:r>
              <a:rPr lang="en-US" sz="2600" dirty="0" err="1"/>
              <a:t>menular</a:t>
            </a:r>
            <a:r>
              <a:rPr lang="en-US" sz="2600" dirty="0"/>
              <a:t>, </a:t>
            </a:r>
            <a:r>
              <a:rPr lang="en-US" sz="2600" dirty="0" err="1"/>
              <a:t>dekat</a:t>
            </a:r>
            <a:r>
              <a:rPr lang="en-US" sz="2600" dirty="0"/>
              <a:t> </a:t>
            </a:r>
            <a:r>
              <a:rPr lang="en-US" sz="2600" dirty="0" err="1"/>
              <a:t>sumber</a:t>
            </a:r>
            <a:r>
              <a:rPr lang="en-US" sz="2600" dirty="0"/>
              <a:t> </a:t>
            </a:r>
            <a:r>
              <a:rPr lang="en-US" sz="2600" dirty="0" err="1"/>
              <a:t>pencemaran</a:t>
            </a:r>
            <a:r>
              <a:rPr lang="en-US" sz="2600" dirty="0"/>
              <a:t>, </a:t>
            </a:r>
            <a:r>
              <a:rPr lang="en-US" sz="2600" dirty="0" err="1"/>
              <a:t>dan</a:t>
            </a:r>
            <a:r>
              <a:rPr lang="en-US" sz="2600" dirty="0"/>
              <a:t> lain-lain.</a:t>
            </a:r>
          </a:p>
        </p:txBody>
      </p:sp>
    </p:spTree>
    <p:extLst>
      <p:ext uri="{BB962C8B-B14F-4D97-AF65-F5344CB8AC3E}">
        <p14:creationId xmlns:p14="http://schemas.microsoft.com/office/powerpoint/2010/main" val="31538090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404664"/>
            <a:ext cx="10018713" cy="1159024"/>
          </a:xfrm>
        </p:spPr>
        <p:txBody>
          <a:bodyPr/>
          <a:lstStyle/>
          <a:p>
            <a:r>
              <a:rPr lang="en-US" b="1" dirty="0" smtClean="0"/>
              <a:t>6. </a:t>
            </a:r>
            <a:r>
              <a:rPr lang="en-US" b="1" dirty="0" err="1" smtClean="0"/>
              <a:t>Pencegahan</a:t>
            </a:r>
            <a:r>
              <a:rPr lang="en-US" b="1" dirty="0" smtClean="0"/>
              <a:t> </a:t>
            </a:r>
            <a:r>
              <a:rPr lang="en-US" b="1" dirty="0" err="1" smtClean="0"/>
              <a:t>Demam</a:t>
            </a:r>
            <a:r>
              <a:rPr lang="en-US" b="1" dirty="0" smtClean="0"/>
              <a:t> </a:t>
            </a:r>
            <a:r>
              <a:rPr lang="en-US" b="1" dirty="0" err="1" smtClean="0"/>
              <a:t>Berdarah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1484784"/>
            <a:ext cx="10516346" cy="4752527"/>
          </a:xfrm>
        </p:spPr>
        <p:txBody>
          <a:bodyPr>
            <a:noAutofit/>
          </a:bodyPr>
          <a:lstStyle/>
          <a:p>
            <a:r>
              <a:rPr lang="en-US" sz="2800" dirty="0" err="1"/>
              <a:t>U</a:t>
            </a:r>
            <a:r>
              <a:rPr lang="en-US" sz="2800" dirty="0" err="1" smtClean="0"/>
              <a:t>paya</a:t>
            </a:r>
            <a:r>
              <a:rPr lang="en-US" sz="2800" dirty="0" smtClean="0"/>
              <a:t> </a:t>
            </a:r>
            <a:r>
              <a:rPr lang="en-US" sz="2800" dirty="0" err="1"/>
              <a:t>pencegahan</a:t>
            </a:r>
            <a:r>
              <a:rPr lang="en-US" sz="2800" dirty="0"/>
              <a:t> </a:t>
            </a:r>
            <a:r>
              <a:rPr lang="en-US" sz="2800" dirty="0" err="1"/>
              <a:t>utama</a:t>
            </a:r>
            <a:r>
              <a:rPr lang="en-US" sz="2800" dirty="0"/>
              <a:t> </a:t>
            </a:r>
            <a:r>
              <a:rPr lang="en-US" sz="2800" dirty="0" smtClean="0"/>
              <a:t>yang </a:t>
            </a:r>
            <a:r>
              <a:rPr lang="sv-SE" sz="2800" dirty="0" smtClean="0"/>
              <a:t>dilakukan </a:t>
            </a:r>
            <a:r>
              <a:rPr lang="sv-SE" sz="2800" dirty="0"/>
              <a:t>adalah dengan cara pengendalian vektor. </a:t>
            </a:r>
            <a:endParaRPr lang="sv-SE" sz="2800" dirty="0" smtClean="0"/>
          </a:p>
          <a:p>
            <a:r>
              <a:rPr lang="sv-SE" sz="2800" dirty="0" smtClean="0"/>
              <a:t>Perubahan </a:t>
            </a:r>
            <a:r>
              <a:rPr lang="sv-SE" sz="2800" dirty="0"/>
              <a:t>bentang alam </a:t>
            </a:r>
            <a:r>
              <a:rPr lang="sv-SE" sz="2800" dirty="0" smtClean="0"/>
              <a:t>akibat bencana alam j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/>
              <a:t>diperkirakan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potensi</a:t>
            </a:r>
            <a:r>
              <a:rPr lang="en-US" sz="2800" dirty="0"/>
              <a:t> </a:t>
            </a:r>
            <a:r>
              <a:rPr lang="en-US" sz="2800" dirty="0" err="1"/>
              <a:t>hidupnya</a:t>
            </a:r>
            <a:r>
              <a:rPr lang="en-US" sz="2800" dirty="0"/>
              <a:t> </a:t>
            </a:r>
            <a:r>
              <a:rPr lang="en-US" sz="2800" dirty="0" err="1"/>
              <a:t>vektor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 smtClean="0"/>
              <a:t>itu</a:t>
            </a:r>
            <a:r>
              <a:rPr lang="en-US" sz="2800" dirty="0"/>
              <a:t> </a:t>
            </a:r>
            <a:r>
              <a:rPr lang="en-US" sz="2800" dirty="0" err="1" smtClean="0"/>
              <a:t>peningkatan</a:t>
            </a:r>
            <a:r>
              <a:rPr lang="en-US" sz="2800" dirty="0" smtClean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 smtClean="0"/>
              <a:t>masyarakat</a:t>
            </a:r>
            <a:r>
              <a:rPr lang="en-US" sz="2800" dirty="0"/>
              <a:t> </a:t>
            </a:r>
            <a:r>
              <a:rPr lang="fi-FI" sz="2800" dirty="0" smtClean="0"/>
              <a:t>harus </a:t>
            </a:r>
            <a:r>
              <a:rPr lang="fi-FI" sz="2800" dirty="0"/>
              <a:t>terus ditingkatkan. </a:t>
            </a:r>
            <a:endParaRPr lang="fi-FI" sz="2800" dirty="0" smtClean="0"/>
          </a:p>
          <a:p>
            <a:r>
              <a:rPr lang="fi-FI" sz="2800" dirty="0" smtClean="0"/>
              <a:t>Peningkatan </a:t>
            </a:r>
            <a:r>
              <a:rPr lang="fi-FI" sz="2800" dirty="0"/>
              <a:t>pengetahuan akan menekankan tempat </a:t>
            </a:r>
            <a:r>
              <a:rPr lang="fi-FI" sz="2800" dirty="0" smtClean="0"/>
              <a:t>vektor </a:t>
            </a:r>
            <a:r>
              <a:rPr lang="en-US" sz="2800" dirty="0" err="1" smtClean="0"/>
              <a:t>penyakit</a:t>
            </a:r>
            <a:r>
              <a:rPr lang="en-US" sz="2800" dirty="0" smtClean="0"/>
              <a:t> </a:t>
            </a:r>
            <a:r>
              <a:rPr lang="en-US" sz="2800" dirty="0"/>
              <a:t>DBD</a:t>
            </a:r>
          </a:p>
        </p:txBody>
      </p:sp>
    </p:spTree>
    <p:extLst>
      <p:ext uri="{BB962C8B-B14F-4D97-AF65-F5344CB8AC3E}">
        <p14:creationId xmlns:p14="http://schemas.microsoft.com/office/powerpoint/2010/main" val="9378663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188640"/>
            <a:ext cx="10018713" cy="1447056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7. Rencana </a:t>
            </a:r>
            <a:r>
              <a:rPr lang="pt-BR" b="1" dirty="0"/>
              <a:t>kesiapsiagaan dalam pengendalian penyakit menular </a:t>
            </a:r>
            <a:r>
              <a:rPr lang="pt-BR" b="1" dirty="0" smtClean="0"/>
              <a:t>pada bencana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36" y="1628800"/>
            <a:ext cx="10444338" cy="4680520"/>
          </a:xfrm>
        </p:spPr>
        <p:txBody>
          <a:bodyPr>
            <a:noAutofit/>
          </a:bodyPr>
          <a:lstStyle/>
          <a:p>
            <a:r>
              <a:rPr lang="en-US" sz="2800" dirty="0" err="1"/>
              <a:t>Dampak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yang </a:t>
            </a:r>
            <a:r>
              <a:rPr lang="en-US" sz="2800" dirty="0" err="1" smtClean="0"/>
              <a:t>berhubungan</a:t>
            </a:r>
            <a:r>
              <a:rPr lang="en-US" sz="2800" dirty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/>
              <a:t>bencana</a:t>
            </a:r>
            <a:r>
              <a:rPr lang="en-US" sz="2800" dirty="0"/>
              <a:t> </a:t>
            </a:r>
            <a:r>
              <a:rPr lang="en-US" sz="2800" dirty="0" err="1"/>
              <a:t>sering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penanganan</a:t>
            </a:r>
            <a:r>
              <a:rPr lang="en-US" sz="2800" dirty="0"/>
              <a:t> </a:t>
            </a:r>
            <a:r>
              <a:rPr lang="en-US" sz="2800" dirty="0" err="1" smtClean="0"/>
              <a:t>bencana</a:t>
            </a:r>
            <a:endParaRPr lang="en-US" sz="2800" dirty="0" smtClean="0"/>
          </a:p>
          <a:p>
            <a:r>
              <a:rPr lang="en-US" sz="2800" dirty="0" err="1"/>
              <a:t>P</a:t>
            </a:r>
            <a:r>
              <a:rPr lang="en-US" sz="2800" dirty="0" err="1" smtClean="0"/>
              <a:t>erencanaan</a:t>
            </a:r>
            <a:r>
              <a:rPr lang="en-US" sz="2800" dirty="0" smtClean="0"/>
              <a:t> </a:t>
            </a:r>
            <a:r>
              <a:rPr lang="en-US" sz="2800" dirty="0" err="1"/>
              <a:t>mulai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fasilitas</a:t>
            </a:r>
            <a:r>
              <a:rPr lang="en-US" sz="2800" dirty="0"/>
              <a:t> air </a:t>
            </a:r>
            <a:r>
              <a:rPr lang="en-US" sz="2800" dirty="0" err="1"/>
              <a:t>bersih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sanitasi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dipersiapkan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 smtClean="0"/>
              <a:t>mitigasi</a:t>
            </a:r>
            <a:r>
              <a:rPr lang="en-US" sz="2800" dirty="0"/>
              <a:t> </a:t>
            </a:r>
            <a:r>
              <a:rPr lang="en-US" sz="2800" dirty="0" err="1" smtClean="0"/>
              <a:t>bencana</a:t>
            </a:r>
            <a:endParaRPr lang="en-US" sz="2800" dirty="0"/>
          </a:p>
          <a:p>
            <a:r>
              <a:rPr lang="en-US" sz="2800" dirty="0"/>
              <a:t>Tim </a:t>
            </a:r>
            <a:r>
              <a:rPr lang="en-US" sz="2800" dirty="0" err="1"/>
              <a:t>tanggap</a:t>
            </a:r>
            <a:r>
              <a:rPr lang="en-US" sz="2800" dirty="0"/>
              <a:t> </a:t>
            </a:r>
            <a:r>
              <a:rPr lang="en-US" sz="2800" dirty="0" err="1"/>
              <a:t>bencana</a:t>
            </a:r>
            <a:r>
              <a:rPr lang="en-US" sz="2800" dirty="0"/>
              <a:t>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menyadari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akses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smtClean="0"/>
              <a:t>update </a:t>
            </a:r>
            <a:r>
              <a:rPr lang="en-US" sz="2800" dirty="0" err="1" smtClean="0"/>
              <a:t>terbaru</a:t>
            </a:r>
            <a:r>
              <a:rPr lang="en-US" sz="2800" dirty="0" smtClean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pengendalian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pencegahan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 </a:t>
            </a:r>
            <a:r>
              <a:rPr lang="en-US" sz="2800" dirty="0" err="1" smtClean="0"/>
              <a:t>menular</a:t>
            </a:r>
            <a:endParaRPr lang="en-US" sz="2800" dirty="0" smtClean="0"/>
          </a:p>
          <a:p>
            <a:r>
              <a:rPr lang="en-US" sz="2800" dirty="0" err="1" smtClean="0"/>
              <a:t>Risiko</a:t>
            </a:r>
            <a:r>
              <a:rPr lang="en-US" sz="2800" dirty="0"/>
              <a:t> </a:t>
            </a:r>
            <a:r>
              <a:rPr lang="en-US" sz="2800" dirty="0" err="1" smtClean="0"/>
              <a:t>penularan</a:t>
            </a:r>
            <a:r>
              <a:rPr lang="en-US" sz="2800" dirty="0" smtClean="0"/>
              <a:t> </a:t>
            </a:r>
            <a:r>
              <a:rPr lang="en-US" sz="2800" dirty="0" err="1"/>
              <a:t>endemik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 </a:t>
            </a:r>
            <a:r>
              <a:rPr lang="en-US" sz="2800" dirty="0" err="1"/>
              <a:t>menular</a:t>
            </a:r>
            <a:r>
              <a:rPr lang="en-US" sz="2800" dirty="0"/>
              <a:t>, </a:t>
            </a:r>
            <a:r>
              <a:rPr lang="en-US" sz="2800" dirty="0" err="1"/>
              <a:t>seperti</a:t>
            </a:r>
            <a:r>
              <a:rPr lang="en-US" sz="2800" dirty="0"/>
              <a:t> ISPA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 </a:t>
            </a:r>
            <a:r>
              <a:rPr lang="en-US" sz="2800" dirty="0" err="1"/>
              <a:t>diare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pengungsi</a:t>
            </a:r>
            <a:r>
              <a:rPr lang="en-US" sz="2800" dirty="0"/>
              <a:t> </a:t>
            </a:r>
            <a:r>
              <a:rPr lang="en-US" sz="2800" dirty="0" smtClean="0"/>
              <a:t>yang </a:t>
            </a:r>
            <a:r>
              <a:rPr lang="en-US" sz="2800" dirty="0" err="1" smtClean="0"/>
              <a:t>meningkat</a:t>
            </a:r>
            <a:r>
              <a:rPr lang="en-US" sz="2800" dirty="0" smtClean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mendapat</a:t>
            </a:r>
            <a:r>
              <a:rPr lang="en-US" sz="2800" dirty="0"/>
              <a:t> </a:t>
            </a:r>
            <a:r>
              <a:rPr lang="en-US" sz="2800" dirty="0" err="1"/>
              <a:t>perhatian</a:t>
            </a:r>
            <a:r>
              <a:rPr lang="en-US" sz="2800" dirty="0"/>
              <a:t> yang </a:t>
            </a:r>
            <a:r>
              <a:rPr lang="en-US" sz="2800" dirty="0" err="1"/>
              <a:t>serius</a:t>
            </a:r>
            <a:r>
              <a:rPr lang="en-US" sz="2800" dirty="0"/>
              <a:t>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69390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Dapertemen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RI. 2007.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Penanggulangan</a:t>
            </a:r>
            <a:r>
              <a:rPr lang="en-US" dirty="0" smtClean="0"/>
              <a:t> </a:t>
            </a:r>
            <a:r>
              <a:rPr lang="en-US" dirty="0" err="1" smtClean="0"/>
              <a:t>Krisis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(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), Jakarta.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76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404664"/>
            <a:ext cx="10018713" cy="1303040"/>
          </a:xfrm>
        </p:spPr>
        <p:txBody>
          <a:bodyPr/>
          <a:lstStyle/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1988840"/>
            <a:ext cx="10018713" cy="424847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munculnya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menular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kaitannya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 err="1"/>
              <a:t>faktor</a:t>
            </a:r>
            <a:r>
              <a:rPr lang="en-US" b="1" dirty="0"/>
              <a:t> </a:t>
            </a:r>
            <a:r>
              <a:rPr lang="en-US" b="1" dirty="0" err="1"/>
              <a:t>risiko</a:t>
            </a:r>
            <a:r>
              <a:rPr lang="en-US" b="1" dirty="0"/>
              <a:t>, </a:t>
            </a:r>
            <a:r>
              <a:rPr lang="en-US" b="1" dirty="0" err="1"/>
              <a:t>khususnya</a:t>
            </a:r>
            <a:r>
              <a:rPr lang="en-US" b="1" dirty="0"/>
              <a:t> di </a:t>
            </a:r>
            <a:r>
              <a:rPr lang="en-US" b="1" dirty="0" err="1"/>
              <a:t>lokasi</a:t>
            </a:r>
            <a:r>
              <a:rPr lang="en-US" b="1" dirty="0"/>
              <a:t> </a:t>
            </a:r>
            <a:r>
              <a:rPr lang="en-US" b="1" dirty="0" err="1"/>
              <a:t>pengungsian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penampungan</a:t>
            </a:r>
            <a:r>
              <a:rPr lang="en-US" dirty="0"/>
              <a:t> </a:t>
            </a:r>
            <a:r>
              <a:rPr lang="en-US" dirty="0" err="1"/>
              <a:t>pengungsi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 smtClean="0"/>
              <a:t>: </a:t>
            </a:r>
          </a:p>
          <a:p>
            <a:pPr algn="ctr"/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Campak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/>
              <a:t>Diare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/>
              <a:t>Pnemonia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/>
              <a:t>Malaria </a:t>
            </a:r>
            <a:endParaRPr lang="en-US" dirty="0" smtClean="0"/>
          </a:p>
          <a:p>
            <a:pPr algn="ctr"/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/>
              <a:t>Menular</a:t>
            </a:r>
            <a:r>
              <a:rPr lang="en-US" dirty="0"/>
              <a:t> Lain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Lokal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318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692696"/>
            <a:ext cx="10516346" cy="5976663"/>
          </a:xfrm>
        </p:spPr>
        <p:txBody>
          <a:bodyPr>
            <a:noAutofit/>
          </a:bodyPr>
          <a:lstStyle/>
          <a:p>
            <a:r>
              <a:rPr lang="en-US" sz="3200" b="1" dirty="0" err="1"/>
              <a:t>Penanggulangan</a:t>
            </a:r>
            <a:r>
              <a:rPr lang="en-US" sz="3200" b="1" dirty="0"/>
              <a:t> </a:t>
            </a:r>
            <a:r>
              <a:rPr lang="en-US" sz="3200" b="1" dirty="0" err="1"/>
              <a:t>penyakit</a:t>
            </a:r>
            <a:r>
              <a:rPr lang="en-US" sz="3200" b="1" dirty="0"/>
              <a:t> </a:t>
            </a:r>
            <a:r>
              <a:rPr lang="en-US" sz="3200" b="1" dirty="0" err="1"/>
              <a:t>menular</a:t>
            </a:r>
            <a:r>
              <a:rPr lang="en-US" sz="3200" b="1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bencana</a:t>
            </a:r>
            <a:r>
              <a:rPr lang="en-US" sz="3200" dirty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/>
              <a:t>upaya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yang </a:t>
            </a:r>
            <a:r>
              <a:rPr lang="en-US" sz="3200" dirty="0" err="1"/>
              <a:t>mengutamakan</a:t>
            </a:r>
            <a:r>
              <a:rPr lang="en-US" sz="3200" dirty="0"/>
              <a:t> </a:t>
            </a:r>
            <a:r>
              <a:rPr lang="en-US" sz="3200" dirty="0" err="1"/>
              <a:t>aspek</a:t>
            </a:r>
            <a:r>
              <a:rPr lang="en-US" sz="3200" dirty="0"/>
              <a:t> </a:t>
            </a:r>
            <a:r>
              <a:rPr lang="en-US" sz="3200" dirty="0" err="1"/>
              <a:t>promotif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preventif</a:t>
            </a:r>
            <a:r>
              <a:rPr lang="en-US" sz="3200" dirty="0"/>
              <a:t> yang </a:t>
            </a:r>
            <a:r>
              <a:rPr lang="en-US" sz="3200" dirty="0" err="1"/>
              <a:t>ditujukan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b="1" dirty="0" err="1"/>
              <a:t>menurunkan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menghilangkan</a:t>
            </a:r>
            <a:r>
              <a:rPr lang="en-US" sz="3200" b="1" dirty="0"/>
              <a:t> </a:t>
            </a:r>
            <a:r>
              <a:rPr lang="en-US" sz="3200" b="1" dirty="0" err="1"/>
              <a:t>angka</a:t>
            </a:r>
            <a:r>
              <a:rPr lang="en-US" sz="3200" b="1" dirty="0"/>
              <a:t> </a:t>
            </a:r>
            <a:r>
              <a:rPr lang="en-US" sz="3200" b="1" dirty="0" err="1"/>
              <a:t>kesakitan</a:t>
            </a:r>
            <a:r>
              <a:rPr lang="en-US" sz="3200" b="1" dirty="0"/>
              <a:t>, </a:t>
            </a:r>
            <a:r>
              <a:rPr lang="en-US" sz="3200" b="1" dirty="0" err="1"/>
              <a:t>kecacatan</a:t>
            </a:r>
            <a:r>
              <a:rPr lang="en-US" sz="3200" b="1" dirty="0"/>
              <a:t>,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kematian</a:t>
            </a:r>
            <a:r>
              <a:rPr lang="en-US" sz="3200" b="1" dirty="0"/>
              <a:t>, </a:t>
            </a:r>
            <a:r>
              <a:rPr lang="en-US" sz="3200" b="1" dirty="0" err="1"/>
              <a:t>membatasi</a:t>
            </a:r>
            <a:r>
              <a:rPr lang="en-US" sz="3200" b="1" dirty="0"/>
              <a:t> </a:t>
            </a:r>
            <a:r>
              <a:rPr lang="en-US" sz="3200" b="1" dirty="0" err="1"/>
              <a:t>penularan</a:t>
            </a:r>
            <a:r>
              <a:rPr lang="en-US" sz="3200" b="1" dirty="0"/>
              <a:t>, </a:t>
            </a:r>
            <a:r>
              <a:rPr lang="en-US" sz="3200" b="1" dirty="0" err="1"/>
              <a:t>serta</a:t>
            </a:r>
            <a:r>
              <a:rPr lang="en-US" sz="3200" b="1" dirty="0"/>
              <a:t> </a:t>
            </a:r>
            <a:r>
              <a:rPr lang="en-US" sz="3200" b="1" dirty="0" err="1"/>
              <a:t>penyebaran</a:t>
            </a:r>
            <a:r>
              <a:rPr lang="en-US" sz="3200" b="1" dirty="0"/>
              <a:t> </a:t>
            </a:r>
            <a:r>
              <a:rPr lang="en-US" sz="3200" b="1" dirty="0" err="1"/>
              <a:t>penyakit</a:t>
            </a:r>
            <a:r>
              <a:rPr lang="en-US" sz="3200" b="1" dirty="0"/>
              <a:t> agar </a:t>
            </a:r>
            <a:r>
              <a:rPr lang="en-US" sz="3200" b="1" dirty="0" err="1"/>
              <a:t>tidak</a:t>
            </a:r>
            <a:r>
              <a:rPr lang="en-US" sz="3200" b="1" dirty="0"/>
              <a:t> </a:t>
            </a:r>
            <a:r>
              <a:rPr lang="en-US" sz="3200" b="1" dirty="0" err="1"/>
              <a:t>meluas</a:t>
            </a:r>
            <a:r>
              <a:rPr lang="en-US" sz="3200" b="1" dirty="0"/>
              <a:t> </a:t>
            </a:r>
            <a:r>
              <a:rPr lang="en-US" sz="3200" b="1" dirty="0" err="1"/>
              <a:t>antardaerah</a:t>
            </a:r>
            <a:r>
              <a:rPr lang="en-US" sz="3200" b="1" dirty="0"/>
              <a:t> </a:t>
            </a:r>
            <a:r>
              <a:rPr lang="en-US" sz="3200" b="1" dirty="0" err="1"/>
              <a:t>maupun</a:t>
            </a:r>
            <a:r>
              <a:rPr lang="en-US" sz="3200" b="1" dirty="0"/>
              <a:t> </a:t>
            </a:r>
            <a:r>
              <a:rPr lang="en-US" sz="3200" b="1" dirty="0" err="1"/>
              <a:t>antarnegara</a:t>
            </a:r>
            <a:r>
              <a:rPr lang="en-US" sz="3200" b="1" dirty="0"/>
              <a:t> </a:t>
            </a:r>
            <a:r>
              <a:rPr lang="en-US" sz="3200" b="1" dirty="0" err="1"/>
              <a:t>serta</a:t>
            </a:r>
            <a:r>
              <a:rPr lang="en-US" sz="3200" b="1" dirty="0"/>
              <a:t> </a:t>
            </a:r>
            <a:r>
              <a:rPr lang="en-US" sz="3200" b="1" dirty="0" err="1"/>
              <a:t>berpotensi</a:t>
            </a:r>
            <a:r>
              <a:rPr lang="en-US" sz="3200" b="1" dirty="0"/>
              <a:t> </a:t>
            </a:r>
            <a:r>
              <a:rPr lang="en-US" sz="3200" b="1" dirty="0" err="1"/>
              <a:t>menimbulkan</a:t>
            </a:r>
            <a:r>
              <a:rPr lang="en-US" sz="3200" b="1" dirty="0"/>
              <a:t> </a:t>
            </a:r>
            <a:r>
              <a:rPr lang="en-US" sz="3200" b="1" dirty="0" err="1"/>
              <a:t>kejadian</a:t>
            </a:r>
            <a:r>
              <a:rPr lang="en-US" sz="3200" b="1" dirty="0"/>
              <a:t> </a:t>
            </a:r>
            <a:r>
              <a:rPr lang="en-US" sz="3200" b="1" dirty="0" err="1"/>
              <a:t>luar</a:t>
            </a:r>
            <a:r>
              <a:rPr lang="en-US" sz="3200" b="1" dirty="0"/>
              <a:t> </a:t>
            </a:r>
            <a:r>
              <a:rPr lang="en-US" sz="3200" b="1" dirty="0" err="1"/>
              <a:t>biasa</a:t>
            </a:r>
            <a:r>
              <a:rPr lang="en-US" sz="3200" b="1" dirty="0"/>
              <a:t>/</a:t>
            </a:r>
            <a:r>
              <a:rPr lang="en-US" sz="3200" b="1" dirty="0" err="1"/>
              <a:t>wabah</a:t>
            </a:r>
            <a:r>
              <a:rPr lang="en-US" sz="3200" b="1" dirty="0" smtClean="0"/>
              <a:t>.</a:t>
            </a:r>
          </a:p>
          <a:p>
            <a:r>
              <a:rPr lang="en-US" sz="3200" dirty="0" err="1"/>
              <a:t>Dampak</a:t>
            </a:r>
            <a:r>
              <a:rPr lang="en-US" sz="3200" dirty="0"/>
              <a:t> </a:t>
            </a:r>
            <a:r>
              <a:rPr lang="en-US" sz="3200" dirty="0" err="1"/>
              <a:t>penyakit</a:t>
            </a:r>
            <a:r>
              <a:rPr lang="en-US" sz="3200" dirty="0"/>
              <a:t> </a:t>
            </a:r>
            <a:r>
              <a:rPr lang="en-US" sz="3200" dirty="0" err="1"/>
              <a:t>menular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berisiko</a:t>
            </a:r>
            <a:r>
              <a:rPr lang="en-US" sz="3200" dirty="0"/>
              <a:t> </a:t>
            </a:r>
            <a:r>
              <a:rPr lang="en-US" sz="3200" dirty="0" err="1"/>
              <a:t>tinggi</a:t>
            </a:r>
            <a:r>
              <a:rPr lang="en-US" sz="3200" dirty="0"/>
              <a:t>, </a:t>
            </a:r>
            <a:r>
              <a:rPr lang="en-US" sz="3200" dirty="0" err="1"/>
              <a:t>bila</a:t>
            </a:r>
            <a:r>
              <a:rPr lang="en-US" sz="3200" dirty="0"/>
              <a:t> </a:t>
            </a:r>
            <a:r>
              <a:rPr lang="en-US" sz="3200" dirty="0" err="1"/>
              <a:t>terjadi</a:t>
            </a:r>
            <a:r>
              <a:rPr lang="en-US" sz="3200" dirty="0"/>
              <a:t> </a:t>
            </a:r>
            <a:r>
              <a:rPr lang="en-US" sz="3200" dirty="0" err="1"/>
              <a:t>bencana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3512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88640"/>
            <a:ext cx="10297144" cy="645333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b="1" dirty="0" err="1"/>
              <a:t>mitigasi</a:t>
            </a:r>
            <a:r>
              <a:rPr lang="en-US" b="1" dirty="0"/>
              <a:t> </a:t>
            </a:r>
            <a:r>
              <a:rPr lang="en-US" b="1" dirty="0" err="1"/>
              <a:t>kesehatan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bencana</a:t>
            </a:r>
            <a:r>
              <a:rPr lang="en-US" b="1" dirty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b="1" dirty="0" err="1"/>
              <a:t>mengurangi</a:t>
            </a:r>
            <a:r>
              <a:rPr lang="en-US" b="1" dirty="0"/>
              <a:t> </a:t>
            </a:r>
            <a:r>
              <a:rPr lang="en-US" b="1" dirty="0" err="1"/>
              <a:t>timbulnya</a:t>
            </a:r>
            <a:r>
              <a:rPr lang="en-US" b="1" dirty="0"/>
              <a:t> </a:t>
            </a:r>
            <a:r>
              <a:rPr lang="en-US" b="1" dirty="0" err="1"/>
              <a:t>penyakit</a:t>
            </a:r>
            <a:r>
              <a:rPr lang="en-US" b="1" dirty="0"/>
              <a:t> </a:t>
            </a:r>
            <a:r>
              <a:rPr lang="en-US" b="1" dirty="0" err="1"/>
              <a:t>menula</a:t>
            </a:r>
            <a:r>
              <a:rPr lang="en-US" dirty="0" err="1"/>
              <a:t>r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penyadaran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penyadaran</a:t>
            </a:r>
            <a:r>
              <a:rPr lang="en-US" dirty="0"/>
              <a:t> </a:t>
            </a:r>
            <a:r>
              <a:rPr lang="en-US" dirty="0" err="1"/>
              <a:t>korban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. </a:t>
            </a:r>
          </a:p>
          <a:p>
            <a:r>
              <a:rPr lang="en-US" b="1" dirty="0" err="1" smtClean="0"/>
              <a:t>Langkah</a:t>
            </a:r>
            <a:r>
              <a:rPr lang="en-US" b="1" dirty="0" smtClean="0"/>
              <a:t> </a:t>
            </a:r>
            <a:r>
              <a:rPr lang="en-US" b="1" dirty="0" err="1"/>
              <a:t>prioritas</a:t>
            </a:r>
            <a:r>
              <a:rPr lang="en-US" b="1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menular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b="1" dirty="0"/>
              <a:t>data </a:t>
            </a:r>
            <a:r>
              <a:rPr lang="en-US" b="1" dirty="0" err="1"/>
              <a:t>penyakit</a:t>
            </a:r>
            <a:r>
              <a:rPr lang="en-US" b="1" dirty="0"/>
              <a:t> </a:t>
            </a:r>
            <a:r>
              <a:rPr lang="en-US" b="1" dirty="0" err="1"/>
              <a:t>menular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tahap</a:t>
            </a:r>
            <a:r>
              <a:rPr lang="en-US" b="1" dirty="0"/>
              <a:t> </a:t>
            </a:r>
            <a:r>
              <a:rPr lang="en-US" b="1" dirty="0" err="1"/>
              <a:t>pra</a:t>
            </a:r>
            <a:r>
              <a:rPr lang="en-US" b="1" dirty="0"/>
              <a:t> </a:t>
            </a:r>
            <a:r>
              <a:rPr lang="en-US" b="1" dirty="0" err="1"/>
              <a:t>bencana</a:t>
            </a:r>
            <a:r>
              <a:rPr lang="en-US" b="1" dirty="0"/>
              <a:t> 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menular</a:t>
            </a:r>
            <a:r>
              <a:rPr lang="en-US" dirty="0"/>
              <a:t> </a:t>
            </a:r>
            <a:r>
              <a:rPr lang="en-US" dirty="0" smtClean="0"/>
              <a:t> :</a:t>
            </a:r>
          </a:p>
          <a:p>
            <a:r>
              <a:rPr lang="en-US" sz="2000" dirty="0" err="1" smtClean="0"/>
              <a:t>penyediaan</a:t>
            </a:r>
            <a:r>
              <a:rPr lang="en-US" sz="2000" dirty="0" smtClean="0"/>
              <a:t> </a:t>
            </a:r>
            <a:r>
              <a:rPr lang="en-US" sz="2000" dirty="0"/>
              <a:t>air </a:t>
            </a:r>
            <a:r>
              <a:rPr lang="en-US" sz="2000" dirty="0" err="1"/>
              <a:t>bersih</a:t>
            </a:r>
            <a:r>
              <a:rPr lang="en-US" sz="2000" dirty="0"/>
              <a:t>, </a:t>
            </a:r>
            <a:endParaRPr lang="en-US" sz="2000" dirty="0" smtClean="0"/>
          </a:p>
          <a:p>
            <a:r>
              <a:rPr lang="en-US" sz="2000" dirty="0" err="1" smtClean="0"/>
              <a:t>sanitasi</a:t>
            </a:r>
            <a:r>
              <a:rPr lang="en-US" sz="2000" dirty="0" smtClean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, </a:t>
            </a:r>
            <a:endParaRPr lang="en-US" sz="2000" dirty="0" smtClean="0"/>
          </a:p>
          <a:p>
            <a:r>
              <a:rPr lang="en-US" sz="2000" dirty="0" err="1" smtClean="0"/>
              <a:t>surveilans</a:t>
            </a:r>
            <a:r>
              <a:rPr lang="en-US" sz="2000" dirty="0" smtClean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deteksi</a:t>
            </a:r>
            <a:r>
              <a:rPr lang="en-US" sz="2000" dirty="0"/>
              <a:t> </a:t>
            </a:r>
            <a:r>
              <a:rPr lang="en-US" sz="2000" dirty="0" err="1"/>
              <a:t>cepat</a:t>
            </a:r>
            <a:r>
              <a:rPr lang="en-US" sz="2000" dirty="0"/>
              <a:t> </a:t>
            </a:r>
            <a:r>
              <a:rPr lang="en-US" sz="2000" dirty="0" err="1"/>
              <a:t>kasus</a:t>
            </a:r>
            <a:r>
              <a:rPr lang="en-US" sz="2000" dirty="0"/>
              <a:t> </a:t>
            </a:r>
            <a:r>
              <a:rPr lang="en-US" sz="2000" dirty="0" err="1"/>
              <a:t>penyakit</a:t>
            </a:r>
            <a:r>
              <a:rPr lang="en-US" sz="2000" dirty="0"/>
              <a:t> </a:t>
            </a:r>
            <a:r>
              <a:rPr lang="en-US" sz="2000" dirty="0" err="1"/>
              <a:t>berpotensi</a:t>
            </a:r>
            <a:r>
              <a:rPr lang="en-US" sz="2000" dirty="0"/>
              <a:t> </a:t>
            </a:r>
            <a:r>
              <a:rPr lang="en-US" sz="2000" dirty="0" err="1"/>
              <a:t>wabah</a:t>
            </a:r>
            <a:r>
              <a:rPr lang="en-US" sz="2000" dirty="0"/>
              <a:t>, </a:t>
            </a:r>
            <a:endParaRPr lang="en-US" sz="2000" dirty="0" smtClean="0"/>
          </a:p>
          <a:p>
            <a:r>
              <a:rPr lang="en-US" sz="2000" dirty="0" err="1" smtClean="0"/>
              <a:t>imunisasi</a:t>
            </a:r>
            <a:r>
              <a:rPr lang="en-US" sz="2000" dirty="0" smtClean="0"/>
              <a:t>,</a:t>
            </a:r>
          </a:p>
          <a:p>
            <a:r>
              <a:rPr lang="en-US" sz="2000" dirty="0" err="1" smtClean="0"/>
              <a:t>pencegahan</a:t>
            </a:r>
            <a:r>
              <a:rPr lang="en-US" sz="2000" dirty="0" smtClean="0"/>
              <a:t> </a:t>
            </a:r>
            <a:r>
              <a:rPr lang="en-US" sz="2000" dirty="0"/>
              <a:t>malaria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demam</a:t>
            </a:r>
            <a:r>
              <a:rPr lang="en-US" sz="2000" dirty="0"/>
              <a:t> </a:t>
            </a:r>
            <a:r>
              <a:rPr lang="en-US" sz="2000" dirty="0" err="1" smtClean="0"/>
              <a:t>berdarah</a:t>
            </a:r>
            <a:endParaRPr lang="en-US" sz="2000" dirty="0" smtClean="0"/>
          </a:p>
          <a:p>
            <a:r>
              <a:rPr lang="en-US" sz="2000" dirty="0" err="1" smtClean="0"/>
              <a:t>rencana</a:t>
            </a:r>
            <a:r>
              <a:rPr lang="en-US" sz="2000" dirty="0" smtClean="0"/>
              <a:t> </a:t>
            </a:r>
            <a:r>
              <a:rPr lang="en-US" sz="2000" dirty="0" err="1"/>
              <a:t>kesiapsiagaan-siagaan</a:t>
            </a:r>
            <a:r>
              <a:rPr lang="en-US" sz="2000" dirty="0"/>
              <a:t> </a:t>
            </a:r>
            <a:r>
              <a:rPr lang="en-US" sz="2000" dirty="0" err="1"/>
              <a:t>pengendalian</a:t>
            </a:r>
            <a:r>
              <a:rPr lang="en-US" sz="2000" dirty="0"/>
              <a:t> </a:t>
            </a:r>
            <a:r>
              <a:rPr lang="en-US" sz="2000" dirty="0" err="1"/>
              <a:t>penyakit</a:t>
            </a:r>
            <a:r>
              <a:rPr lang="en-US" sz="2000" dirty="0"/>
              <a:t> </a:t>
            </a:r>
            <a:r>
              <a:rPr lang="en-US" sz="2000" dirty="0" err="1"/>
              <a:t>menular</a:t>
            </a:r>
            <a:r>
              <a:rPr lang="en-US" sz="2000" dirty="0"/>
              <a:t> </a:t>
            </a:r>
            <a:r>
              <a:rPr lang="en-US" sz="2000" dirty="0" err="1"/>
              <a:t>lainnya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55589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764704"/>
            <a:ext cx="10018713" cy="1752599"/>
          </a:xfrm>
        </p:spPr>
        <p:txBody>
          <a:bodyPr/>
          <a:lstStyle/>
          <a:p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496" y="2204864"/>
            <a:ext cx="10018713" cy="4104456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Risiko</a:t>
            </a:r>
            <a:r>
              <a:rPr lang="en-US" sz="2800" dirty="0" smtClean="0"/>
              <a:t> </a:t>
            </a:r>
            <a:r>
              <a:rPr lang="en-US" sz="2800" dirty="0" err="1"/>
              <a:t>wabah</a:t>
            </a:r>
            <a:r>
              <a:rPr lang="en-US" sz="2800" dirty="0"/>
              <a:t> </a:t>
            </a:r>
            <a:r>
              <a:rPr lang="en-US" sz="2800" dirty="0" err="1" smtClean="0"/>
              <a:t>terkait</a:t>
            </a:r>
            <a:r>
              <a:rPr lang="en-US" sz="2800" dirty="0" smtClean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b="1" dirty="0" err="1"/>
              <a:t>parahnya</a:t>
            </a:r>
            <a:r>
              <a:rPr lang="en-US" sz="2800" b="1" dirty="0"/>
              <a:t> </a:t>
            </a:r>
            <a:r>
              <a:rPr lang="en-US" sz="2800" b="1" dirty="0" err="1"/>
              <a:t>daerah</a:t>
            </a:r>
            <a:r>
              <a:rPr lang="en-US" sz="2800" b="1" dirty="0"/>
              <a:t> </a:t>
            </a:r>
            <a:r>
              <a:rPr lang="en-US" sz="2800" b="1" dirty="0" err="1"/>
              <a:t>cakupan</a:t>
            </a:r>
            <a:r>
              <a:rPr lang="en-US" sz="2800" b="1" dirty="0"/>
              <a:t> </a:t>
            </a:r>
            <a:r>
              <a:rPr lang="en-US" sz="2800" b="1" dirty="0" err="1"/>
              <a:t>bencana</a:t>
            </a:r>
            <a:r>
              <a:rPr lang="en-US" sz="2800" b="1" dirty="0"/>
              <a:t>, status </a:t>
            </a:r>
            <a:r>
              <a:rPr lang="en-US" sz="2800" b="1" dirty="0" err="1"/>
              <a:t>kesehatan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kondisi</a:t>
            </a:r>
            <a:r>
              <a:rPr lang="en-US" sz="2800" b="1" dirty="0"/>
              <a:t> </a:t>
            </a:r>
            <a:r>
              <a:rPr lang="en-US" sz="2800" b="1" dirty="0" err="1"/>
              <a:t>kehidupan</a:t>
            </a:r>
            <a:r>
              <a:rPr lang="en-US" sz="2800" b="1" dirty="0"/>
              <a:t> </a:t>
            </a:r>
            <a:r>
              <a:rPr lang="en-US" sz="2800" b="1" dirty="0" err="1"/>
              <a:t>penduduk</a:t>
            </a:r>
            <a:r>
              <a:rPr lang="en-US" sz="2800" b="1" dirty="0"/>
              <a:t> </a:t>
            </a:r>
            <a:r>
              <a:rPr lang="en-US" sz="2800" b="1" dirty="0" err="1"/>
              <a:t>mengungsi</a:t>
            </a:r>
            <a:r>
              <a:rPr lang="en-US" sz="2800" b="1" dirty="0"/>
              <a:t> </a:t>
            </a:r>
            <a:r>
              <a:rPr lang="en-US" sz="2800" b="1" dirty="0" err="1"/>
              <a:t>akibat</a:t>
            </a:r>
            <a:r>
              <a:rPr lang="en-US" sz="2800" b="1" dirty="0"/>
              <a:t> </a:t>
            </a:r>
            <a:r>
              <a:rPr lang="en-US" sz="2800" b="1" dirty="0" err="1" smtClean="0"/>
              <a:t>bencana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Banyaknya</a:t>
            </a:r>
            <a:r>
              <a:rPr lang="en-US" sz="2800" dirty="0" smtClean="0"/>
              <a:t> </a:t>
            </a:r>
            <a:r>
              <a:rPr lang="en-US" sz="2800" dirty="0" err="1"/>
              <a:t>pengungsi</a:t>
            </a:r>
            <a:r>
              <a:rPr lang="en-US" sz="2800" dirty="0"/>
              <a:t> yang </a:t>
            </a:r>
            <a:r>
              <a:rPr lang="en-US" sz="2800" dirty="0" err="1"/>
              <a:t>menempati</a:t>
            </a:r>
            <a:r>
              <a:rPr lang="en-US" sz="2800" dirty="0"/>
              <a:t> </a:t>
            </a:r>
            <a:r>
              <a:rPr lang="en-US" sz="2800" dirty="0" err="1" smtClean="0"/>
              <a:t>daerah</a:t>
            </a:r>
            <a:r>
              <a:rPr lang="en-US" sz="2800" dirty="0"/>
              <a:t> </a:t>
            </a:r>
            <a:r>
              <a:rPr lang="en-US" sz="2800" dirty="0" err="1"/>
              <a:t>penampungan</a:t>
            </a:r>
            <a:r>
              <a:rPr lang="en-US" sz="2800" dirty="0"/>
              <a:t>, air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memadai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sanitasi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akses</a:t>
            </a:r>
            <a:r>
              <a:rPr lang="en-US" sz="2800" dirty="0"/>
              <a:t> yang </a:t>
            </a:r>
            <a:r>
              <a:rPr lang="en-US" sz="2800" dirty="0" err="1"/>
              <a:t>buruk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layanan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risiko</a:t>
            </a:r>
            <a:r>
              <a:rPr lang="en-US" sz="2800" dirty="0"/>
              <a:t> </a:t>
            </a:r>
            <a:r>
              <a:rPr lang="en-US" sz="2800" dirty="0" err="1"/>
              <a:t>penularan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 </a:t>
            </a:r>
            <a:r>
              <a:rPr lang="en-US" sz="2800" dirty="0" err="1"/>
              <a:t>menular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6230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10018713" cy="1152128"/>
          </a:xfrm>
        </p:spPr>
        <p:txBody>
          <a:bodyPr/>
          <a:lstStyle/>
          <a:p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20" y="2132856"/>
            <a:ext cx="10018713" cy="3946376"/>
          </a:xfrm>
        </p:spPr>
        <p:txBody>
          <a:bodyPr>
            <a:noAutofit/>
          </a:bodyPr>
          <a:lstStyle/>
          <a:p>
            <a:r>
              <a:rPr lang="en-US" b="1" dirty="0" err="1"/>
              <a:t>Penyakit</a:t>
            </a:r>
            <a:r>
              <a:rPr lang="en-US" b="1" dirty="0"/>
              <a:t> </a:t>
            </a:r>
            <a:r>
              <a:rPr lang="en-US" b="1" dirty="0" err="1"/>
              <a:t>Melalui</a:t>
            </a:r>
            <a:r>
              <a:rPr lang="en-US" b="1" dirty="0"/>
              <a:t> Air (</a:t>
            </a:r>
            <a:r>
              <a:rPr lang="en-US" b="1" i="1" dirty="0"/>
              <a:t>Water-borne Disease</a:t>
            </a:r>
            <a:r>
              <a:rPr lang="en-US" b="1" dirty="0"/>
              <a:t>)</a:t>
            </a:r>
            <a:r>
              <a:rPr lang="en-US" dirty="0"/>
              <a:t>  :  </a:t>
            </a:r>
            <a:r>
              <a:rPr lang="en-US" dirty="0" err="1"/>
              <a:t>Wabah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 smtClean="0"/>
              <a:t>diare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/>
              <a:t>Ketersediaan</a:t>
            </a:r>
            <a:r>
              <a:rPr lang="en-US" dirty="0"/>
              <a:t> air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sanitasi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</a:p>
          <a:p>
            <a:r>
              <a:rPr lang="en-US" b="1" dirty="0" err="1"/>
              <a:t>Penyakit</a:t>
            </a:r>
            <a:r>
              <a:rPr lang="en-US" b="1" dirty="0"/>
              <a:t> yang </a:t>
            </a:r>
            <a:r>
              <a:rPr lang="en-US" b="1" dirty="0" err="1"/>
              <a:t>Berhubungan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Tempat</a:t>
            </a:r>
            <a:r>
              <a:rPr lang="en-US" b="1" dirty="0"/>
              <a:t> </a:t>
            </a:r>
            <a:r>
              <a:rPr lang="en-US" b="1" dirty="0" err="1"/>
              <a:t>Pengungsian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wabah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campak</a:t>
            </a:r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/>
              <a:t>Kondisi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pengungsian</a:t>
            </a:r>
            <a:r>
              <a:rPr lang="en-US" dirty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/>
              <a:t>transmisi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Sebaran</a:t>
            </a:r>
            <a:r>
              <a:rPr lang="en-US" dirty="0" smtClean="0"/>
              <a:t> </a:t>
            </a:r>
            <a:r>
              <a:rPr lang="en-US" dirty="0" err="1"/>
              <a:t>penyakit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pengungsian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cakupan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korban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 smtClean="0"/>
              <a:t>bencana</a:t>
            </a:r>
            <a:endParaRPr lang="en-US" dirty="0" smtClean="0"/>
          </a:p>
          <a:p>
            <a:r>
              <a:rPr lang="nn-NO" dirty="0"/>
              <a:t>P</a:t>
            </a:r>
            <a:r>
              <a:rPr lang="nn-NO" b="1" dirty="0"/>
              <a:t>enyakit dengan Perantaran Vektor (</a:t>
            </a:r>
            <a:r>
              <a:rPr lang="nn-NO" b="1" i="1" dirty="0"/>
              <a:t>Vector-borne Disease</a:t>
            </a:r>
            <a:r>
              <a:rPr lang="nn-NO" b="1" dirty="0" smtClean="0"/>
              <a:t>) : </a:t>
            </a:r>
            <a:r>
              <a:rPr lang="en-US" dirty="0" err="1"/>
              <a:t>Bencana</a:t>
            </a:r>
            <a:r>
              <a:rPr lang="en-US" dirty="0"/>
              <a:t> </a:t>
            </a:r>
            <a:r>
              <a:rPr lang="en-US" dirty="0" err="1"/>
              <a:t>a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/>
              <a:t>merubah</a:t>
            </a:r>
            <a:r>
              <a:rPr lang="en-US" dirty="0"/>
              <a:t> </a:t>
            </a:r>
            <a:r>
              <a:rPr lang="en-US" dirty="0" err="1"/>
              <a:t>bentang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 smtClean="0"/>
              <a:t>lingkungan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/>
              <a:t>perkembangbiakan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penularan</a:t>
            </a:r>
            <a:r>
              <a:rPr lang="en-US" dirty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yang </a:t>
            </a:r>
            <a:r>
              <a:rPr lang="en-US" dirty="0" err="1"/>
              <a:t>berpotensi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transmisi</a:t>
            </a:r>
            <a:r>
              <a:rPr lang="en-US" dirty="0"/>
              <a:t> </a:t>
            </a:r>
            <a:r>
              <a:rPr lang="en-US" dirty="0" err="1"/>
              <a:t>penyakit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305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1504" y="260648"/>
            <a:ext cx="10018713" cy="1375048"/>
          </a:xfrm>
        </p:spPr>
        <p:txBody>
          <a:bodyPr/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Penyakit</a:t>
            </a:r>
            <a:r>
              <a:rPr lang="en-US" b="1" dirty="0" smtClean="0"/>
              <a:t> </a:t>
            </a:r>
            <a:r>
              <a:rPr lang="en-US" b="1" dirty="0" err="1"/>
              <a:t>Diare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84784"/>
            <a:ext cx="10444338" cy="4824535"/>
          </a:xfrm>
        </p:spPr>
        <p:txBody>
          <a:bodyPr>
            <a:normAutofit/>
          </a:bodyPr>
          <a:lstStyle/>
          <a:p>
            <a:r>
              <a:rPr lang="en-US" sz="3200" dirty="0" err="1"/>
              <a:t>Penyakit</a:t>
            </a:r>
            <a:r>
              <a:rPr lang="en-US" sz="3200" dirty="0"/>
              <a:t> </a:t>
            </a:r>
            <a:r>
              <a:rPr lang="en-US" sz="3200" dirty="0" err="1"/>
              <a:t>Diare</a:t>
            </a:r>
            <a:r>
              <a:rPr lang="en-US" sz="3200" dirty="0"/>
              <a:t>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penyakit</a:t>
            </a:r>
            <a:r>
              <a:rPr lang="en-US" sz="3200" dirty="0"/>
              <a:t> </a:t>
            </a:r>
            <a:r>
              <a:rPr lang="en-US" sz="3200" dirty="0" err="1"/>
              <a:t>menular</a:t>
            </a:r>
            <a:r>
              <a:rPr lang="en-US" sz="3200" dirty="0"/>
              <a:t> yang </a:t>
            </a:r>
            <a:r>
              <a:rPr lang="en-US" sz="3200" dirty="0" err="1"/>
              <a:t>sangat</a:t>
            </a:r>
            <a:r>
              <a:rPr lang="en-US" sz="3200" dirty="0"/>
              <a:t> </a:t>
            </a:r>
            <a:r>
              <a:rPr lang="en-US" sz="3200" dirty="0" err="1"/>
              <a:t>potensial</a:t>
            </a:r>
            <a:r>
              <a:rPr lang="en-US" sz="3200" dirty="0"/>
              <a:t> </a:t>
            </a:r>
            <a:r>
              <a:rPr lang="en-US" sz="3200" dirty="0" err="1"/>
              <a:t>terjadi</a:t>
            </a:r>
            <a:r>
              <a:rPr lang="en-US" sz="3200" dirty="0"/>
              <a:t> di </a:t>
            </a:r>
            <a:r>
              <a:rPr lang="en-US" sz="3200" dirty="0" err="1"/>
              <a:t>daerah</a:t>
            </a:r>
            <a:r>
              <a:rPr lang="en-US" sz="3200" dirty="0"/>
              <a:t> </a:t>
            </a:r>
            <a:r>
              <a:rPr lang="en-US" sz="3200" dirty="0" err="1"/>
              <a:t>pengungsian</a:t>
            </a:r>
            <a:r>
              <a:rPr lang="en-US" sz="3200" dirty="0"/>
              <a:t> </a:t>
            </a:r>
            <a:r>
              <a:rPr lang="en-US" sz="3200" dirty="0" err="1"/>
              <a:t>maupun</a:t>
            </a:r>
            <a:r>
              <a:rPr lang="en-US" sz="3200" dirty="0"/>
              <a:t> </a:t>
            </a:r>
            <a:r>
              <a:rPr lang="en-US" sz="3200" dirty="0" err="1"/>
              <a:t>wilayah</a:t>
            </a:r>
            <a:r>
              <a:rPr lang="en-US" sz="3200" dirty="0"/>
              <a:t> yang </a:t>
            </a:r>
            <a:r>
              <a:rPr lang="en-US" sz="3200" dirty="0" err="1"/>
              <a:t>terkena</a:t>
            </a:r>
            <a:r>
              <a:rPr lang="en-US" sz="3200" dirty="0"/>
              <a:t> </a:t>
            </a:r>
            <a:r>
              <a:rPr lang="en-US" sz="3200" dirty="0" err="1"/>
              <a:t>bencana</a:t>
            </a:r>
            <a:r>
              <a:rPr lang="en-US" sz="3200" dirty="0"/>
              <a:t>, yang </a:t>
            </a:r>
            <a:r>
              <a:rPr lang="en-US" sz="3200" dirty="0" err="1"/>
              <a:t>biasanya</a:t>
            </a:r>
            <a:r>
              <a:rPr lang="en-US" sz="3200" dirty="0"/>
              <a:t> </a:t>
            </a:r>
            <a:r>
              <a:rPr lang="en-US" sz="3200" dirty="0" err="1"/>
              <a:t>sangat</a:t>
            </a:r>
            <a:r>
              <a:rPr lang="en-US" sz="3200" dirty="0"/>
              <a:t> </a:t>
            </a:r>
            <a:r>
              <a:rPr lang="en-US" sz="3200" dirty="0" err="1"/>
              <a:t>terkait</a:t>
            </a:r>
            <a:r>
              <a:rPr lang="en-US" sz="3200" dirty="0"/>
              <a:t> </a:t>
            </a:r>
            <a:r>
              <a:rPr lang="en-US" sz="3200" dirty="0" err="1"/>
              <a:t>erat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b="1" dirty="0" err="1"/>
              <a:t>kerusakan</a:t>
            </a:r>
            <a:r>
              <a:rPr lang="en-US" sz="3200" b="1" dirty="0"/>
              <a:t>, </a:t>
            </a:r>
            <a:r>
              <a:rPr lang="en-US" sz="3200" b="1" dirty="0" err="1"/>
              <a:t>keterbatasan</a:t>
            </a:r>
            <a:r>
              <a:rPr lang="en-US" sz="3200" b="1" dirty="0"/>
              <a:t> </a:t>
            </a:r>
            <a:r>
              <a:rPr lang="en-US" sz="3200" b="1" dirty="0" err="1"/>
              <a:t>penyediaan</a:t>
            </a:r>
            <a:r>
              <a:rPr lang="en-US" sz="3200" b="1" dirty="0"/>
              <a:t> air </a:t>
            </a:r>
            <a:r>
              <a:rPr lang="en-US" sz="3200" b="1" dirty="0" err="1" smtClean="0"/>
              <a:t>bersih</a:t>
            </a:r>
            <a:r>
              <a:rPr lang="en-US" sz="3200" b="1" dirty="0" smtClean="0"/>
              <a:t>, </a:t>
            </a:r>
            <a:r>
              <a:rPr lang="en-US" sz="3200" b="1" dirty="0" err="1"/>
              <a:t>Kontaminasi</a:t>
            </a:r>
            <a:r>
              <a:rPr lang="en-US" sz="3200" b="1" dirty="0"/>
              <a:t> air </a:t>
            </a:r>
            <a:r>
              <a:rPr lang="en-US" sz="3200" b="1" dirty="0" err="1"/>
              <a:t>minum</a:t>
            </a:r>
            <a:r>
              <a:rPr lang="en-US" sz="3200" b="1" dirty="0"/>
              <a:t> </a:t>
            </a:r>
            <a:r>
              <a:rPr lang="en-US" sz="3200" b="1" dirty="0" err="1"/>
              <a:t>dengan</a:t>
            </a:r>
            <a:r>
              <a:rPr lang="en-US" sz="3200" b="1" dirty="0"/>
              <a:t> </a:t>
            </a:r>
            <a:r>
              <a:rPr lang="en-US" sz="3200" b="1" dirty="0" err="1"/>
              <a:t>agen</a:t>
            </a:r>
            <a:r>
              <a:rPr lang="en-US" sz="3200" b="1" dirty="0"/>
              <a:t> </a:t>
            </a:r>
            <a:r>
              <a:rPr lang="en-US" sz="3200" b="1" dirty="0" err="1"/>
              <a:t>penyakit</a:t>
            </a:r>
            <a:r>
              <a:rPr lang="en-US" sz="3200" b="1" dirty="0" smtClean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sanitasi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diperburuk</a:t>
            </a:r>
            <a:r>
              <a:rPr lang="en-US" sz="3200" b="1" dirty="0"/>
              <a:t> </a:t>
            </a:r>
            <a:r>
              <a:rPr lang="en-US" sz="3200" b="1" dirty="0" err="1"/>
              <a:t>oleh</a:t>
            </a:r>
            <a:r>
              <a:rPr lang="en-US" sz="3200" b="1" dirty="0"/>
              <a:t> </a:t>
            </a:r>
            <a:r>
              <a:rPr lang="en-US" sz="3200" b="1" dirty="0" err="1"/>
              <a:t>perilaku</a:t>
            </a:r>
            <a:r>
              <a:rPr lang="en-US" sz="3200" b="1" dirty="0"/>
              <a:t> </a:t>
            </a:r>
            <a:r>
              <a:rPr lang="en-US" sz="3200" b="1" dirty="0" err="1"/>
              <a:t>hidup</a:t>
            </a:r>
            <a:r>
              <a:rPr lang="en-US" sz="3200" b="1" dirty="0"/>
              <a:t> </a:t>
            </a:r>
            <a:r>
              <a:rPr lang="en-US" sz="3200" b="1" dirty="0" err="1"/>
              <a:t>bersih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sehat</a:t>
            </a:r>
            <a:r>
              <a:rPr lang="en-US" sz="3200" b="1" dirty="0"/>
              <a:t> yang </a:t>
            </a:r>
            <a:r>
              <a:rPr lang="en-US" sz="3200" b="1" dirty="0" err="1"/>
              <a:t>masih</a:t>
            </a:r>
            <a:r>
              <a:rPr lang="en-US" sz="3200" b="1" dirty="0"/>
              <a:t> </a:t>
            </a:r>
            <a:r>
              <a:rPr lang="en-US" sz="3200" b="1" dirty="0" err="1"/>
              <a:t>rendah</a:t>
            </a:r>
            <a:r>
              <a:rPr lang="en-US" sz="32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8359649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</Template>
  <TotalTime>193</TotalTime>
  <Words>2019</Words>
  <Application>Microsoft Office PowerPoint</Application>
  <PresentationFormat>Custom</PresentationFormat>
  <Paragraphs>145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Theme4</vt:lpstr>
      <vt:lpstr>PowerPoint Presentation</vt:lpstr>
      <vt:lpstr>Pencegahan dan Pengendalian Penyakit Menular </vt:lpstr>
      <vt:lpstr>Penyebab Penyakit Menular Saat Bencana </vt:lpstr>
      <vt:lpstr>Penyakit Menular Saat Bencana </vt:lpstr>
      <vt:lpstr>PowerPoint Presentation</vt:lpstr>
      <vt:lpstr>PowerPoint Presentation</vt:lpstr>
      <vt:lpstr>Potensi Penyakit Menular Pada Bencana </vt:lpstr>
      <vt:lpstr>Potensi Penyakit Menular Pada Bencana </vt:lpstr>
      <vt:lpstr>1. Penyakit Diare</vt:lpstr>
      <vt:lpstr>Kasus </vt:lpstr>
      <vt:lpstr>Pencegahan penyakit diare dapat dilakukan sendiri oleh para pengungsi, antara lain:</vt:lpstr>
      <vt:lpstr>Pencegahan dan Penanggulangan Penyakit Diare</vt:lpstr>
      <vt:lpstr>2. Penyakit Malaria</vt:lpstr>
      <vt:lpstr>1. Pencegahan gigitan nyamuk </vt:lpstr>
      <vt:lpstr>Pengobatan Pencegahan </vt:lpstr>
      <vt:lpstr>2. Pengelolaan Lingkungan</vt:lpstr>
      <vt:lpstr>Pemberantasan malaria melalui : </vt:lpstr>
      <vt:lpstr>3. Penyakit Campak</vt:lpstr>
      <vt:lpstr>Kasus </vt:lpstr>
      <vt:lpstr>Oleh karena itu pada saat bencana tindakan pencegahan terhadap penyakit campak ini dilakukan dengan melaksanakan imunisasi, dengan kriteria: </vt:lpstr>
      <vt:lpstr>Seringkali karena suasana pada saat dan pasca-bencana tidak memungkinkan dilakukan imunisasi massal, maka diambil langkah sebagai berikut:</vt:lpstr>
      <vt:lpstr>4. Penyakit Menular Spesifik Lokal</vt:lpstr>
      <vt:lpstr>Pencegahan Penyakit Menular</vt:lpstr>
      <vt:lpstr>1. Tersedianya air Besih dan Sanitasi</vt:lpstr>
      <vt:lpstr>2. Layanan Kesehatan Primer</vt:lpstr>
      <vt:lpstr>3. Surveillance dan sistem peringatan dini</vt:lpstr>
      <vt:lpstr>3. Surveillance dan sistem peringatan dini</vt:lpstr>
      <vt:lpstr>4. Imunisasi</vt:lpstr>
      <vt:lpstr>5. Pencegahan malaria</vt:lpstr>
      <vt:lpstr>6. Pencegahan Demam Berdarah</vt:lpstr>
      <vt:lpstr>7. Rencana kesiapsiagaan dalam pengendalian penyakit menular pada bencana </vt:lpstr>
      <vt:lpstr>Sumber  Pustaka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LANGKAH TERPADU PENCEGAHAN PENULARAN PENYAKIT KETIKA BENCANA</dc:title>
  <dc:creator>USER</dc:creator>
  <cp:lastModifiedBy>Ahmad Irfandi</cp:lastModifiedBy>
  <cp:revision>17</cp:revision>
  <dcterms:created xsi:type="dcterms:W3CDTF">2018-11-10T08:28:04Z</dcterms:created>
  <dcterms:modified xsi:type="dcterms:W3CDTF">2018-11-30T15:36:54Z</dcterms:modified>
</cp:coreProperties>
</file>