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5"/>
  </p:notesMasterIdLst>
  <p:sldIdLst>
    <p:sldId id="27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68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48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71A112-0626-453B-A156-DD9475752A13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3E417-11BB-4CC2-B306-1EB48F5B9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430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3E417-11BB-4CC2-B306-1EB48F5B98C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989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3E417-11BB-4CC2-B306-1EB48F5B98C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437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DA2193AE-7F0E-4160-8FDB-8E3D3498BBC2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A3FCEF39-A2F4-4E4A-9073-F7A6FCB4A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016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DA2193AE-7F0E-4160-8FDB-8E3D3498BBC2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A3FCEF39-A2F4-4E4A-9073-F7A6FCB4A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712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DA2193AE-7F0E-4160-8FDB-8E3D3498BBC2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A3FCEF39-A2F4-4E4A-9073-F7A6FCB4A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090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DA2193AE-7F0E-4160-8FDB-8E3D3498BBC2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A3FCEF39-A2F4-4E4A-9073-F7A6FCB4A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614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DA2193AE-7F0E-4160-8FDB-8E3D3498BBC2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A3FCEF39-A2F4-4E4A-9073-F7A6FCB4A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398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DA2193AE-7F0E-4160-8FDB-8E3D3498BBC2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A3FCEF39-A2F4-4E4A-9073-F7A6FCB4A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988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DA2193AE-7F0E-4160-8FDB-8E3D3498BBC2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A3FCEF39-A2F4-4E4A-9073-F7A6FCB4A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41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DA2193AE-7F0E-4160-8FDB-8E3D3498BBC2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A3FCEF39-A2F4-4E4A-9073-F7A6FCB4A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684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DA2193AE-7F0E-4160-8FDB-8E3D3498BBC2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A3FCEF39-A2F4-4E4A-9073-F7A6FCB4A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563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DA2193AE-7F0E-4160-8FDB-8E3D3498BBC2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A3FCEF39-A2F4-4E4A-9073-F7A6FCB4A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658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DA2193AE-7F0E-4160-8FDB-8E3D3498BBC2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A3FCEF39-A2F4-4E4A-9073-F7A6FCB4A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425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13"/>
            <a:ext cx="12192000" cy="683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12192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4296833" y="3657600"/>
            <a:ext cx="75184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d-ID" sz="2000" b="1" dirty="0" smtClean="0">
                <a:solidFill>
                  <a:schemeClr val="bg1"/>
                </a:solidFill>
              </a:rPr>
              <a:t>PENGOLAHAN SAMPAH PADAT KETIKA TERJADI BENCANA</a:t>
            </a:r>
            <a:endParaRPr lang="id-ID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000" b="1" dirty="0">
                <a:solidFill>
                  <a:schemeClr val="bg1"/>
                </a:solidFill>
              </a:rPr>
              <a:t>PERTEMUAN </a:t>
            </a:r>
            <a:r>
              <a:rPr lang="id-ID" sz="2000" b="1" dirty="0" smtClean="0">
                <a:solidFill>
                  <a:schemeClr val="bg1"/>
                </a:solidFill>
              </a:rPr>
              <a:t>9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id-ID" sz="2000" b="1" dirty="0">
                <a:solidFill>
                  <a:schemeClr val="bg1"/>
                </a:solidFill>
              </a:rPr>
              <a:t>AHMADIRFANDI, SKM., MKM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id-ID" sz="2000" b="1" dirty="0">
                <a:solidFill>
                  <a:schemeClr val="bg1"/>
                </a:solidFill>
              </a:rPr>
              <a:t>KESMAS</a:t>
            </a:r>
            <a:r>
              <a:rPr lang="en-US" sz="2000" b="1" dirty="0">
                <a:solidFill>
                  <a:schemeClr val="bg1"/>
                </a:solidFill>
              </a:rPr>
              <a:t> &amp; </a:t>
            </a:r>
            <a:r>
              <a:rPr lang="id-ID" sz="2000" b="1" dirty="0">
                <a:solidFill>
                  <a:schemeClr val="bg1"/>
                </a:solidFill>
              </a:rPr>
              <a:t>FIKES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72107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Bentuk</a:t>
            </a:r>
            <a:r>
              <a:rPr lang="en-US" b="1" dirty="0"/>
              <a:t> </a:t>
            </a:r>
            <a:r>
              <a:rPr lang="en-US" b="1" dirty="0" err="1"/>
              <a:t>Fisik</a:t>
            </a:r>
            <a:r>
              <a:rPr lang="en-US" b="1" dirty="0"/>
              <a:t> </a:t>
            </a:r>
            <a:r>
              <a:rPr lang="en-US" b="1" dirty="0" err="1"/>
              <a:t>Sampah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5840" y="260648"/>
            <a:ext cx="7200800" cy="6054814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2. </a:t>
            </a:r>
            <a:r>
              <a:rPr lang="en-US" sz="2800" b="1" dirty="0" err="1" smtClean="0">
                <a:solidFill>
                  <a:srgbClr val="C00000"/>
                </a:solidFill>
              </a:rPr>
              <a:t>Sampah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debu</a:t>
            </a:r>
            <a:endParaRPr lang="en-US" sz="2800" b="1" dirty="0">
              <a:solidFill>
                <a:srgbClr val="C00000"/>
              </a:solidFill>
            </a:endParaRPr>
          </a:p>
          <a:p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gunung</a:t>
            </a:r>
            <a:r>
              <a:rPr lang="en-US" sz="2800" dirty="0"/>
              <a:t> </a:t>
            </a:r>
            <a:r>
              <a:rPr lang="en-US" sz="2800" dirty="0" err="1"/>
              <a:t>meletus</a:t>
            </a:r>
            <a:r>
              <a:rPr lang="en-US" sz="2800" dirty="0"/>
              <a:t> </a:t>
            </a:r>
            <a:r>
              <a:rPr lang="en-US" sz="2800" dirty="0" err="1"/>
              <a:t>semua</a:t>
            </a:r>
            <a:r>
              <a:rPr lang="en-US" sz="2800" dirty="0"/>
              <a:t> </a:t>
            </a:r>
            <a:r>
              <a:rPr lang="en-US" sz="2800" dirty="0" err="1"/>
              <a:t>jenis</a:t>
            </a:r>
            <a:r>
              <a:rPr lang="en-US" sz="2800" dirty="0"/>
              <a:t> </a:t>
            </a:r>
            <a:r>
              <a:rPr lang="en-US" sz="2800" b="1" dirty="0" err="1"/>
              <a:t>sampah</a:t>
            </a:r>
            <a:r>
              <a:rPr lang="en-US" sz="2800" b="1" dirty="0"/>
              <a:t> </a:t>
            </a:r>
            <a:r>
              <a:rPr lang="en-US" sz="2800" b="1" dirty="0" err="1"/>
              <a:t>organik</a:t>
            </a:r>
            <a:r>
              <a:rPr lang="en-US" sz="2800" b="1" dirty="0"/>
              <a:t> </a:t>
            </a:r>
            <a:r>
              <a:rPr lang="en-US" sz="2800" b="1" dirty="0" err="1"/>
              <a:t>berubah</a:t>
            </a:r>
            <a:r>
              <a:rPr lang="en-US" sz="2800" b="1" dirty="0"/>
              <a:t> </a:t>
            </a:r>
            <a:r>
              <a:rPr lang="en-US" sz="2800" b="1" dirty="0" err="1"/>
              <a:t>menjadi</a:t>
            </a:r>
            <a:r>
              <a:rPr lang="en-US" sz="2800" b="1" dirty="0"/>
              <a:t> </a:t>
            </a:r>
            <a:r>
              <a:rPr lang="en-US" sz="2800" b="1" dirty="0" err="1" smtClean="0"/>
              <a:t>debu</a:t>
            </a:r>
            <a:r>
              <a:rPr lang="en-US" sz="2800" b="1" dirty="0" smtClean="0"/>
              <a:t>/</a:t>
            </a:r>
            <a:r>
              <a:rPr lang="en-US" sz="2800" b="1" i="1" dirty="0" smtClean="0"/>
              <a:t>ash</a:t>
            </a:r>
            <a:endParaRPr lang="en-US" sz="2800" b="1" dirty="0"/>
          </a:p>
          <a:p>
            <a:r>
              <a:rPr lang="en-US" sz="2800" dirty="0" err="1"/>
              <a:t>S</a:t>
            </a:r>
            <a:r>
              <a:rPr lang="en-US" sz="2800" dirty="0" err="1" smtClean="0"/>
              <a:t>ampah</a:t>
            </a:r>
            <a:r>
              <a:rPr lang="en-US" sz="2800" dirty="0" smtClean="0"/>
              <a:t> </a:t>
            </a:r>
            <a:r>
              <a:rPr lang="en-US" sz="2800" dirty="0" err="1"/>
              <a:t>anorganik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bahan</a:t>
            </a:r>
            <a:r>
              <a:rPr lang="en-US" sz="2800" dirty="0"/>
              <a:t> </a:t>
            </a:r>
            <a:r>
              <a:rPr lang="en-US" sz="2800" dirty="0" err="1"/>
              <a:t>dasarnya</a:t>
            </a:r>
            <a:r>
              <a:rPr lang="en-US" sz="2800" dirty="0"/>
              <a:t> </a:t>
            </a:r>
            <a:r>
              <a:rPr lang="en-US" sz="2800" dirty="0" err="1"/>
              <a:t>tetap</a:t>
            </a:r>
            <a:r>
              <a:rPr lang="en-US" sz="2800" dirty="0"/>
              <a:t> </a:t>
            </a:r>
            <a:r>
              <a:rPr lang="en-US" sz="2800" dirty="0" err="1"/>
              <a:t>namun</a:t>
            </a:r>
            <a:r>
              <a:rPr lang="en-US" sz="2800" dirty="0"/>
              <a:t> </a:t>
            </a:r>
            <a:r>
              <a:rPr lang="en-US" sz="2800" dirty="0" err="1"/>
              <a:t>sudah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mempunyai</a:t>
            </a:r>
            <a:r>
              <a:rPr lang="en-US" sz="2800" dirty="0"/>
              <a:t> </a:t>
            </a:r>
            <a:r>
              <a:rPr lang="en-US" sz="2800" dirty="0" err="1"/>
              <a:t>bentuk</a:t>
            </a:r>
            <a:r>
              <a:rPr lang="en-US" sz="2800" dirty="0"/>
              <a:t> </a:t>
            </a:r>
            <a:r>
              <a:rPr lang="en-US" sz="2800" dirty="0" err="1"/>
              <a:t>seperti</a:t>
            </a:r>
            <a:r>
              <a:rPr lang="en-US" sz="2800" dirty="0"/>
              <a:t>  </a:t>
            </a:r>
            <a:r>
              <a:rPr lang="en-US" sz="2800" dirty="0" err="1"/>
              <a:t>logam-logam</a:t>
            </a:r>
            <a:r>
              <a:rPr lang="en-US" sz="2800" dirty="0"/>
              <a:t> </a:t>
            </a:r>
            <a:r>
              <a:rPr lang="en-US" sz="2800" dirty="0" err="1"/>
              <a:t>besi</a:t>
            </a:r>
            <a:r>
              <a:rPr lang="en-US" sz="2800" dirty="0"/>
              <a:t>, </a:t>
            </a:r>
            <a:r>
              <a:rPr lang="en-US" sz="2800" dirty="0" err="1"/>
              <a:t>sisa</a:t>
            </a:r>
            <a:r>
              <a:rPr lang="en-US" sz="2800" dirty="0"/>
              <a:t> </a:t>
            </a:r>
            <a:r>
              <a:rPr lang="en-US" sz="2800" dirty="0" err="1"/>
              <a:t>bahan</a:t>
            </a:r>
            <a:r>
              <a:rPr lang="en-US" sz="2800" dirty="0"/>
              <a:t> </a:t>
            </a:r>
            <a:r>
              <a:rPr lang="en-US" sz="2800" dirty="0" err="1" smtClean="0"/>
              <a:t>bangunan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err="1" smtClean="0">
                <a:sym typeface="Wingdings" pitchFamily="2" charset="2"/>
              </a:rPr>
              <a:t>menjadi</a:t>
            </a:r>
            <a:r>
              <a:rPr lang="en-US" sz="2800" dirty="0" smtClean="0">
                <a:sym typeface="Wingdings" pitchFamily="2" charset="2"/>
              </a:rPr>
              <a:t> gas 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b="1" dirty="0" err="1" smtClean="0"/>
              <a:t>sampah</a:t>
            </a:r>
            <a:r>
              <a:rPr lang="en-US" sz="2800" b="1" dirty="0" smtClean="0"/>
              <a:t> </a:t>
            </a:r>
            <a:r>
              <a:rPr lang="en-US" sz="2800" b="1" dirty="0" err="1"/>
              <a:t>dapat</a:t>
            </a:r>
            <a:r>
              <a:rPr lang="en-US" sz="2800" b="1" dirty="0"/>
              <a:t> </a:t>
            </a:r>
            <a:r>
              <a:rPr lang="en-US" sz="2800" b="1" dirty="0" err="1"/>
              <a:t>dikatakan</a:t>
            </a:r>
            <a:r>
              <a:rPr lang="en-US" sz="2800" b="1" dirty="0"/>
              <a:t> </a:t>
            </a:r>
            <a:r>
              <a:rPr lang="en-US" sz="2800" b="1" dirty="0" err="1"/>
              <a:t>sebagai</a:t>
            </a:r>
            <a:r>
              <a:rPr lang="en-US" sz="2800" b="1" dirty="0"/>
              <a:t> </a:t>
            </a:r>
            <a:r>
              <a:rPr lang="en-US" sz="2800" b="1" dirty="0" err="1"/>
              <a:t>emisi</a:t>
            </a:r>
            <a:r>
              <a:rPr lang="en-US" sz="2800" dirty="0"/>
              <a:t>. </a:t>
            </a:r>
            <a:r>
              <a:rPr lang="en-US" sz="2800" dirty="0" err="1"/>
              <a:t>Emisi</a:t>
            </a:r>
            <a:r>
              <a:rPr lang="en-US" sz="2800" dirty="0"/>
              <a:t> </a:t>
            </a:r>
            <a:r>
              <a:rPr lang="en-US" sz="2800" dirty="0" err="1"/>
              <a:t>biasa</a:t>
            </a:r>
            <a:r>
              <a:rPr lang="en-US" sz="2800" dirty="0"/>
              <a:t> </a:t>
            </a:r>
            <a:r>
              <a:rPr lang="en-US" sz="2800" dirty="0" err="1"/>
              <a:t>dikaitkan</a:t>
            </a:r>
            <a:r>
              <a:rPr lang="en-US" sz="2800" dirty="0"/>
              <a:t> </a:t>
            </a:r>
            <a:r>
              <a:rPr lang="en-US" sz="2800" b="1" dirty="0" err="1"/>
              <a:t>dengan</a:t>
            </a:r>
            <a:r>
              <a:rPr lang="en-US" sz="2800" b="1" dirty="0"/>
              <a:t> </a:t>
            </a:r>
            <a:r>
              <a:rPr lang="en-US" sz="2800" b="1" dirty="0" err="1"/>
              <a:t>polusi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1361413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Bentuk</a:t>
            </a:r>
            <a:r>
              <a:rPr lang="en-US" b="1" dirty="0"/>
              <a:t> </a:t>
            </a:r>
            <a:r>
              <a:rPr lang="en-US" b="1" dirty="0" err="1"/>
              <a:t>Fisik</a:t>
            </a:r>
            <a:r>
              <a:rPr lang="en-US" b="1" dirty="0"/>
              <a:t> </a:t>
            </a:r>
            <a:r>
              <a:rPr lang="en-US" b="1" dirty="0" err="1"/>
              <a:t>Sampah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7849" y="332656"/>
            <a:ext cx="7295538" cy="5719152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3. </a:t>
            </a:r>
            <a:r>
              <a:rPr lang="en-US" sz="2800" b="1" dirty="0" err="1" smtClean="0">
                <a:solidFill>
                  <a:srgbClr val="C00000"/>
                </a:solidFill>
              </a:rPr>
              <a:t>Bentuk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padat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</a:p>
          <a:p>
            <a:pPr fontAlgn="base"/>
            <a:r>
              <a:rPr lang="en-US" sz="2800" b="1" dirty="0"/>
              <a:t>Material </a:t>
            </a:r>
            <a:r>
              <a:rPr lang="en-US" sz="2800" b="1" dirty="0" err="1"/>
              <a:t>tidak</a:t>
            </a:r>
            <a:r>
              <a:rPr lang="en-US" sz="2800" b="1" dirty="0"/>
              <a:t> </a:t>
            </a:r>
            <a:r>
              <a:rPr lang="en-US" sz="2800" b="1" dirty="0" err="1"/>
              <a:t>mudah</a:t>
            </a:r>
            <a:r>
              <a:rPr lang="en-US" sz="2800" b="1" dirty="0"/>
              <a:t> </a:t>
            </a:r>
            <a:r>
              <a:rPr lang="en-US" sz="2800" b="1" dirty="0" err="1"/>
              <a:t>terurai</a:t>
            </a:r>
            <a:r>
              <a:rPr lang="en-US" sz="2800" b="1" dirty="0"/>
              <a:t> </a:t>
            </a:r>
            <a:r>
              <a:rPr lang="en-US" sz="2800" dirty="0" err="1"/>
              <a:t>seperti</a:t>
            </a:r>
            <a:r>
              <a:rPr lang="en-US" sz="2800" dirty="0"/>
              <a:t> </a:t>
            </a:r>
            <a:r>
              <a:rPr lang="en-US" sz="2800" dirty="0" err="1"/>
              <a:t>tanah</a:t>
            </a:r>
            <a:r>
              <a:rPr lang="en-US" sz="2800" dirty="0"/>
              <a:t>, </a:t>
            </a:r>
            <a:r>
              <a:rPr lang="en-US" sz="2800" dirty="0" err="1"/>
              <a:t>pohon-pohon</a:t>
            </a:r>
            <a:r>
              <a:rPr lang="en-US" sz="2800" dirty="0"/>
              <a:t> </a:t>
            </a:r>
            <a:r>
              <a:rPr lang="en-US" sz="2800" dirty="0" err="1"/>
              <a:t>tumbang</a:t>
            </a:r>
            <a:r>
              <a:rPr lang="en-US" sz="2800" dirty="0"/>
              <a:t>, </a:t>
            </a:r>
            <a:r>
              <a:rPr lang="en-US" sz="2800" dirty="0" err="1"/>
              <a:t>batu-batu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material </a:t>
            </a:r>
            <a:r>
              <a:rPr lang="en-US" sz="2800" dirty="0" err="1"/>
              <a:t>hancur</a:t>
            </a:r>
            <a:r>
              <a:rPr lang="en-US" sz="2800" dirty="0"/>
              <a:t> </a:t>
            </a:r>
            <a:r>
              <a:rPr lang="en-US" sz="2800" dirty="0" err="1"/>
              <a:t>lainnya</a:t>
            </a:r>
            <a:r>
              <a:rPr lang="en-US" sz="2800" dirty="0"/>
              <a:t>, </a:t>
            </a:r>
            <a:r>
              <a:rPr lang="en-US" sz="2800" dirty="0" err="1"/>
              <a:t>seperti</a:t>
            </a:r>
            <a:r>
              <a:rPr lang="en-US" sz="2800" dirty="0"/>
              <a:t> </a:t>
            </a:r>
            <a:r>
              <a:rPr lang="en-US" sz="2800" dirty="0" err="1"/>
              <a:t>dinding-dinding</a:t>
            </a:r>
            <a:r>
              <a:rPr lang="en-US" sz="2800" dirty="0"/>
              <a:t> </a:t>
            </a:r>
            <a:r>
              <a:rPr lang="en-US" sz="2800" dirty="0" err="1"/>
              <a:t>bangunan</a:t>
            </a:r>
            <a:r>
              <a:rPr lang="en-US" sz="2800" dirty="0"/>
              <a:t>, </a:t>
            </a:r>
            <a:r>
              <a:rPr lang="en-US" sz="2800" dirty="0" err="1"/>
              <a:t>besi</a:t>
            </a:r>
            <a:r>
              <a:rPr lang="en-US" sz="2800" dirty="0"/>
              <a:t>, </a:t>
            </a:r>
            <a:r>
              <a:rPr lang="en-US" sz="2800" dirty="0" err="1"/>
              <a:t>beton</a:t>
            </a:r>
            <a:r>
              <a:rPr lang="en-US" sz="2800" dirty="0"/>
              <a:t>, </a:t>
            </a:r>
            <a:r>
              <a:rPr lang="en-US" sz="2800" dirty="0" err="1"/>
              <a:t>peralatan</a:t>
            </a:r>
            <a:r>
              <a:rPr lang="en-US" sz="2800" dirty="0"/>
              <a:t> </a:t>
            </a:r>
            <a:r>
              <a:rPr lang="en-US" sz="2800" dirty="0" err="1"/>
              <a:t>rumah</a:t>
            </a:r>
            <a:r>
              <a:rPr lang="en-US" sz="2800" dirty="0"/>
              <a:t> </a:t>
            </a:r>
            <a:r>
              <a:rPr lang="en-US" sz="2800" dirty="0" err="1"/>
              <a:t>tangga</a:t>
            </a:r>
            <a:r>
              <a:rPr lang="en-US" sz="2800" dirty="0"/>
              <a:t> </a:t>
            </a:r>
            <a:r>
              <a:rPr lang="en-US" sz="2800" dirty="0" err="1"/>
              <a:t>terbuat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plastik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logam</a:t>
            </a:r>
            <a:r>
              <a:rPr lang="en-US" sz="2800" dirty="0"/>
              <a:t>, </a:t>
            </a:r>
            <a:r>
              <a:rPr lang="en-US" sz="2800" dirty="0" err="1"/>
              <a:t>bangkai</a:t>
            </a:r>
            <a:r>
              <a:rPr lang="en-US" sz="2800" dirty="0"/>
              <a:t> </a:t>
            </a:r>
            <a:r>
              <a:rPr lang="en-US" sz="2800" dirty="0" err="1"/>
              <a:t>binatang</a:t>
            </a:r>
            <a:r>
              <a:rPr lang="en-US" sz="2800" dirty="0"/>
              <a:t>, </a:t>
            </a:r>
            <a:endParaRPr lang="en-US" sz="2800" dirty="0" smtClean="0"/>
          </a:p>
          <a:p>
            <a:pPr fontAlgn="base"/>
            <a:r>
              <a:rPr lang="en-US" sz="2800" dirty="0" err="1" smtClean="0"/>
              <a:t>Penanganan</a:t>
            </a:r>
            <a:r>
              <a:rPr lang="en-US" sz="2800" dirty="0" smtClean="0"/>
              <a:t> </a:t>
            </a:r>
            <a:r>
              <a:rPr lang="en-US" sz="2800" dirty="0" err="1" smtClean="0"/>
              <a:t>sampah</a:t>
            </a:r>
            <a:r>
              <a:rPr lang="en-US" sz="2800" dirty="0" smtClean="0"/>
              <a:t> di </a:t>
            </a:r>
            <a:r>
              <a:rPr lang="en-US" sz="2800" dirty="0" err="1"/>
              <a:t>daerah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yang </a:t>
            </a:r>
            <a:r>
              <a:rPr lang="en-US" sz="2800" dirty="0" err="1"/>
              <a:t>pertama</a:t>
            </a:r>
            <a:r>
              <a:rPr lang="en-US" sz="2800" dirty="0"/>
              <a:t> </a:t>
            </a:r>
            <a:r>
              <a:rPr lang="en-US" sz="2800" dirty="0" err="1"/>
              <a:t>dilakukan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b="1" dirty="0" err="1"/>
              <a:t>pemisahan</a:t>
            </a:r>
            <a:r>
              <a:rPr lang="en-US" sz="2800" b="1" dirty="0"/>
              <a:t> </a:t>
            </a:r>
            <a:r>
              <a:rPr lang="en-US" sz="2800" b="1" dirty="0" err="1"/>
              <a:t>sampah</a:t>
            </a:r>
            <a:r>
              <a:rPr lang="en-US" sz="2800" b="1" dirty="0"/>
              <a:t> </a:t>
            </a:r>
            <a:r>
              <a:rPr lang="en-US" sz="2800" b="1" dirty="0" err="1"/>
              <a:t>infeksius</a:t>
            </a:r>
            <a:r>
              <a:rPr lang="en-US" sz="2800" dirty="0"/>
              <a:t> </a:t>
            </a:r>
            <a:r>
              <a:rPr lang="en-US" sz="2800" dirty="0" err="1"/>
              <a:t>seperti</a:t>
            </a:r>
            <a:r>
              <a:rPr lang="en-US" sz="2800" dirty="0"/>
              <a:t> </a:t>
            </a:r>
            <a:r>
              <a:rPr lang="en-US" sz="2800" dirty="0" err="1"/>
              <a:t>bangkai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597829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SARANA DAN PRASARANA PENGELOLAAN SAMPAH</a:t>
            </a:r>
            <a:endParaRPr lang="en-US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3263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1. SARANA 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5840" y="260648"/>
            <a:ext cx="7272807" cy="6408712"/>
          </a:xfrm>
        </p:spPr>
        <p:txBody>
          <a:bodyPr>
            <a:noAutofit/>
          </a:bodyPr>
          <a:lstStyle/>
          <a:p>
            <a:r>
              <a:rPr lang="en-US" sz="2300" b="1" i="1" dirty="0" smtClean="0">
                <a:solidFill>
                  <a:srgbClr val="C00000"/>
                </a:solidFill>
              </a:rPr>
              <a:t>On Site Handling </a:t>
            </a:r>
            <a:r>
              <a:rPr lang="en-US" sz="2300" b="1" dirty="0" smtClean="0">
                <a:solidFill>
                  <a:srgbClr val="C00000"/>
                </a:solidFill>
              </a:rPr>
              <a:t>(</a:t>
            </a:r>
            <a:r>
              <a:rPr lang="en-US" sz="2300" b="1" dirty="0" err="1" smtClean="0">
                <a:solidFill>
                  <a:srgbClr val="C00000"/>
                </a:solidFill>
              </a:rPr>
              <a:t>Penanganan</a:t>
            </a:r>
            <a:r>
              <a:rPr lang="en-US" sz="2300" b="1" dirty="0" smtClean="0">
                <a:solidFill>
                  <a:srgbClr val="C00000"/>
                </a:solidFill>
              </a:rPr>
              <a:t> </a:t>
            </a:r>
            <a:r>
              <a:rPr lang="en-US" sz="2300" b="1" dirty="0" err="1" smtClean="0">
                <a:solidFill>
                  <a:srgbClr val="C00000"/>
                </a:solidFill>
              </a:rPr>
              <a:t>Setempat</a:t>
            </a:r>
            <a:r>
              <a:rPr lang="en-US" sz="2300" b="1" dirty="0" smtClean="0">
                <a:solidFill>
                  <a:srgbClr val="C00000"/>
                </a:solidFill>
              </a:rPr>
              <a:t>)</a:t>
            </a:r>
            <a:endParaRPr lang="en-US" sz="2300" dirty="0" smtClean="0">
              <a:solidFill>
                <a:srgbClr val="C00000"/>
              </a:solidFill>
            </a:endParaRPr>
          </a:p>
          <a:p>
            <a:pPr fontAlgn="base"/>
            <a:r>
              <a:rPr lang="en-US" sz="2300" dirty="0" err="1" smtClean="0"/>
              <a:t>Berupa</a:t>
            </a:r>
            <a:r>
              <a:rPr lang="en-US" sz="2300" dirty="0" smtClean="0"/>
              <a:t> </a:t>
            </a:r>
            <a:r>
              <a:rPr lang="en-US" sz="2300" dirty="0" err="1"/>
              <a:t>pewadahan</a:t>
            </a:r>
            <a:r>
              <a:rPr lang="en-US" sz="2300" dirty="0"/>
              <a:t> yang </a:t>
            </a:r>
            <a:r>
              <a:rPr lang="en-US" sz="2300" dirty="0" err="1"/>
              <a:t>berfungsi</a:t>
            </a:r>
            <a:r>
              <a:rPr lang="en-US" sz="2300" dirty="0"/>
              <a:t> </a:t>
            </a:r>
            <a:r>
              <a:rPr lang="en-US" sz="2300" dirty="0" err="1"/>
              <a:t>sebagai</a:t>
            </a:r>
            <a:r>
              <a:rPr lang="en-US" sz="2300" dirty="0"/>
              <a:t> </a:t>
            </a:r>
            <a:r>
              <a:rPr lang="en-US" sz="2300" b="1" dirty="0" err="1"/>
              <a:t>sarana</a:t>
            </a:r>
            <a:r>
              <a:rPr lang="en-US" sz="2300" b="1" dirty="0"/>
              <a:t> </a:t>
            </a:r>
            <a:r>
              <a:rPr lang="en-US" sz="2300" b="1" dirty="0" err="1" smtClean="0"/>
              <a:t>pemilahan</a:t>
            </a:r>
            <a:r>
              <a:rPr lang="en-US" sz="2300" b="1" dirty="0" smtClean="0"/>
              <a:t> &amp; </a:t>
            </a:r>
            <a:r>
              <a:rPr lang="en-US" sz="2300" b="1" dirty="0" err="1"/>
              <a:t>tempat</a:t>
            </a:r>
            <a:r>
              <a:rPr lang="en-US" sz="2300" b="1" dirty="0"/>
              <a:t> </a:t>
            </a:r>
            <a:r>
              <a:rPr lang="en-US" sz="2300" b="1" dirty="0" err="1"/>
              <a:t>sampah</a:t>
            </a:r>
            <a:r>
              <a:rPr lang="en-US" sz="2300" b="1" dirty="0"/>
              <a:t> </a:t>
            </a:r>
            <a:r>
              <a:rPr lang="en-US" sz="2300" dirty="0"/>
              <a:t>yang </a:t>
            </a:r>
            <a:r>
              <a:rPr lang="en-US" sz="2300" dirty="0" err="1"/>
              <a:t>bertuliskan</a:t>
            </a:r>
            <a:r>
              <a:rPr lang="en-US" sz="2300" dirty="0"/>
              <a:t> </a:t>
            </a:r>
            <a:r>
              <a:rPr lang="en-US" sz="2300" dirty="0" err="1"/>
              <a:t>sampah</a:t>
            </a:r>
            <a:r>
              <a:rPr lang="en-US" sz="2300" dirty="0"/>
              <a:t> </a:t>
            </a:r>
            <a:r>
              <a:rPr lang="en-US" sz="2300" dirty="0" err="1" smtClean="0"/>
              <a:t>organik</a:t>
            </a:r>
            <a:r>
              <a:rPr lang="en-US" sz="2300" dirty="0" smtClean="0"/>
              <a:t>, </a:t>
            </a:r>
            <a:r>
              <a:rPr lang="en-US" sz="2300" dirty="0" err="1" smtClean="0"/>
              <a:t>anorganik</a:t>
            </a:r>
            <a:r>
              <a:rPr lang="en-US" sz="2300" dirty="0"/>
              <a:t> </a:t>
            </a:r>
            <a:r>
              <a:rPr lang="en-US" sz="2300" dirty="0" err="1"/>
              <a:t>dan</a:t>
            </a:r>
            <a:r>
              <a:rPr lang="en-US" sz="2300" dirty="0"/>
              <a:t> </a:t>
            </a:r>
            <a:r>
              <a:rPr lang="en-US" sz="2300" dirty="0" err="1"/>
              <a:t>sampah</a:t>
            </a:r>
            <a:r>
              <a:rPr lang="en-US" sz="2300" dirty="0"/>
              <a:t> </a:t>
            </a:r>
            <a:r>
              <a:rPr lang="en-US" sz="2300" dirty="0" err="1"/>
              <a:t>botol</a:t>
            </a:r>
            <a:r>
              <a:rPr lang="en-US" sz="2300" dirty="0"/>
              <a:t>/</a:t>
            </a:r>
            <a:r>
              <a:rPr lang="en-US" sz="2300" dirty="0" err="1"/>
              <a:t>kaca</a:t>
            </a:r>
            <a:r>
              <a:rPr lang="en-US" sz="2300" dirty="0"/>
              <a:t>, </a:t>
            </a:r>
            <a:r>
              <a:rPr lang="en-US" sz="2300" b="1" dirty="0" err="1"/>
              <a:t>sampai</a:t>
            </a:r>
            <a:r>
              <a:rPr lang="en-US" sz="2300" b="1" dirty="0"/>
              <a:t> </a:t>
            </a:r>
            <a:r>
              <a:rPr lang="en-US" sz="2300" b="1" dirty="0" err="1"/>
              <a:t>sampah</a:t>
            </a:r>
            <a:r>
              <a:rPr lang="en-US" sz="2300" b="1" dirty="0"/>
              <a:t> </a:t>
            </a:r>
            <a:r>
              <a:rPr lang="en-US" sz="2300" b="1" dirty="0" err="1"/>
              <a:t>tersebut</a:t>
            </a:r>
            <a:r>
              <a:rPr lang="en-US" sz="2300" b="1" dirty="0"/>
              <a:t> </a:t>
            </a:r>
            <a:r>
              <a:rPr lang="en-US" sz="2300" b="1" dirty="0" err="1"/>
              <a:t>diolah</a:t>
            </a:r>
            <a:r>
              <a:rPr lang="en-US" sz="2300" b="1" dirty="0"/>
              <a:t> </a:t>
            </a:r>
            <a:r>
              <a:rPr lang="en-US" sz="2300" dirty="0"/>
              <a:t>(</a:t>
            </a:r>
            <a:r>
              <a:rPr lang="en-US" sz="2300" dirty="0" err="1"/>
              <a:t>metode</a:t>
            </a:r>
            <a:r>
              <a:rPr lang="en-US" sz="2300" dirty="0"/>
              <a:t> composting) </a:t>
            </a:r>
            <a:r>
              <a:rPr lang="en-US" sz="2300" dirty="0" err="1"/>
              <a:t>atau</a:t>
            </a:r>
            <a:r>
              <a:rPr lang="en-US" sz="2300" dirty="0"/>
              <a:t> </a:t>
            </a:r>
            <a:r>
              <a:rPr lang="en-US" sz="2300" b="1" dirty="0" err="1"/>
              <a:t>dibawa</a:t>
            </a:r>
            <a:r>
              <a:rPr lang="en-US" sz="2300" b="1" dirty="0"/>
              <a:t> </a:t>
            </a:r>
            <a:r>
              <a:rPr lang="en-US" sz="2300" b="1" dirty="0" err="1"/>
              <a:t>ke</a:t>
            </a:r>
            <a:r>
              <a:rPr lang="en-US" sz="2300" b="1" dirty="0"/>
              <a:t> </a:t>
            </a:r>
            <a:r>
              <a:rPr lang="en-US" sz="2300" b="1" dirty="0" err="1"/>
              <a:t>tempat</a:t>
            </a:r>
            <a:r>
              <a:rPr lang="en-US" sz="2300" b="1" dirty="0"/>
              <a:t> </a:t>
            </a:r>
            <a:r>
              <a:rPr lang="en-US" sz="2300" b="1" dirty="0" err="1"/>
              <a:t>pembuangan</a:t>
            </a:r>
            <a:r>
              <a:rPr lang="en-US" sz="2300" b="1" dirty="0"/>
              <a:t> </a:t>
            </a:r>
            <a:r>
              <a:rPr lang="en-US" sz="2300" b="1" dirty="0" err="1"/>
              <a:t>akhir</a:t>
            </a:r>
            <a:r>
              <a:rPr lang="en-US" sz="2300" b="1" dirty="0"/>
              <a:t> (TPA)</a:t>
            </a:r>
          </a:p>
          <a:p>
            <a:pPr fontAlgn="base"/>
            <a:r>
              <a:rPr lang="en-US" sz="2300" dirty="0" err="1" smtClean="0"/>
              <a:t>Tempat</a:t>
            </a:r>
            <a:r>
              <a:rPr lang="en-US" sz="2300" dirty="0" smtClean="0"/>
              <a:t> </a:t>
            </a:r>
            <a:r>
              <a:rPr lang="en-US" sz="2300" dirty="0" err="1" smtClean="0"/>
              <a:t>sampah</a:t>
            </a:r>
            <a:r>
              <a:rPr lang="en-US" sz="2300" dirty="0" smtClean="0"/>
              <a:t> </a:t>
            </a:r>
            <a:r>
              <a:rPr lang="en-US" sz="2300" dirty="0" err="1" smtClean="0"/>
              <a:t>harus</a:t>
            </a:r>
            <a:r>
              <a:rPr lang="en-US" sz="2300" dirty="0" smtClean="0"/>
              <a:t> </a:t>
            </a:r>
            <a:r>
              <a:rPr lang="en-US" sz="2300" b="1" dirty="0" err="1" smtClean="0"/>
              <a:t>terdapat</a:t>
            </a:r>
            <a:r>
              <a:rPr lang="en-US" sz="2300" b="1" dirty="0" smtClean="0"/>
              <a:t> </a:t>
            </a:r>
            <a:r>
              <a:rPr lang="en-US" sz="2300" b="1" dirty="0" err="1"/>
              <a:t>tutup</a:t>
            </a:r>
            <a:r>
              <a:rPr lang="en-US" sz="2300" b="1" dirty="0"/>
              <a:t> agar </a:t>
            </a:r>
            <a:r>
              <a:rPr lang="en-US" sz="2300" b="1" dirty="0" err="1"/>
              <a:t>tidak</a:t>
            </a:r>
            <a:r>
              <a:rPr lang="en-US" sz="2300" b="1" dirty="0"/>
              <a:t> </a:t>
            </a:r>
            <a:r>
              <a:rPr lang="en-US" sz="2300" b="1" dirty="0" err="1"/>
              <a:t>menjadi</a:t>
            </a:r>
            <a:r>
              <a:rPr lang="en-US" sz="2300" b="1" dirty="0"/>
              <a:t> </a:t>
            </a:r>
            <a:r>
              <a:rPr lang="en-US" sz="2300" b="1" dirty="0" err="1"/>
              <a:t>sebagai</a:t>
            </a:r>
            <a:r>
              <a:rPr lang="en-US" sz="2300" b="1" dirty="0"/>
              <a:t> </a:t>
            </a:r>
            <a:r>
              <a:rPr lang="en-US" sz="2300" b="1" dirty="0" err="1"/>
              <a:t>sarang</a:t>
            </a:r>
            <a:r>
              <a:rPr lang="en-US" sz="2300" b="1" dirty="0"/>
              <a:t> </a:t>
            </a:r>
            <a:r>
              <a:rPr lang="en-US" sz="2300" b="1" dirty="0" err="1" smtClean="0"/>
              <a:t>vektor</a:t>
            </a:r>
            <a:r>
              <a:rPr lang="en-US" sz="2300" b="1" dirty="0"/>
              <a:t>, </a:t>
            </a:r>
            <a:r>
              <a:rPr lang="en-US" sz="2300" b="1" dirty="0" err="1"/>
              <a:t>menimbulkan</a:t>
            </a:r>
            <a:r>
              <a:rPr lang="en-US" sz="2300" b="1" dirty="0"/>
              <a:t> </a:t>
            </a:r>
            <a:r>
              <a:rPr lang="en-US" sz="2300" b="1" dirty="0" err="1"/>
              <a:t>bau</a:t>
            </a:r>
            <a:r>
              <a:rPr lang="en-US" sz="2300" b="1" dirty="0"/>
              <a:t> </a:t>
            </a:r>
            <a:r>
              <a:rPr lang="en-US" sz="2300" dirty="0" err="1"/>
              <a:t>akibat</a:t>
            </a:r>
            <a:r>
              <a:rPr lang="en-US" sz="2300" dirty="0"/>
              <a:t> proses </a:t>
            </a:r>
            <a:r>
              <a:rPr lang="en-US" sz="2300" dirty="0" err="1"/>
              <a:t>penguraian</a:t>
            </a:r>
            <a:r>
              <a:rPr lang="en-US" sz="2300" dirty="0"/>
              <a:t> </a:t>
            </a:r>
            <a:r>
              <a:rPr lang="en-US" sz="2300" dirty="0" err="1" smtClean="0"/>
              <a:t>oleh</a:t>
            </a:r>
            <a:r>
              <a:rPr lang="en-US" sz="2300" dirty="0" smtClean="0"/>
              <a:t> </a:t>
            </a:r>
            <a:r>
              <a:rPr lang="en-US" sz="2300" dirty="0" err="1" smtClean="0"/>
              <a:t>bakteri</a:t>
            </a:r>
            <a:r>
              <a:rPr lang="en-US" sz="2300" dirty="0" smtClean="0"/>
              <a:t>.</a:t>
            </a:r>
          </a:p>
          <a:p>
            <a:pPr fontAlgn="base"/>
            <a:r>
              <a:rPr lang="en-US" sz="2300" dirty="0" err="1" smtClean="0"/>
              <a:t>Tempat</a:t>
            </a:r>
            <a:r>
              <a:rPr lang="en-US" sz="2300" dirty="0" smtClean="0"/>
              <a:t> </a:t>
            </a:r>
            <a:r>
              <a:rPr lang="en-US" sz="2300" dirty="0" err="1"/>
              <a:t>sampah</a:t>
            </a:r>
            <a:r>
              <a:rPr lang="en-US" sz="2300" dirty="0"/>
              <a:t> </a:t>
            </a:r>
            <a:r>
              <a:rPr lang="en-US" sz="2300" b="1" dirty="0" err="1"/>
              <a:t>diletakkan</a:t>
            </a:r>
            <a:r>
              <a:rPr lang="en-US" sz="2300" b="1" dirty="0"/>
              <a:t> di </a:t>
            </a:r>
            <a:r>
              <a:rPr lang="en-US" sz="2300" b="1" dirty="0" err="1"/>
              <a:t>tempat</a:t>
            </a:r>
            <a:r>
              <a:rPr lang="en-US" sz="2300" b="1" dirty="0"/>
              <a:t> yang </a:t>
            </a:r>
            <a:r>
              <a:rPr lang="en-US" sz="2300" b="1" dirty="0" err="1"/>
              <a:t>strategis</a:t>
            </a:r>
            <a:r>
              <a:rPr lang="en-US" sz="2300" dirty="0"/>
              <a:t> yang </a:t>
            </a:r>
            <a:r>
              <a:rPr lang="en-US" sz="2300" dirty="0" err="1"/>
              <a:t>sering</a:t>
            </a:r>
            <a:r>
              <a:rPr lang="en-US" sz="2300" dirty="0"/>
              <a:t> </a:t>
            </a:r>
            <a:r>
              <a:rPr lang="en-US" sz="2300" dirty="0" err="1"/>
              <a:t>dilalui</a:t>
            </a:r>
            <a:r>
              <a:rPr lang="en-US" sz="2300" dirty="0"/>
              <a:t> </a:t>
            </a:r>
            <a:r>
              <a:rPr lang="en-US" sz="2300" dirty="0" err="1"/>
              <a:t>para</a:t>
            </a:r>
            <a:r>
              <a:rPr lang="en-US" sz="2300" dirty="0"/>
              <a:t> </a:t>
            </a:r>
            <a:r>
              <a:rPr lang="en-US" sz="2300" dirty="0" err="1"/>
              <a:t>pengungsi</a:t>
            </a:r>
            <a:r>
              <a:rPr lang="en-US" sz="2300" dirty="0"/>
              <a:t> </a:t>
            </a:r>
            <a:r>
              <a:rPr lang="en-US" sz="2300" dirty="0" err="1"/>
              <a:t>untuk</a:t>
            </a:r>
            <a:r>
              <a:rPr lang="en-US" sz="2300" dirty="0"/>
              <a:t> </a:t>
            </a:r>
            <a:r>
              <a:rPr lang="en-US" sz="2300" dirty="0" err="1"/>
              <a:t>beraktifitas</a:t>
            </a:r>
            <a:r>
              <a:rPr lang="en-US" sz="2300" dirty="0"/>
              <a:t> agar </a:t>
            </a:r>
            <a:r>
              <a:rPr lang="en-US" sz="2300" dirty="0" err="1"/>
              <a:t>sampah</a:t>
            </a:r>
            <a:r>
              <a:rPr lang="en-US" sz="2300" dirty="0"/>
              <a:t> </a:t>
            </a:r>
            <a:r>
              <a:rPr lang="en-US" sz="2300" dirty="0" err="1"/>
              <a:t>tidak</a:t>
            </a:r>
            <a:r>
              <a:rPr lang="en-US" sz="2300" dirty="0"/>
              <a:t> </a:t>
            </a:r>
            <a:r>
              <a:rPr lang="en-US" sz="2300" dirty="0" err="1"/>
              <a:t>berserakan</a:t>
            </a:r>
            <a:r>
              <a:rPr lang="en-US" sz="2300" dirty="0"/>
              <a:t>.</a:t>
            </a:r>
          </a:p>
          <a:p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21778724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a. </a:t>
            </a:r>
            <a:r>
              <a:rPr lang="en-US" b="1" dirty="0" err="1" smtClean="0"/>
              <a:t>Pewadahan</a:t>
            </a:r>
            <a:r>
              <a:rPr lang="en-US" b="1" dirty="0" smtClean="0"/>
              <a:t> </a:t>
            </a:r>
            <a:r>
              <a:rPr lang="en-US" b="1" dirty="0" err="1" smtClean="0"/>
              <a:t>Sampah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sz="2800" dirty="0" err="1"/>
              <a:t>Awet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tahan</a:t>
            </a:r>
            <a:r>
              <a:rPr lang="en-US" sz="2800" dirty="0"/>
              <a:t> air (</a:t>
            </a:r>
            <a:r>
              <a:rPr lang="en-US" sz="2800" dirty="0" err="1"/>
              <a:t>kedap</a:t>
            </a:r>
            <a:r>
              <a:rPr lang="en-US" sz="2800" dirty="0"/>
              <a:t> </a:t>
            </a:r>
            <a:r>
              <a:rPr lang="en-US" sz="2800" dirty="0" smtClean="0"/>
              <a:t>air)</a:t>
            </a:r>
            <a:endParaRPr lang="en-US" sz="2800" dirty="0"/>
          </a:p>
          <a:p>
            <a:pPr fontAlgn="base"/>
            <a:r>
              <a:rPr lang="en-US" sz="2800" dirty="0" err="1" smtClean="0"/>
              <a:t>Mudah</a:t>
            </a:r>
            <a:r>
              <a:rPr lang="en-US" sz="2800" dirty="0" smtClean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diperbaiki</a:t>
            </a:r>
            <a:endParaRPr lang="en-US" sz="2800" dirty="0"/>
          </a:p>
          <a:p>
            <a:pPr fontAlgn="base"/>
            <a:r>
              <a:rPr lang="en-US" sz="2800" dirty="0" err="1" smtClean="0"/>
              <a:t>Ekonomis</a:t>
            </a:r>
            <a:r>
              <a:rPr lang="en-US" sz="2800" dirty="0"/>
              <a:t>, </a:t>
            </a:r>
            <a:r>
              <a:rPr lang="en-US" sz="2800" dirty="0" err="1"/>
              <a:t>mudah</a:t>
            </a:r>
            <a:r>
              <a:rPr lang="en-US" sz="2800" dirty="0"/>
              <a:t> </a:t>
            </a:r>
            <a:r>
              <a:rPr lang="en-US" sz="2800" dirty="0" err="1" smtClean="0"/>
              <a:t>diperoleh</a:t>
            </a:r>
            <a:r>
              <a:rPr lang="en-US" sz="2800" dirty="0" smtClean="0"/>
              <a:t> &amp; </a:t>
            </a:r>
            <a:r>
              <a:rPr lang="en-US" sz="2800" dirty="0" err="1" smtClean="0"/>
              <a:t>dibuat</a:t>
            </a:r>
            <a:r>
              <a:rPr lang="en-US" sz="2800" dirty="0" smtClean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masyarakat</a:t>
            </a:r>
            <a:endParaRPr lang="en-US" sz="2800" dirty="0"/>
          </a:p>
          <a:p>
            <a:pPr fontAlgn="base"/>
            <a:r>
              <a:rPr lang="en-US" sz="2800" dirty="0"/>
              <a:t> </a:t>
            </a:r>
            <a:r>
              <a:rPr lang="en-US" sz="2800" dirty="0" err="1" smtClean="0"/>
              <a:t>Ringan</a:t>
            </a:r>
            <a:r>
              <a:rPr lang="en-US" sz="2800" dirty="0" smtClean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mudah</a:t>
            </a:r>
            <a:r>
              <a:rPr lang="en-US" sz="2800" dirty="0"/>
              <a:t> </a:t>
            </a:r>
            <a:r>
              <a:rPr lang="en-US" sz="2800" dirty="0" err="1"/>
              <a:t>diangkat</a:t>
            </a:r>
            <a:r>
              <a:rPr lang="en-US" sz="2800" dirty="0"/>
              <a:t> </a:t>
            </a:r>
            <a:r>
              <a:rPr lang="en-US" sz="2800" dirty="0" err="1"/>
              <a:t>sehingga</a:t>
            </a:r>
            <a:r>
              <a:rPr lang="en-US" sz="2800" dirty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melelahkan</a:t>
            </a:r>
            <a:r>
              <a:rPr lang="en-US" sz="2800" dirty="0" smtClean="0"/>
              <a:t> </a:t>
            </a:r>
            <a:r>
              <a:rPr lang="en-US" sz="2800" dirty="0" err="1"/>
              <a:t>petugas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proses   </a:t>
            </a:r>
            <a:r>
              <a:rPr lang="en-US" sz="2800" dirty="0" err="1"/>
              <a:t>pengumpulan</a:t>
            </a:r>
            <a:endParaRPr lang="en-US" sz="2800" dirty="0"/>
          </a:p>
          <a:p>
            <a:pPr fontAlgn="base"/>
            <a:r>
              <a:rPr lang="en-US" sz="2800" dirty="0" err="1" smtClean="0"/>
              <a:t>Penggunaan</a:t>
            </a:r>
            <a:r>
              <a:rPr lang="en-US" sz="2800" dirty="0" smtClean="0"/>
              <a:t> </a:t>
            </a:r>
            <a:r>
              <a:rPr lang="en-US" sz="2800" dirty="0" err="1"/>
              <a:t>warna</a:t>
            </a:r>
            <a:r>
              <a:rPr lang="en-US" sz="2800" dirty="0"/>
              <a:t> yang </a:t>
            </a:r>
            <a:r>
              <a:rPr lang="en-US" sz="2800" dirty="0" err="1"/>
              <a:t>menarik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menyolok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357616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416" y="2276872"/>
            <a:ext cx="3642995" cy="2456442"/>
          </a:xfrm>
        </p:spPr>
        <p:txBody>
          <a:bodyPr/>
          <a:lstStyle/>
          <a:p>
            <a:r>
              <a:rPr lang="en-US" b="1" dirty="0" smtClean="0"/>
              <a:t>b. </a:t>
            </a:r>
            <a:r>
              <a:rPr lang="en-US" b="1" dirty="0" err="1"/>
              <a:t>Pengangkutan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1864" y="188640"/>
            <a:ext cx="6912767" cy="6453336"/>
          </a:xfrm>
        </p:spPr>
        <p:txBody>
          <a:bodyPr>
            <a:noAutofit/>
          </a:bodyPr>
          <a:lstStyle/>
          <a:p>
            <a:pPr fontAlgn="base"/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memindahkan</a:t>
            </a:r>
            <a:r>
              <a:rPr lang="en-US" sz="2400" dirty="0"/>
              <a:t> </a:t>
            </a:r>
            <a:r>
              <a:rPr lang="en-US" sz="2400" dirty="0" err="1"/>
              <a:t>sampah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daerah</a:t>
            </a:r>
            <a:r>
              <a:rPr lang="en-US" sz="2400" dirty="0"/>
              <a:t> </a:t>
            </a:r>
            <a:r>
              <a:rPr lang="en-US" sz="2400" dirty="0" err="1" smtClean="0"/>
              <a:t>tanggap</a:t>
            </a:r>
            <a:r>
              <a:rPr lang="en-US" sz="2400" dirty="0" smtClean="0"/>
              <a:t> </a:t>
            </a:r>
            <a:r>
              <a:rPr lang="en-US" sz="2400" dirty="0" err="1" smtClean="0"/>
              <a:t>darurat</a:t>
            </a:r>
            <a:r>
              <a:rPr lang="en-US" sz="2400" dirty="0" smtClean="0"/>
              <a:t> </a:t>
            </a:r>
            <a:r>
              <a:rPr lang="en-US" sz="2400" dirty="0" err="1"/>
              <a:t>ketempat</a:t>
            </a:r>
            <a:r>
              <a:rPr lang="en-US" sz="2400" dirty="0"/>
              <a:t> </a:t>
            </a:r>
            <a:r>
              <a:rPr lang="en-US" sz="2400" dirty="0" err="1"/>
              <a:t>pengolahan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pembuangan</a:t>
            </a:r>
            <a:r>
              <a:rPr lang="en-US" sz="2400" dirty="0"/>
              <a:t> </a:t>
            </a:r>
            <a:r>
              <a:rPr lang="en-US" sz="2400" dirty="0" err="1"/>
              <a:t>akhir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b="1" dirty="0" err="1"/>
              <a:t>digunakan</a:t>
            </a:r>
            <a:r>
              <a:rPr lang="en-US" sz="2400" b="1" dirty="0"/>
              <a:t> </a:t>
            </a:r>
            <a:r>
              <a:rPr lang="en-US" sz="2400" b="1" dirty="0" err="1"/>
              <a:t>macam-macam</a:t>
            </a:r>
            <a:r>
              <a:rPr lang="en-US" sz="2400" b="1" dirty="0"/>
              <a:t> </a:t>
            </a:r>
            <a:r>
              <a:rPr lang="en-US" sz="2400" b="1" dirty="0" err="1"/>
              <a:t>alat</a:t>
            </a:r>
            <a:r>
              <a:rPr lang="en-US" sz="2400" b="1" dirty="0"/>
              <a:t> </a:t>
            </a:r>
            <a:r>
              <a:rPr lang="en-US" sz="2400" b="1" dirty="0" err="1"/>
              <a:t>angkut</a:t>
            </a:r>
            <a:r>
              <a:rPr lang="en-US" sz="2400" b="1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gerobak</a:t>
            </a:r>
            <a:r>
              <a:rPr lang="en-US" sz="2400" dirty="0"/>
              <a:t>, </a:t>
            </a:r>
            <a:r>
              <a:rPr lang="en-US" sz="2400" dirty="0" err="1"/>
              <a:t>gerobak</a:t>
            </a:r>
            <a:r>
              <a:rPr lang="en-US" sz="2400" dirty="0"/>
              <a:t> </a:t>
            </a:r>
            <a:r>
              <a:rPr lang="en-US" sz="2400" dirty="0" err="1"/>
              <a:t>dorong</a:t>
            </a:r>
            <a:r>
              <a:rPr lang="en-US" sz="2400" dirty="0"/>
              <a:t> </a:t>
            </a:r>
            <a:r>
              <a:rPr lang="en-US" sz="2400" dirty="0" err="1"/>
              <a:t>truk</a:t>
            </a:r>
            <a:r>
              <a:rPr lang="en-US" sz="2400" dirty="0"/>
              <a:t>, container,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b="1" dirty="0" err="1" smtClean="0"/>
              <a:t>kapasitasnya</a:t>
            </a:r>
            <a:r>
              <a:rPr lang="en-US" sz="2400" b="1" dirty="0" smtClean="0"/>
              <a:t> </a:t>
            </a:r>
            <a:r>
              <a:rPr lang="en-US" sz="2400" b="1" dirty="0" err="1"/>
              <a:t>disesuaikan</a:t>
            </a:r>
            <a:r>
              <a:rPr lang="en-US" sz="2400" b="1" dirty="0"/>
              <a:t> </a:t>
            </a:r>
            <a:r>
              <a:rPr lang="en-US" sz="2400" b="1" dirty="0" err="1"/>
              <a:t>dengan</a:t>
            </a:r>
            <a:r>
              <a:rPr lang="en-US" sz="2400" b="1" dirty="0"/>
              <a:t> </a:t>
            </a:r>
            <a:r>
              <a:rPr lang="en-US" sz="2400" b="1" dirty="0" err="1"/>
              <a:t>jumlah</a:t>
            </a:r>
            <a:r>
              <a:rPr lang="en-US" sz="2400" b="1" dirty="0"/>
              <a:t> </a:t>
            </a:r>
            <a:r>
              <a:rPr lang="en-US" sz="2400" b="1" dirty="0" err="1"/>
              <a:t>pengungsi</a:t>
            </a:r>
            <a:r>
              <a:rPr lang="en-US" sz="2400" dirty="0" smtClean="0"/>
              <a:t>.</a:t>
            </a:r>
          </a:p>
          <a:p>
            <a:pPr fontAlgn="base"/>
            <a:r>
              <a:rPr lang="en-US" sz="2400" dirty="0" err="1" smtClean="0"/>
              <a:t>Peralatan</a:t>
            </a:r>
            <a:r>
              <a:rPr lang="en-US" sz="2400" dirty="0" smtClean="0"/>
              <a:t> </a:t>
            </a:r>
            <a:r>
              <a:rPr lang="en-US" sz="2400" dirty="0"/>
              <a:t>yang </a:t>
            </a:r>
            <a:r>
              <a:rPr lang="en-US" sz="2400" dirty="0" err="1"/>
              <a:t>dibutuhkan</a:t>
            </a:r>
            <a:r>
              <a:rPr lang="en-US" sz="2400" dirty="0"/>
              <a:t> </a:t>
            </a:r>
            <a:r>
              <a:rPr lang="en-US" sz="2400" dirty="0" err="1"/>
              <a:t>disesuaikan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bencana</a:t>
            </a:r>
            <a:r>
              <a:rPr lang="en-US" sz="2400" dirty="0"/>
              <a:t>, </a:t>
            </a:r>
            <a:r>
              <a:rPr lang="en-US" sz="2400" dirty="0" err="1"/>
              <a:t>misalnya</a:t>
            </a:r>
            <a:r>
              <a:rPr lang="en-US" sz="2400" dirty="0"/>
              <a:t>:</a:t>
            </a:r>
          </a:p>
          <a:p>
            <a:pPr fontAlgn="base"/>
            <a:r>
              <a:rPr lang="en-US" sz="2400" dirty="0"/>
              <a:t> </a:t>
            </a:r>
            <a:r>
              <a:rPr lang="en-US" sz="2400" dirty="0" smtClean="0"/>
              <a:t>Truck </a:t>
            </a:r>
            <a:r>
              <a:rPr lang="en-US" sz="2400" dirty="0" err="1"/>
              <a:t>biasa</a:t>
            </a:r>
            <a:r>
              <a:rPr lang="en-US" sz="2400" dirty="0"/>
              <a:t>, </a:t>
            </a:r>
            <a:r>
              <a:rPr lang="en-US" sz="2400" i="1" dirty="0"/>
              <a:t>dump truck, compactor truck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bencana</a:t>
            </a:r>
            <a:r>
              <a:rPr lang="en-US" sz="2400" dirty="0"/>
              <a:t> di </a:t>
            </a:r>
            <a:r>
              <a:rPr lang="en-US" sz="2400" dirty="0" err="1"/>
              <a:t>daratan</a:t>
            </a:r>
            <a:endParaRPr lang="en-US" sz="2400" dirty="0"/>
          </a:p>
          <a:p>
            <a:pPr fontAlgn="base"/>
            <a:r>
              <a:rPr lang="en-US" sz="2400" dirty="0" smtClean="0"/>
              <a:t>Sampan</a:t>
            </a:r>
            <a:r>
              <a:rPr lang="en-US" sz="2400" dirty="0"/>
              <a:t>, </a:t>
            </a:r>
            <a:r>
              <a:rPr lang="en-US" sz="2400" dirty="0" err="1"/>
              <a:t>perahu</a:t>
            </a:r>
            <a:r>
              <a:rPr lang="en-US" sz="2400" dirty="0"/>
              <a:t>,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banjir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458395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c. </a:t>
            </a:r>
            <a:r>
              <a:rPr lang="en-US" b="1" dirty="0" err="1"/>
              <a:t>Pengolahan</a:t>
            </a:r>
            <a:r>
              <a:rPr lang="en-US" b="1" dirty="0"/>
              <a:t> </a:t>
            </a:r>
            <a:r>
              <a:rPr lang="en-US" b="1" dirty="0" err="1"/>
              <a:t>sampah</a:t>
            </a:r>
            <a:r>
              <a:rPr lang="en-US" b="1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7848" y="476672"/>
            <a:ext cx="7272807" cy="6264696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1. GUNUNG </a:t>
            </a:r>
            <a:r>
              <a:rPr lang="en-US" sz="2400" b="1" dirty="0">
                <a:solidFill>
                  <a:srgbClr val="C00000"/>
                </a:solidFill>
              </a:rPr>
              <a:t>MELETUS DAN GEMPA BUMI</a:t>
            </a:r>
            <a:endParaRPr lang="en-US" sz="2400" dirty="0">
              <a:solidFill>
                <a:srgbClr val="C00000"/>
              </a:solidFill>
            </a:endParaRPr>
          </a:p>
          <a:p>
            <a:pPr fontAlgn="base"/>
            <a:r>
              <a:rPr lang="en-US" sz="2000" b="1" dirty="0" err="1"/>
              <a:t>Dengan</a:t>
            </a:r>
            <a:r>
              <a:rPr lang="en-US" sz="2000" b="1" dirty="0"/>
              <a:t> </a:t>
            </a:r>
            <a:r>
              <a:rPr lang="en-US" sz="2000" b="1" dirty="0" err="1"/>
              <a:t>metode</a:t>
            </a:r>
            <a:r>
              <a:rPr lang="en-US" sz="2000" b="1" dirty="0"/>
              <a:t> landfill</a:t>
            </a:r>
            <a:endParaRPr lang="en-US" sz="2000" dirty="0"/>
          </a:p>
          <a:p>
            <a:pPr lvl="0" fontAlgn="base"/>
            <a:r>
              <a:rPr lang="en-US" sz="2000" b="1" dirty="0" err="1"/>
              <a:t>Gali</a:t>
            </a:r>
            <a:r>
              <a:rPr lang="en-US" sz="2000" b="1" dirty="0"/>
              <a:t>  </a:t>
            </a:r>
            <a:r>
              <a:rPr lang="en-US" sz="2000" b="1" dirty="0" err="1"/>
              <a:t>lubang</a:t>
            </a:r>
            <a:r>
              <a:rPr lang="en-US" sz="2000" b="1" dirty="0"/>
              <a:t> </a:t>
            </a:r>
            <a:r>
              <a:rPr lang="en-US" sz="2000" b="1" dirty="0" err="1"/>
              <a:t>tanah</a:t>
            </a:r>
            <a:r>
              <a:rPr lang="en-US" sz="2000" b="1" dirty="0"/>
              <a:t> </a:t>
            </a:r>
            <a:r>
              <a:rPr lang="en-US" sz="2000" dirty="0"/>
              <a:t>yang </a:t>
            </a:r>
            <a:r>
              <a:rPr lang="en-US" sz="2000" dirty="0" err="1"/>
              <a:t>bersisian</a:t>
            </a:r>
            <a:r>
              <a:rPr lang="en-US" sz="2000" dirty="0"/>
              <a:t> di </a:t>
            </a:r>
            <a:r>
              <a:rPr lang="en-US" sz="2000" dirty="0" err="1"/>
              <a:t>lokasi</a:t>
            </a:r>
            <a:r>
              <a:rPr lang="en-US" sz="2000" dirty="0"/>
              <a:t> </a:t>
            </a:r>
            <a:r>
              <a:rPr lang="en-US" sz="2000" dirty="0" err="1"/>
              <a:t>terendah</a:t>
            </a:r>
            <a:r>
              <a:rPr lang="en-US" sz="2000" dirty="0"/>
              <a:t>, </a:t>
            </a:r>
            <a:r>
              <a:rPr lang="en-US" sz="2000" dirty="0" err="1"/>
              <a:t>ukuran</a:t>
            </a:r>
            <a:r>
              <a:rPr lang="en-US" sz="2000" dirty="0"/>
              <a:t> </a:t>
            </a:r>
            <a:r>
              <a:rPr lang="en-US" sz="2000" dirty="0" err="1"/>
              <a:t>sesuaikan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jumlah</a:t>
            </a:r>
            <a:r>
              <a:rPr lang="en-US" sz="2000" dirty="0"/>
              <a:t> </a:t>
            </a:r>
            <a:r>
              <a:rPr lang="en-US" sz="2000" dirty="0" err="1"/>
              <a:t>pengungsi</a:t>
            </a:r>
            <a:endParaRPr lang="en-US" sz="2000" dirty="0"/>
          </a:p>
          <a:p>
            <a:pPr lvl="0" fontAlgn="base"/>
            <a:r>
              <a:rPr lang="en-US" sz="2000" dirty="0" err="1"/>
              <a:t>Beri</a:t>
            </a:r>
            <a:r>
              <a:rPr lang="en-US" sz="2000" dirty="0"/>
              <a:t> </a:t>
            </a:r>
            <a:r>
              <a:rPr lang="en-US" sz="2000" dirty="0" err="1"/>
              <a:t>pecahan</a:t>
            </a:r>
            <a:r>
              <a:rPr lang="en-US" sz="2000" dirty="0"/>
              <a:t> </a:t>
            </a:r>
            <a:r>
              <a:rPr lang="en-US" sz="2000" dirty="0" err="1"/>
              <a:t>genting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batu</a:t>
            </a:r>
            <a:r>
              <a:rPr lang="en-US" sz="2000" dirty="0"/>
              <a:t> 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b="1" dirty="0" err="1"/>
              <a:t>dasar</a:t>
            </a:r>
            <a:r>
              <a:rPr lang="en-US" sz="2000" b="1" dirty="0"/>
              <a:t> </a:t>
            </a:r>
            <a:r>
              <a:rPr lang="en-US" sz="2000" b="1" dirty="0" err="1"/>
              <a:t>lubang</a:t>
            </a:r>
            <a:r>
              <a:rPr lang="en-US" sz="2000" dirty="0"/>
              <a:t>.</a:t>
            </a:r>
          </a:p>
          <a:p>
            <a:pPr lvl="0" fontAlgn="base"/>
            <a:r>
              <a:rPr lang="en-US" sz="2000" b="1" dirty="0" err="1"/>
              <a:t>Masukkan</a:t>
            </a:r>
            <a:r>
              <a:rPr lang="en-US" sz="2000" b="1" dirty="0"/>
              <a:t> </a:t>
            </a:r>
            <a:r>
              <a:rPr lang="en-US" sz="2000" b="1" dirty="0" err="1"/>
              <a:t>sampah</a:t>
            </a:r>
            <a:r>
              <a:rPr lang="en-US" sz="2000" b="1" dirty="0"/>
              <a:t> </a:t>
            </a:r>
            <a:r>
              <a:rPr lang="en-US" sz="2000" b="1" dirty="0" err="1"/>
              <a:t>organik</a:t>
            </a:r>
            <a:r>
              <a:rPr lang="en-US" sz="2000" b="1" dirty="0"/>
              <a:t> </a:t>
            </a:r>
            <a:r>
              <a:rPr lang="en-US" sz="2000" dirty="0"/>
              <a:t>yang </a:t>
            </a:r>
            <a:r>
              <a:rPr lang="en-US" sz="2000" dirty="0" err="1"/>
              <a:t>dihasilkan</a:t>
            </a:r>
            <a:r>
              <a:rPr lang="en-US" sz="2000" dirty="0"/>
              <a:t> 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tempat</a:t>
            </a:r>
            <a:r>
              <a:rPr lang="en-US" sz="2000" dirty="0"/>
              <a:t> </a:t>
            </a:r>
            <a:r>
              <a:rPr lang="en-US" sz="2000" dirty="0" err="1"/>
              <a:t>pengungsian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b="1" dirty="0" err="1"/>
              <a:t>satu</a:t>
            </a:r>
            <a:r>
              <a:rPr lang="en-US" sz="2000" b="1" dirty="0"/>
              <a:t> </a:t>
            </a:r>
            <a:r>
              <a:rPr lang="en-US" sz="2000" b="1" dirty="0" err="1"/>
              <a:t>lubang</a:t>
            </a:r>
            <a:r>
              <a:rPr lang="en-US" sz="2000" b="1" dirty="0"/>
              <a:t> </a:t>
            </a:r>
            <a:r>
              <a:rPr lang="en-US" sz="2000" dirty="0" err="1"/>
              <a:t>hingga</a:t>
            </a:r>
            <a:r>
              <a:rPr lang="en-US" sz="2000" dirty="0"/>
              <a:t> </a:t>
            </a:r>
            <a:r>
              <a:rPr lang="en-US" sz="2000" dirty="0" err="1"/>
              <a:t>penuh</a:t>
            </a:r>
            <a:r>
              <a:rPr lang="en-US" sz="2000" dirty="0"/>
              <a:t> </a:t>
            </a:r>
            <a:r>
              <a:rPr lang="en-US" sz="2000" dirty="0" err="1"/>
              <a:t>kemudian</a:t>
            </a:r>
            <a:r>
              <a:rPr lang="en-US" sz="2000" dirty="0"/>
              <a:t> </a:t>
            </a:r>
            <a:r>
              <a:rPr lang="en-US" sz="2000" b="1" dirty="0" err="1"/>
              <a:t>tutup</a:t>
            </a:r>
            <a:r>
              <a:rPr lang="en-US" sz="2000" b="1" dirty="0"/>
              <a:t> </a:t>
            </a:r>
            <a:r>
              <a:rPr lang="en-US" sz="2000" b="1" dirty="0" err="1"/>
              <a:t>dengan</a:t>
            </a:r>
            <a:r>
              <a:rPr lang="en-US" sz="2000" b="1" dirty="0"/>
              <a:t> </a:t>
            </a:r>
            <a:r>
              <a:rPr lang="en-US" sz="2000" b="1" dirty="0" err="1"/>
              <a:t>tanah</a:t>
            </a:r>
            <a:r>
              <a:rPr lang="en-US" sz="2000" b="1" dirty="0"/>
              <a:t> </a:t>
            </a:r>
            <a:r>
              <a:rPr lang="en-US" sz="2000" dirty="0" err="1"/>
              <a:t>bekas</a:t>
            </a:r>
            <a:r>
              <a:rPr lang="en-US" sz="2000" dirty="0"/>
              <a:t> </a:t>
            </a:r>
            <a:r>
              <a:rPr lang="en-US" sz="2000" dirty="0" err="1"/>
              <a:t>galian</a:t>
            </a:r>
            <a:r>
              <a:rPr lang="en-US" sz="2000" dirty="0"/>
              <a:t> </a:t>
            </a:r>
            <a:r>
              <a:rPr lang="en-US" sz="2000" dirty="0" err="1"/>
              <a:t>lubang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 </a:t>
            </a:r>
            <a:r>
              <a:rPr lang="en-US" sz="2000" dirty="0" err="1"/>
              <a:t>Biarkan</a:t>
            </a:r>
            <a:r>
              <a:rPr lang="en-US" sz="2000" dirty="0"/>
              <a:t> </a:t>
            </a:r>
            <a:r>
              <a:rPr lang="en-US" sz="2000" dirty="0" err="1"/>
              <a:t>hingga</a:t>
            </a:r>
            <a:r>
              <a:rPr lang="en-US" sz="2000" dirty="0"/>
              <a:t> </a:t>
            </a:r>
            <a:r>
              <a:rPr lang="en-US" sz="2000" dirty="0" err="1"/>
              <a:t>menjadi</a:t>
            </a:r>
            <a:r>
              <a:rPr lang="en-US" sz="2000" dirty="0"/>
              <a:t> </a:t>
            </a:r>
            <a:r>
              <a:rPr lang="en-US" sz="2000" dirty="0" err="1"/>
              <a:t>kompos</a:t>
            </a:r>
            <a:r>
              <a:rPr lang="en-US" sz="2000" dirty="0"/>
              <a:t>.</a:t>
            </a:r>
          </a:p>
          <a:p>
            <a:pPr lvl="0" fontAlgn="base"/>
            <a:r>
              <a:rPr lang="en-US" sz="2000" dirty="0" err="1"/>
              <a:t>Sementara</a:t>
            </a:r>
            <a:r>
              <a:rPr lang="en-US" sz="2000" dirty="0"/>
              <a:t> </a:t>
            </a:r>
            <a:r>
              <a:rPr lang="en-US" sz="2000" dirty="0" err="1"/>
              <a:t>digali</a:t>
            </a:r>
            <a:r>
              <a:rPr lang="en-US" sz="2000" dirty="0"/>
              <a:t> </a:t>
            </a:r>
            <a:r>
              <a:rPr lang="en-US" sz="2000" dirty="0" err="1"/>
              <a:t>kembali</a:t>
            </a:r>
            <a:r>
              <a:rPr lang="en-US" sz="2000" dirty="0"/>
              <a:t> </a:t>
            </a:r>
            <a:r>
              <a:rPr lang="en-US" sz="2000" dirty="0" err="1"/>
              <a:t>lubang</a:t>
            </a:r>
            <a:r>
              <a:rPr lang="en-US" sz="2000" dirty="0"/>
              <a:t> lain 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lubang</a:t>
            </a:r>
            <a:r>
              <a:rPr lang="en-US" sz="2000" dirty="0"/>
              <a:t> </a:t>
            </a:r>
            <a:r>
              <a:rPr lang="en-US" sz="2000" dirty="0" err="1"/>
              <a:t>persiapan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lubang</a:t>
            </a:r>
            <a:r>
              <a:rPr lang="en-US" sz="2000" dirty="0"/>
              <a:t> </a:t>
            </a:r>
            <a:r>
              <a:rPr lang="en-US" sz="2000" dirty="0" err="1"/>
              <a:t>pengganti</a:t>
            </a:r>
            <a:r>
              <a:rPr lang="en-US" sz="2000" dirty="0"/>
              <a:t> yang </a:t>
            </a:r>
            <a:r>
              <a:rPr lang="en-US" sz="2000" dirty="0" err="1"/>
              <a:t>sudah</a:t>
            </a:r>
            <a:r>
              <a:rPr lang="en-US" sz="2000" dirty="0"/>
              <a:t> </a:t>
            </a:r>
            <a:r>
              <a:rPr lang="en-US" sz="2000" dirty="0" err="1"/>
              <a:t>penuh</a:t>
            </a:r>
            <a:r>
              <a:rPr lang="en-US" sz="2000" dirty="0" smtClean="0"/>
              <a:t>.</a:t>
            </a:r>
            <a:endParaRPr lang="en-US" sz="2000" dirty="0"/>
          </a:p>
          <a:p>
            <a:pPr lvl="0" fontAlgn="base"/>
            <a:r>
              <a:rPr lang="en-US" sz="2000" dirty="0" err="1"/>
              <a:t>Sedangkan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sampah</a:t>
            </a:r>
            <a:r>
              <a:rPr lang="en-US" sz="2000" dirty="0"/>
              <a:t> </a:t>
            </a:r>
            <a:r>
              <a:rPr lang="en-US" sz="2000" dirty="0" err="1"/>
              <a:t>plastik</a:t>
            </a:r>
            <a:r>
              <a:rPr lang="en-US" sz="2000" dirty="0"/>
              <a:t> (</a:t>
            </a:r>
            <a:r>
              <a:rPr lang="en-US" sz="2000" b="1" dirty="0" err="1"/>
              <a:t>anorganik</a:t>
            </a:r>
            <a:r>
              <a:rPr lang="en-US" sz="2000" b="1" dirty="0"/>
              <a:t>) </a:t>
            </a:r>
            <a:r>
              <a:rPr lang="en-US" sz="2000" b="1" dirty="0" err="1"/>
              <a:t>tetap</a:t>
            </a:r>
            <a:r>
              <a:rPr lang="en-US" sz="2000" b="1" dirty="0"/>
              <a:t> </a:t>
            </a:r>
            <a:r>
              <a:rPr lang="en-US" sz="2000" b="1" dirty="0" err="1"/>
              <a:t>dikumpulkan</a:t>
            </a:r>
            <a:r>
              <a:rPr lang="en-US" sz="2000" dirty="0"/>
              <a:t> </a:t>
            </a:r>
            <a:r>
              <a:rPr lang="en-US" sz="2000" dirty="0" err="1"/>
              <a:t>kedalam</a:t>
            </a:r>
            <a:r>
              <a:rPr lang="en-US" sz="2000" dirty="0"/>
              <a:t> </a:t>
            </a:r>
            <a:r>
              <a:rPr lang="en-US" sz="2000" dirty="0" err="1"/>
              <a:t>kantung-kantung</a:t>
            </a:r>
            <a:r>
              <a:rPr lang="en-US" sz="2000" dirty="0"/>
              <a:t> </a:t>
            </a:r>
            <a:r>
              <a:rPr lang="en-US" sz="2000" dirty="0" err="1"/>
              <a:t>plastik</a:t>
            </a:r>
            <a:r>
              <a:rPr lang="en-US" sz="2000" dirty="0"/>
              <a:t> </a:t>
            </a:r>
            <a:r>
              <a:rPr lang="en-US" sz="2000" dirty="0" err="1"/>
              <a:t>besar</a:t>
            </a:r>
            <a:r>
              <a:rPr lang="en-US" sz="2000" dirty="0"/>
              <a:t> (polybag) </a:t>
            </a:r>
            <a:r>
              <a:rPr lang="en-US" sz="2000" dirty="0" err="1"/>
              <a:t>untuk</a:t>
            </a:r>
            <a:r>
              <a:rPr lang="en-US" sz="2000" dirty="0"/>
              <a:t> </a:t>
            </a:r>
            <a:r>
              <a:rPr lang="en-US" sz="2000" dirty="0" err="1"/>
              <a:t>selanjutnya</a:t>
            </a:r>
            <a:r>
              <a:rPr lang="en-US" sz="2000" dirty="0"/>
              <a:t> </a:t>
            </a:r>
            <a:r>
              <a:rPr lang="en-US" sz="2000" dirty="0" err="1"/>
              <a:t>diolah</a:t>
            </a:r>
            <a:r>
              <a:rPr lang="en-US" sz="2000" dirty="0"/>
              <a:t> </a:t>
            </a:r>
            <a:r>
              <a:rPr lang="en-US" sz="2000" dirty="0" err="1"/>
              <a:t>kembali</a:t>
            </a: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010292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c. </a:t>
            </a:r>
            <a:r>
              <a:rPr lang="en-US" b="1" dirty="0" err="1"/>
              <a:t>Pengolahan</a:t>
            </a:r>
            <a:r>
              <a:rPr lang="en-US" b="1" dirty="0"/>
              <a:t> </a:t>
            </a:r>
            <a:r>
              <a:rPr lang="en-US" b="1" dirty="0" err="1"/>
              <a:t>sampah</a:t>
            </a:r>
            <a:r>
              <a:rPr lang="en-US" b="1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9856" y="332656"/>
            <a:ext cx="7200799" cy="6336704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2. BANJIR</a:t>
            </a:r>
            <a:endParaRPr lang="en-US" sz="2400" dirty="0">
              <a:solidFill>
                <a:srgbClr val="C00000"/>
              </a:solidFill>
            </a:endParaRPr>
          </a:p>
          <a:p>
            <a:pPr fontAlgn="base"/>
            <a:r>
              <a:rPr lang="en-US" sz="2400" dirty="0" err="1"/>
              <a:t>Kantung-kantung</a:t>
            </a:r>
            <a:r>
              <a:rPr lang="en-US" sz="2400" dirty="0"/>
              <a:t> </a:t>
            </a:r>
            <a:r>
              <a:rPr lang="en-US" sz="2400" dirty="0" err="1"/>
              <a:t>plastik</a:t>
            </a:r>
            <a:r>
              <a:rPr lang="en-US" sz="2400" dirty="0"/>
              <a:t> </a:t>
            </a:r>
            <a:r>
              <a:rPr lang="en-US" sz="2400" dirty="0" err="1"/>
              <a:t>besar</a:t>
            </a:r>
            <a:r>
              <a:rPr lang="en-US" sz="2400" dirty="0"/>
              <a:t>, drum </a:t>
            </a:r>
            <a:r>
              <a:rPr lang="en-US" sz="2400" dirty="0" err="1"/>
              <a:t>bekas</a:t>
            </a:r>
            <a:r>
              <a:rPr lang="en-US" sz="2400" dirty="0"/>
              <a:t> yang </a:t>
            </a:r>
            <a:r>
              <a:rPr lang="en-US" sz="2400" dirty="0" err="1"/>
              <a:t>bertutup</a:t>
            </a:r>
            <a:r>
              <a:rPr lang="en-US" sz="2400" dirty="0"/>
              <a:t>, </a:t>
            </a:r>
            <a:r>
              <a:rPr lang="en-US" sz="2400" dirty="0" smtClean="0"/>
              <a:t>ember </a:t>
            </a:r>
            <a:r>
              <a:rPr lang="en-US" sz="2400" dirty="0" err="1" smtClean="0"/>
              <a:t>bekas</a:t>
            </a:r>
            <a:r>
              <a:rPr lang="en-US" sz="2400" dirty="0" smtClean="0"/>
              <a:t> </a:t>
            </a:r>
            <a:r>
              <a:rPr lang="en-US" sz="2400" dirty="0"/>
              <a:t>cat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dimanfaatkan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 </a:t>
            </a:r>
            <a:r>
              <a:rPr lang="en-US" sz="2400" dirty="0" err="1"/>
              <a:t>sarana</a:t>
            </a:r>
            <a:r>
              <a:rPr lang="en-US" sz="2400" dirty="0"/>
              <a:t> </a:t>
            </a:r>
            <a:r>
              <a:rPr lang="en-US" sz="2400" dirty="0" err="1"/>
              <a:t>penampungan</a:t>
            </a:r>
            <a:r>
              <a:rPr lang="en-US" sz="2400" dirty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pengolahan</a:t>
            </a:r>
            <a:r>
              <a:rPr lang="en-US" sz="2400" dirty="0" smtClean="0"/>
              <a:t> </a:t>
            </a:r>
            <a:r>
              <a:rPr lang="en-US" sz="2400" dirty="0" err="1"/>
              <a:t>sampah</a:t>
            </a:r>
            <a:r>
              <a:rPr lang="en-US" sz="2400" dirty="0"/>
              <a:t>. </a:t>
            </a:r>
            <a:endParaRPr lang="en-US" sz="2400" dirty="0" smtClean="0"/>
          </a:p>
          <a:p>
            <a:pPr fontAlgn="base"/>
            <a:r>
              <a:rPr lang="en-US" sz="2400" dirty="0" err="1" smtClean="0"/>
              <a:t>Sampah</a:t>
            </a:r>
            <a:r>
              <a:rPr lang="en-US" sz="2400" dirty="0" smtClean="0"/>
              <a:t> </a:t>
            </a:r>
            <a:r>
              <a:rPr lang="en-US" sz="2400" dirty="0" err="1"/>
              <a:t>basah</a:t>
            </a:r>
            <a:r>
              <a:rPr lang="en-US" sz="2400" dirty="0"/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organik</a:t>
            </a:r>
            <a:r>
              <a:rPr lang="en-US" sz="2400" dirty="0" smtClean="0"/>
              <a:t>)</a:t>
            </a:r>
            <a:r>
              <a:rPr lang="en-US" sz="2400" dirty="0" err="1" smtClean="0"/>
              <a:t>dimasukkan</a:t>
            </a:r>
            <a:r>
              <a:rPr lang="en-US" sz="2400" dirty="0" smtClean="0"/>
              <a:t> </a:t>
            </a:r>
            <a:r>
              <a:rPr lang="en-US" sz="2400" dirty="0" err="1" smtClean="0"/>
              <a:t>kedalam</a:t>
            </a:r>
            <a:r>
              <a:rPr lang="en-US" sz="2400" dirty="0" smtClean="0"/>
              <a:t> polybag &amp; drum </a:t>
            </a:r>
            <a:r>
              <a:rPr lang="en-US" sz="2400" dirty="0" err="1"/>
              <a:t>plastik</a:t>
            </a:r>
            <a:r>
              <a:rPr lang="en-US" sz="2400" dirty="0"/>
              <a:t>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sudah</a:t>
            </a:r>
            <a:r>
              <a:rPr lang="en-US" sz="2400" dirty="0"/>
              <a:t> </a:t>
            </a:r>
            <a:r>
              <a:rPr lang="en-US" sz="2400" b="1" dirty="0" err="1"/>
              <a:t>penuh</a:t>
            </a:r>
            <a:r>
              <a:rPr lang="en-US" sz="2400" b="1" dirty="0"/>
              <a:t> </a:t>
            </a:r>
            <a:r>
              <a:rPr lang="en-US" sz="2400" b="1" dirty="0" err="1"/>
              <a:t>ditutup</a:t>
            </a:r>
            <a:r>
              <a:rPr lang="en-US" sz="2400" b="1" dirty="0"/>
              <a:t> </a:t>
            </a:r>
            <a:r>
              <a:rPr lang="en-US" sz="2400" b="1" dirty="0" err="1"/>
              <a:t>dengan</a:t>
            </a:r>
            <a:r>
              <a:rPr lang="en-US" sz="2400" b="1" dirty="0"/>
              <a:t> </a:t>
            </a:r>
            <a:r>
              <a:rPr lang="en-US" sz="2400" b="1" dirty="0" err="1"/>
              <a:t>penutup</a:t>
            </a:r>
            <a:r>
              <a:rPr lang="en-US" sz="2400" b="1" dirty="0"/>
              <a:t> </a:t>
            </a:r>
            <a:r>
              <a:rPr lang="en-US" sz="2400" dirty="0"/>
              <a:t>yang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diberi</a:t>
            </a:r>
            <a:r>
              <a:rPr lang="en-US" sz="2400" dirty="0"/>
              <a:t> </a:t>
            </a:r>
            <a:r>
              <a:rPr lang="en-US" sz="2400" dirty="0" err="1"/>
              <a:t>lubang</a:t>
            </a:r>
            <a:r>
              <a:rPr lang="en-US" sz="2400" dirty="0"/>
              <a:t> </a:t>
            </a:r>
            <a:r>
              <a:rPr lang="en-US" sz="2400" dirty="0" err="1"/>
              <a:t>pengeluaran</a:t>
            </a:r>
            <a:r>
              <a:rPr lang="en-US" sz="2400" dirty="0"/>
              <a:t> </a:t>
            </a:r>
            <a:r>
              <a:rPr lang="en-US" sz="2400" dirty="0" err="1"/>
              <a:t>udara</a:t>
            </a:r>
            <a:r>
              <a:rPr lang="en-US" sz="2400" dirty="0"/>
              <a:t> </a:t>
            </a:r>
            <a:r>
              <a:rPr lang="en-US" sz="2400" b="1" dirty="0"/>
              <a:t>(</a:t>
            </a:r>
            <a:r>
              <a:rPr lang="en-US" sz="2400" b="1" dirty="0" err="1"/>
              <a:t>dikomposkan</a:t>
            </a:r>
            <a:r>
              <a:rPr lang="en-US" sz="2400" dirty="0"/>
              <a:t>). </a:t>
            </a:r>
            <a:endParaRPr lang="en-US" sz="2400" dirty="0" smtClean="0"/>
          </a:p>
          <a:p>
            <a:pPr fontAlgn="base"/>
            <a:r>
              <a:rPr lang="en-US" sz="2400" dirty="0" err="1" smtClean="0"/>
              <a:t>Sementara,untuk</a:t>
            </a:r>
            <a:r>
              <a:rPr lang="en-US" sz="2400" dirty="0" smtClean="0"/>
              <a:t> </a:t>
            </a:r>
            <a:r>
              <a:rPr lang="en-US" sz="2400" dirty="0" err="1"/>
              <a:t>sampah</a:t>
            </a:r>
            <a:r>
              <a:rPr lang="en-US" sz="2400" dirty="0"/>
              <a:t> </a:t>
            </a:r>
            <a:r>
              <a:rPr lang="en-US" sz="2400" dirty="0" err="1"/>
              <a:t>kering</a:t>
            </a:r>
            <a:r>
              <a:rPr lang="en-US" sz="2400" dirty="0"/>
              <a:t> (</a:t>
            </a:r>
            <a:r>
              <a:rPr lang="en-US" sz="2400" dirty="0" err="1"/>
              <a:t>anorganik</a:t>
            </a:r>
            <a:r>
              <a:rPr lang="en-US" sz="2400" dirty="0"/>
              <a:t>) </a:t>
            </a:r>
            <a:r>
              <a:rPr lang="en-US" sz="2400" dirty="0" err="1"/>
              <a:t>diolah</a:t>
            </a:r>
            <a:r>
              <a:rPr lang="en-US" sz="2400" dirty="0"/>
              <a:t> </a:t>
            </a:r>
            <a:r>
              <a:rPr lang="en-US" sz="2400" dirty="0" err="1"/>
              <a:t>kembali</a:t>
            </a:r>
            <a:r>
              <a:rPr lang="en-US" sz="2400" dirty="0"/>
              <a:t> 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barang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 smtClean="0"/>
              <a:t>dijual</a:t>
            </a:r>
            <a:r>
              <a:rPr lang="en-US" sz="2400" dirty="0"/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daur</a:t>
            </a:r>
            <a:r>
              <a:rPr lang="en-US" sz="2400" dirty="0" smtClean="0"/>
              <a:t> </a:t>
            </a:r>
            <a:r>
              <a:rPr lang="en-US" sz="2400" dirty="0" err="1" smtClean="0"/>
              <a:t>ulang</a:t>
            </a:r>
            <a:r>
              <a:rPr lang="en-US" sz="2400" dirty="0" smtClean="0"/>
              <a:t>)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190111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c. </a:t>
            </a:r>
            <a:r>
              <a:rPr lang="en-US" b="1" dirty="0" err="1"/>
              <a:t>Pengolahan</a:t>
            </a:r>
            <a:r>
              <a:rPr lang="en-US" b="1" dirty="0"/>
              <a:t> </a:t>
            </a:r>
            <a:r>
              <a:rPr lang="en-US" b="1" dirty="0" err="1"/>
              <a:t>sampah</a:t>
            </a:r>
            <a:r>
              <a:rPr lang="en-US" b="1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9856" y="332656"/>
            <a:ext cx="7200799" cy="6336704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3. GEMPA </a:t>
            </a:r>
            <a:r>
              <a:rPr lang="en-US" sz="2800" b="1" dirty="0">
                <a:solidFill>
                  <a:srgbClr val="C00000"/>
                </a:solidFill>
              </a:rPr>
              <a:t>BUMI</a:t>
            </a:r>
          </a:p>
          <a:p>
            <a:pPr fontAlgn="base"/>
            <a:r>
              <a:rPr lang="en-US" sz="2800" dirty="0" err="1"/>
              <a:t>Sampah</a:t>
            </a:r>
            <a:r>
              <a:rPr lang="en-US" sz="2800" dirty="0"/>
              <a:t> </a:t>
            </a:r>
            <a:r>
              <a:rPr lang="en-US" sz="2800" dirty="0" err="1"/>
              <a:t>organik</a:t>
            </a:r>
            <a:r>
              <a:rPr lang="en-US" sz="2800" dirty="0"/>
              <a:t> </a:t>
            </a:r>
            <a:r>
              <a:rPr lang="en-US" sz="2800" dirty="0" err="1"/>
              <a:t>dimasukkan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tanah</a:t>
            </a:r>
            <a:r>
              <a:rPr lang="en-US" sz="2800" dirty="0"/>
              <a:t> yang </a:t>
            </a:r>
            <a:r>
              <a:rPr lang="en-US" sz="2800" dirty="0" err="1"/>
              <a:t>digali</a:t>
            </a:r>
            <a:r>
              <a:rPr lang="en-US" sz="2800" dirty="0"/>
              <a:t>,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dimasukan</a:t>
            </a:r>
            <a:r>
              <a:rPr lang="en-US" sz="2800" dirty="0"/>
              <a:t> </a:t>
            </a:r>
            <a:r>
              <a:rPr lang="en-US" sz="2800" dirty="0" err="1"/>
              <a:t>kedalam</a:t>
            </a:r>
            <a:r>
              <a:rPr lang="en-US" sz="2800" dirty="0"/>
              <a:t> drum </a:t>
            </a:r>
            <a:r>
              <a:rPr lang="en-US" sz="2800" dirty="0" err="1"/>
              <a:t>bekas</a:t>
            </a:r>
            <a:r>
              <a:rPr lang="en-US" sz="2800" dirty="0"/>
              <a:t>, ember </a:t>
            </a:r>
            <a:r>
              <a:rPr lang="en-US" sz="2800" dirty="0" err="1"/>
              <a:t>bekas</a:t>
            </a:r>
            <a:r>
              <a:rPr lang="en-US" sz="2800" dirty="0"/>
              <a:t>, </a:t>
            </a:r>
            <a:r>
              <a:rPr lang="en-US" sz="2800" dirty="0" err="1"/>
              <a:t>kantung-kantung</a:t>
            </a:r>
            <a:r>
              <a:rPr lang="en-US" sz="2800" dirty="0"/>
              <a:t> </a:t>
            </a:r>
            <a:r>
              <a:rPr lang="en-US" sz="2800" dirty="0" err="1"/>
              <a:t>plastik</a:t>
            </a:r>
            <a:r>
              <a:rPr lang="en-US" sz="2800" dirty="0"/>
              <a:t>,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dijadikan</a:t>
            </a:r>
            <a:r>
              <a:rPr lang="en-US" sz="2800" dirty="0"/>
              <a:t> </a:t>
            </a:r>
            <a:r>
              <a:rPr lang="en-US" sz="2800" dirty="0" err="1"/>
              <a:t>kompos</a:t>
            </a:r>
            <a:r>
              <a:rPr lang="en-US" sz="2800" dirty="0"/>
              <a:t>.</a:t>
            </a:r>
          </a:p>
          <a:p>
            <a:pPr fontAlgn="base"/>
            <a:r>
              <a:rPr lang="en-US" sz="2800" dirty="0" err="1"/>
              <a:t>Sampah</a:t>
            </a:r>
            <a:r>
              <a:rPr lang="en-US" sz="2800" dirty="0"/>
              <a:t> </a:t>
            </a:r>
            <a:r>
              <a:rPr lang="en-US" sz="2800" dirty="0" err="1"/>
              <a:t>anorganik</a:t>
            </a:r>
            <a:r>
              <a:rPr lang="en-US" sz="2800" dirty="0"/>
              <a:t> </a:t>
            </a:r>
            <a:r>
              <a:rPr lang="en-US" sz="2800" dirty="0" err="1"/>
              <a:t>dimasukan</a:t>
            </a:r>
            <a:r>
              <a:rPr lang="en-US" sz="2800" dirty="0"/>
              <a:t> </a:t>
            </a:r>
            <a:r>
              <a:rPr lang="en-US" sz="2800" dirty="0" err="1"/>
              <a:t>kedalam</a:t>
            </a:r>
            <a:r>
              <a:rPr lang="en-US" sz="2800" dirty="0"/>
              <a:t> </a:t>
            </a:r>
            <a:r>
              <a:rPr lang="en-US" sz="2800" dirty="0" err="1"/>
              <a:t>kantung-kantung</a:t>
            </a:r>
            <a:r>
              <a:rPr lang="en-US" sz="2800" dirty="0"/>
              <a:t> </a:t>
            </a:r>
            <a:r>
              <a:rPr lang="en-US" sz="2800" dirty="0" err="1"/>
              <a:t>besar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dibawa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TPA,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dimanfaatkan</a:t>
            </a:r>
            <a:r>
              <a:rPr lang="en-US" sz="2800" dirty="0"/>
              <a:t> </a:t>
            </a:r>
            <a:r>
              <a:rPr lang="en-US" sz="2800" dirty="0" err="1"/>
              <a:t>kembali</a:t>
            </a:r>
            <a:r>
              <a:rPr lang="en-US" sz="2800" dirty="0"/>
              <a:t> (</a:t>
            </a:r>
            <a:r>
              <a:rPr lang="en-US" sz="2800" dirty="0" err="1"/>
              <a:t>daur</a:t>
            </a:r>
            <a:r>
              <a:rPr lang="en-US" sz="2800" dirty="0"/>
              <a:t> </a:t>
            </a:r>
            <a:r>
              <a:rPr lang="en-US" sz="2800" dirty="0" err="1"/>
              <a:t>ulang</a:t>
            </a:r>
            <a:r>
              <a:rPr lang="en-US" sz="2800" dirty="0"/>
              <a:t>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736911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2. PRASARANA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9856" y="803186"/>
            <a:ext cx="7128791" cy="5578142"/>
          </a:xfrm>
        </p:spPr>
        <p:txBody>
          <a:bodyPr>
            <a:noAutofit/>
          </a:bodyPr>
          <a:lstStyle/>
          <a:p>
            <a:pPr fontAlgn="base"/>
            <a:r>
              <a:rPr lang="en-US" sz="2600" dirty="0" err="1"/>
              <a:t>Untuk</a:t>
            </a:r>
            <a:r>
              <a:rPr lang="en-US" sz="2600" dirty="0"/>
              <a:t> </a:t>
            </a:r>
            <a:r>
              <a:rPr lang="en-US" sz="2600" dirty="0" err="1"/>
              <a:t>membawa</a:t>
            </a:r>
            <a:r>
              <a:rPr lang="en-US" sz="2600" dirty="0"/>
              <a:t> </a:t>
            </a:r>
            <a:r>
              <a:rPr lang="en-US" sz="2600" dirty="0" err="1"/>
              <a:t>sampah</a:t>
            </a:r>
            <a:r>
              <a:rPr lang="en-US" sz="2600" dirty="0"/>
              <a:t> </a:t>
            </a:r>
            <a:r>
              <a:rPr lang="en-US" sz="2600" dirty="0" err="1"/>
              <a:t>dari</a:t>
            </a:r>
            <a:r>
              <a:rPr lang="en-US" sz="2600" dirty="0"/>
              <a:t> </a:t>
            </a:r>
            <a:r>
              <a:rPr lang="en-US" sz="2600" dirty="0" err="1"/>
              <a:t>sumber</a:t>
            </a:r>
            <a:r>
              <a:rPr lang="en-US" sz="2600" dirty="0"/>
              <a:t> </a:t>
            </a:r>
            <a:r>
              <a:rPr lang="en-US" sz="2600" dirty="0" err="1"/>
              <a:t>penghasil</a:t>
            </a:r>
            <a:r>
              <a:rPr lang="en-US" sz="2600" dirty="0"/>
              <a:t> </a:t>
            </a:r>
            <a:r>
              <a:rPr lang="en-US" sz="2600" dirty="0" err="1"/>
              <a:t>sampah</a:t>
            </a:r>
            <a:r>
              <a:rPr lang="en-US" sz="2600" dirty="0"/>
              <a:t> </a:t>
            </a:r>
            <a:r>
              <a:rPr lang="en-US" sz="2600" dirty="0" err="1"/>
              <a:t>ke</a:t>
            </a:r>
            <a:r>
              <a:rPr lang="en-US" sz="2600" dirty="0"/>
              <a:t> TPA yang </a:t>
            </a:r>
            <a:r>
              <a:rPr lang="en-US" sz="2600" dirty="0" err="1"/>
              <a:t>diperlu</a:t>
            </a:r>
            <a:r>
              <a:rPr lang="en-US" sz="2600" dirty="0"/>
              <a:t> </a:t>
            </a:r>
            <a:r>
              <a:rPr lang="en-US" sz="2600" dirty="0" err="1"/>
              <a:t>diperhatikan</a:t>
            </a:r>
            <a:r>
              <a:rPr lang="en-US" sz="2600" dirty="0"/>
              <a:t> </a:t>
            </a:r>
            <a:r>
              <a:rPr lang="en-US" sz="2600" dirty="0" err="1"/>
              <a:t>adalah</a:t>
            </a:r>
            <a:endParaRPr lang="en-US" sz="2600" dirty="0"/>
          </a:p>
          <a:p>
            <a:pPr marL="0" lvl="0" indent="0" fontAlgn="base">
              <a:buNone/>
            </a:pPr>
            <a:r>
              <a:rPr lang="en-US" sz="2600" b="1" dirty="0" smtClean="0">
                <a:solidFill>
                  <a:srgbClr val="C00000"/>
                </a:solidFill>
              </a:rPr>
              <a:t>a. </a:t>
            </a:r>
            <a:r>
              <a:rPr lang="en-US" sz="2600" b="1" dirty="0" err="1" smtClean="0">
                <a:solidFill>
                  <a:srgbClr val="C00000"/>
                </a:solidFill>
              </a:rPr>
              <a:t>Jarak</a:t>
            </a:r>
            <a:endParaRPr lang="en-US" sz="2600" b="1" dirty="0">
              <a:solidFill>
                <a:srgbClr val="C00000"/>
              </a:solidFill>
            </a:endParaRPr>
          </a:p>
          <a:p>
            <a:pPr fontAlgn="base"/>
            <a:r>
              <a:rPr lang="en-US" sz="2600" dirty="0" smtClean="0"/>
              <a:t> </a:t>
            </a:r>
            <a:r>
              <a:rPr lang="en-US" sz="2600" dirty="0" err="1" smtClean="0"/>
              <a:t>Jarak</a:t>
            </a:r>
            <a:r>
              <a:rPr lang="en-US" sz="2600" dirty="0" smtClean="0"/>
              <a:t> </a:t>
            </a:r>
            <a:r>
              <a:rPr lang="en-US" sz="2600" dirty="0" err="1"/>
              <a:t>antara</a:t>
            </a:r>
            <a:r>
              <a:rPr lang="en-US" sz="2600" dirty="0"/>
              <a:t> </a:t>
            </a:r>
            <a:r>
              <a:rPr lang="en-US" sz="2600" dirty="0" err="1"/>
              <a:t>daerah</a:t>
            </a:r>
            <a:r>
              <a:rPr lang="en-US" sz="2600" dirty="0"/>
              <a:t> </a:t>
            </a:r>
            <a:r>
              <a:rPr lang="en-US" sz="2600" dirty="0" err="1"/>
              <a:t>tanggap</a:t>
            </a:r>
            <a:r>
              <a:rPr lang="en-US" sz="2600" dirty="0"/>
              <a:t> </a:t>
            </a:r>
            <a:r>
              <a:rPr lang="en-US" sz="2600" dirty="0" err="1"/>
              <a:t>darurat</a:t>
            </a:r>
            <a:r>
              <a:rPr lang="en-US" sz="2600" dirty="0"/>
              <a:t>/</a:t>
            </a:r>
            <a:r>
              <a:rPr lang="en-US" sz="2600" dirty="0" err="1"/>
              <a:t>tempat</a:t>
            </a:r>
            <a:r>
              <a:rPr lang="en-US" sz="2600" dirty="0"/>
              <a:t> </a:t>
            </a:r>
            <a:r>
              <a:rPr lang="en-US" sz="2600" dirty="0" err="1"/>
              <a:t>pengumpulan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smtClean="0"/>
              <a:t>TPA. </a:t>
            </a:r>
          </a:p>
          <a:p>
            <a:pPr fontAlgn="base"/>
            <a:r>
              <a:rPr lang="en-US" sz="2600" dirty="0" err="1" smtClean="0"/>
              <a:t>Perhitungan</a:t>
            </a:r>
            <a:r>
              <a:rPr lang="en-US" sz="2600" dirty="0" smtClean="0"/>
              <a:t> </a:t>
            </a:r>
            <a:r>
              <a:rPr lang="en-US" sz="2600" dirty="0" err="1"/>
              <a:t>jarak</a:t>
            </a:r>
            <a:r>
              <a:rPr lang="en-US" sz="2600" dirty="0"/>
              <a:t> </a:t>
            </a:r>
            <a:r>
              <a:rPr lang="en-US" sz="2600" dirty="0" err="1"/>
              <a:t>diperlukan</a:t>
            </a:r>
            <a:r>
              <a:rPr lang="en-US" sz="2600" dirty="0"/>
              <a:t> </a:t>
            </a:r>
            <a:r>
              <a:rPr lang="en-US" sz="2600" dirty="0" err="1"/>
              <a:t>karena</a:t>
            </a:r>
            <a:r>
              <a:rPr lang="en-US" sz="2600" dirty="0"/>
              <a:t> </a:t>
            </a:r>
            <a:r>
              <a:rPr lang="en-US" sz="2600" dirty="0" err="1"/>
              <a:t>berkaitan</a:t>
            </a:r>
            <a:r>
              <a:rPr lang="en-US" sz="2600" dirty="0"/>
              <a:t> </a:t>
            </a:r>
            <a:r>
              <a:rPr lang="en-US" sz="2600" dirty="0" err="1"/>
              <a:t>langsung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b="1" dirty="0" err="1"/>
              <a:t>frekuensi</a:t>
            </a:r>
            <a:r>
              <a:rPr lang="en-US" sz="2600" b="1" dirty="0"/>
              <a:t> </a:t>
            </a:r>
            <a:r>
              <a:rPr lang="en-US" sz="2600" b="1" dirty="0" err="1"/>
              <a:t>pengangkutan</a:t>
            </a:r>
            <a:r>
              <a:rPr lang="en-US" sz="2600" b="1" dirty="0"/>
              <a:t>.</a:t>
            </a:r>
          </a:p>
          <a:p>
            <a:pPr fontAlgn="base"/>
            <a:r>
              <a:rPr lang="en-US" sz="2600" dirty="0" err="1"/>
              <a:t>Jarak</a:t>
            </a:r>
            <a:r>
              <a:rPr lang="en-US" sz="2600" dirty="0"/>
              <a:t> </a:t>
            </a:r>
            <a:r>
              <a:rPr lang="en-US" sz="2600" dirty="0" err="1"/>
              <a:t>tempat</a:t>
            </a:r>
            <a:r>
              <a:rPr lang="en-US" sz="2600" dirty="0"/>
              <a:t> </a:t>
            </a:r>
            <a:r>
              <a:rPr lang="en-US" sz="2600" dirty="0" err="1"/>
              <a:t>pengolahan</a:t>
            </a:r>
            <a:r>
              <a:rPr lang="en-US" sz="2600" dirty="0"/>
              <a:t> </a:t>
            </a:r>
            <a:r>
              <a:rPr lang="en-US" sz="2600" dirty="0" err="1"/>
              <a:t>sampah</a:t>
            </a:r>
            <a:r>
              <a:rPr lang="en-US" sz="2600" dirty="0"/>
              <a:t> </a:t>
            </a:r>
            <a:r>
              <a:rPr lang="en-US" sz="2600" dirty="0" err="1"/>
              <a:t>organik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lokasi</a:t>
            </a:r>
            <a:r>
              <a:rPr lang="en-US" sz="2600" dirty="0"/>
              <a:t> </a:t>
            </a:r>
            <a:r>
              <a:rPr lang="en-US" sz="2600" dirty="0" err="1"/>
              <a:t>pengungsian</a:t>
            </a:r>
            <a:r>
              <a:rPr lang="en-US" sz="2600" dirty="0"/>
              <a:t> </a:t>
            </a:r>
            <a:r>
              <a:rPr lang="en-US" sz="2600" b="1" dirty="0"/>
              <a:t>minimal 15 </a:t>
            </a:r>
            <a:r>
              <a:rPr lang="en-US" sz="2600" b="1" dirty="0" smtClean="0"/>
              <a:t>meter</a:t>
            </a:r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1133121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PENGERTIAN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7848" y="505838"/>
            <a:ext cx="7200799" cy="5912252"/>
          </a:xfrm>
        </p:spPr>
        <p:txBody>
          <a:bodyPr>
            <a:noAutofit/>
          </a:bodyPr>
          <a:lstStyle/>
          <a:p>
            <a:pPr algn="just"/>
            <a:r>
              <a:rPr lang="en-US" sz="3200" b="1" dirty="0" err="1"/>
              <a:t>Pengelolaan</a:t>
            </a:r>
            <a:r>
              <a:rPr lang="en-US" sz="3200" b="1" dirty="0"/>
              <a:t> </a:t>
            </a:r>
            <a:r>
              <a:rPr lang="en-US" sz="3200" b="1" dirty="0" err="1"/>
              <a:t>sampah</a:t>
            </a:r>
            <a:r>
              <a:rPr lang="en-US" sz="3200" b="1" dirty="0"/>
              <a:t> </a:t>
            </a:r>
            <a:r>
              <a:rPr lang="en-US" sz="3200" b="1" dirty="0" err="1"/>
              <a:t>pasca</a:t>
            </a:r>
            <a:r>
              <a:rPr lang="en-US" sz="3200" b="1" dirty="0"/>
              <a:t> </a:t>
            </a:r>
            <a:r>
              <a:rPr lang="en-US" sz="3200" b="1" dirty="0" err="1"/>
              <a:t>bencana</a:t>
            </a:r>
            <a:r>
              <a:rPr lang="en-US" sz="3200" b="1" dirty="0"/>
              <a:t> </a:t>
            </a:r>
            <a:r>
              <a:rPr lang="en-US" sz="3200" dirty="0"/>
              <a:t>di </a:t>
            </a:r>
            <a:r>
              <a:rPr lang="en-US" sz="3200" dirty="0" err="1"/>
              <a:t>daerah</a:t>
            </a:r>
            <a:r>
              <a:rPr lang="en-US" sz="3200" dirty="0"/>
              <a:t> </a:t>
            </a:r>
            <a:r>
              <a:rPr lang="en-US" sz="3200" dirty="0" err="1"/>
              <a:t>tanggap</a:t>
            </a:r>
            <a:r>
              <a:rPr lang="en-US" sz="3200" dirty="0"/>
              <a:t> </a:t>
            </a:r>
            <a:r>
              <a:rPr lang="en-US" sz="3200" dirty="0" err="1"/>
              <a:t>darurat</a:t>
            </a:r>
            <a:r>
              <a:rPr lang="en-US" sz="3200" dirty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suatu</a:t>
            </a:r>
            <a:r>
              <a:rPr lang="en-US" sz="3200" dirty="0"/>
              <a:t> </a:t>
            </a:r>
            <a:r>
              <a:rPr lang="en-US" sz="3200" dirty="0" err="1"/>
              <a:t>kegiatan</a:t>
            </a:r>
            <a:r>
              <a:rPr lang="en-US" sz="3200" dirty="0"/>
              <a:t> </a:t>
            </a:r>
            <a:r>
              <a:rPr lang="en-US" sz="3200" dirty="0" err="1"/>
              <a:t>penanganan</a:t>
            </a:r>
            <a:r>
              <a:rPr lang="en-US" sz="3200" dirty="0"/>
              <a:t> </a:t>
            </a:r>
            <a:r>
              <a:rPr lang="en-US" sz="3200" dirty="0" err="1"/>
              <a:t>sampah</a:t>
            </a:r>
            <a:r>
              <a:rPr lang="en-US" sz="3200" dirty="0"/>
              <a:t> </a:t>
            </a:r>
            <a:r>
              <a:rPr lang="en-US" sz="3200" dirty="0" err="1"/>
              <a:t>mulai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identifikasi</a:t>
            </a:r>
            <a:r>
              <a:rPr lang="en-US" sz="3200" dirty="0"/>
              <a:t>, </a:t>
            </a:r>
            <a:r>
              <a:rPr lang="en-US" sz="3200" dirty="0" err="1"/>
              <a:t>pengumpulan,pengolahan</a:t>
            </a:r>
            <a:r>
              <a:rPr lang="en-US" sz="3200" dirty="0"/>
              <a:t>,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pengangkutan</a:t>
            </a:r>
            <a:r>
              <a:rPr lang="en-US" sz="3200" dirty="0"/>
              <a:t>, agar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mencemari</a:t>
            </a:r>
            <a:r>
              <a:rPr lang="en-US" sz="3200" dirty="0"/>
              <a:t> </a:t>
            </a:r>
            <a:r>
              <a:rPr lang="en-US" sz="3200" dirty="0" err="1"/>
              <a:t>lingkungan</a:t>
            </a:r>
            <a:r>
              <a:rPr lang="en-US" sz="3200" dirty="0"/>
              <a:t> </a:t>
            </a:r>
            <a:r>
              <a:rPr lang="en-US" sz="3200" dirty="0" err="1"/>
              <a:t>sekitar</a:t>
            </a:r>
            <a:r>
              <a:rPr lang="en-US" sz="3200" dirty="0"/>
              <a:t> </a:t>
            </a:r>
            <a:r>
              <a:rPr lang="en-US" sz="3200" dirty="0" err="1"/>
              <a:t>serta</a:t>
            </a:r>
            <a:r>
              <a:rPr lang="en-US" sz="3200" dirty="0"/>
              <a:t> agar </a:t>
            </a:r>
            <a:r>
              <a:rPr lang="en-US" sz="3200" dirty="0" err="1"/>
              <a:t>anggota</a:t>
            </a:r>
            <a:r>
              <a:rPr lang="en-US" sz="3200" dirty="0"/>
              <a:t> </a:t>
            </a:r>
            <a:r>
              <a:rPr lang="en-US" sz="3200" dirty="0" err="1"/>
              <a:t>masyarakat</a:t>
            </a:r>
            <a:r>
              <a:rPr lang="en-US" sz="3200" dirty="0"/>
              <a:t> </a:t>
            </a:r>
            <a:r>
              <a:rPr lang="en-US" sz="3200" dirty="0" err="1"/>
              <a:t>terhindar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bahaya</a:t>
            </a:r>
            <a:r>
              <a:rPr lang="en-US" sz="3200" dirty="0"/>
              <a:t> </a:t>
            </a:r>
            <a:r>
              <a:rPr lang="en-US" sz="3200" dirty="0" err="1"/>
              <a:t>serta</a:t>
            </a:r>
            <a:r>
              <a:rPr lang="en-US" sz="3200" dirty="0"/>
              <a:t> </a:t>
            </a:r>
            <a:r>
              <a:rPr lang="en-US" sz="3200" dirty="0" err="1"/>
              <a:t>kesakitan</a:t>
            </a:r>
            <a:r>
              <a:rPr lang="en-US" sz="3200" dirty="0"/>
              <a:t> yang </a:t>
            </a:r>
            <a:r>
              <a:rPr lang="en-US" sz="3200" dirty="0" err="1"/>
              <a:t>ditimbulkan</a:t>
            </a:r>
            <a:endParaRPr lang="en-US" sz="3200" dirty="0"/>
          </a:p>
          <a:p>
            <a:pPr algn="just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224035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2. PRASARANA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8732" y="803186"/>
            <a:ext cx="7311923" cy="5794166"/>
          </a:xfrm>
        </p:spPr>
        <p:txBody>
          <a:bodyPr>
            <a:noAutofit/>
          </a:bodyPr>
          <a:lstStyle/>
          <a:p>
            <a:pPr marL="0" lvl="0" indent="0" fontAlgn="base">
              <a:buNone/>
            </a:pPr>
            <a:r>
              <a:rPr lang="en-US" sz="2400" b="1" dirty="0">
                <a:solidFill>
                  <a:srgbClr val="C00000"/>
                </a:solidFill>
              </a:rPr>
              <a:t>b. </a:t>
            </a:r>
            <a:r>
              <a:rPr lang="en-US" sz="2400" b="1" dirty="0" err="1">
                <a:solidFill>
                  <a:srgbClr val="C00000"/>
                </a:solidFill>
              </a:rPr>
              <a:t>Letak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geografi</a:t>
            </a:r>
            <a:endParaRPr lang="en-US" sz="2400" b="1" dirty="0">
              <a:solidFill>
                <a:srgbClr val="C00000"/>
              </a:solidFill>
            </a:endParaRPr>
          </a:p>
          <a:p>
            <a:pPr fontAlgn="base"/>
            <a:r>
              <a:rPr lang="en-US" sz="2400" dirty="0" err="1"/>
              <a:t>Lokasi</a:t>
            </a:r>
            <a:r>
              <a:rPr lang="en-US" sz="2400" dirty="0"/>
              <a:t>/</a:t>
            </a:r>
            <a:r>
              <a:rPr lang="en-US" sz="2400" dirty="0" err="1"/>
              <a:t>letak</a:t>
            </a:r>
            <a:r>
              <a:rPr lang="en-US" sz="2400" dirty="0"/>
              <a:t> </a:t>
            </a:r>
            <a:r>
              <a:rPr lang="en-US" sz="2400" dirty="0" err="1"/>
              <a:t>geografi</a:t>
            </a:r>
            <a:r>
              <a:rPr lang="en-US" sz="2400" dirty="0"/>
              <a:t> </a:t>
            </a:r>
            <a:r>
              <a:rPr lang="en-US" sz="2400" dirty="0" err="1"/>
              <a:t>daerah</a:t>
            </a:r>
            <a:r>
              <a:rPr lang="en-US" sz="2400" dirty="0"/>
              <a:t> </a:t>
            </a:r>
            <a:r>
              <a:rPr lang="en-US" sz="2400" dirty="0" err="1"/>
              <a:t>tanggap</a:t>
            </a:r>
            <a:r>
              <a:rPr lang="en-US" sz="2400" dirty="0"/>
              <a:t> </a:t>
            </a:r>
            <a:r>
              <a:rPr lang="en-US" sz="2400" dirty="0" err="1"/>
              <a:t>darurat</a:t>
            </a:r>
            <a:r>
              <a:rPr lang="en-US" sz="2400" dirty="0"/>
              <a:t> </a:t>
            </a:r>
            <a:r>
              <a:rPr lang="en-US" sz="2400" dirty="0" err="1"/>
              <a:t>bencana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perhatian</a:t>
            </a:r>
            <a:r>
              <a:rPr lang="en-US" sz="2400" dirty="0"/>
              <a:t> </a:t>
            </a:r>
            <a:r>
              <a:rPr lang="en-US" sz="2400" dirty="0" err="1"/>
              <a:t>utama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berhubungan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b="1" dirty="0" err="1"/>
              <a:t>jarak</a:t>
            </a:r>
            <a:r>
              <a:rPr lang="en-US" sz="2400" b="1" dirty="0"/>
              <a:t>, </a:t>
            </a:r>
            <a:r>
              <a:rPr lang="en-US" sz="2400" b="1" dirty="0" err="1"/>
              <a:t>biaya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sistem</a:t>
            </a:r>
            <a:r>
              <a:rPr lang="en-US" sz="2400" b="1" dirty="0"/>
              <a:t> yang </a:t>
            </a:r>
            <a:r>
              <a:rPr lang="en-US" sz="2400" b="1" dirty="0" err="1" smtClean="0"/>
              <a:t>dibuat</a:t>
            </a:r>
            <a:endParaRPr lang="en-US" sz="2400" dirty="0" smtClean="0"/>
          </a:p>
          <a:p>
            <a:pPr marL="0" lvl="0" indent="0" fontAlgn="base"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c. Volume </a:t>
            </a:r>
            <a:r>
              <a:rPr lang="en-US" sz="2400" b="1" dirty="0" err="1">
                <a:solidFill>
                  <a:srgbClr val="C00000"/>
                </a:solidFill>
              </a:rPr>
              <a:t>sampah</a:t>
            </a:r>
            <a:endParaRPr lang="en-US" sz="2400" b="1" dirty="0">
              <a:solidFill>
                <a:srgbClr val="C00000"/>
              </a:solidFill>
            </a:endParaRPr>
          </a:p>
          <a:p>
            <a:pPr fontAlgn="base"/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menghitung</a:t>
            </a:r>
            <a:r>
              <a:rPr lang="en-US" sz="2400" dirty="0"/>
              <a:t>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sampah</a:t>
            </a:r>
            <a:r>
              <a:rPr lang="en-US" sz="2400" dirty="0"/>
              <a:t> yang </a:t>
            </a:r>
            <a:r>
              <a:rPr lang="en-US" sz="2400" dirty="0" err="1"/>
              <a:t>dihasilkan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b="1" dirty="0" err="1"/>
              <a:t>luas</a:t>
            </a:r>
            <a:r>
              <a:rPr lang="en-US" sz="2400" b="1" dirty="0"/>
              <a:t> </a:t>
            </a:r>
            <a:r>
              <a:rPr lang="en-US" sz="2400" b="1" dirty="0" err="1"/>
              <a:t>sarana</a:t>
            </a:r>
            <a:r>
              <a:rPr lang="en-US" sz="2400" b="1" dirty="0"/>
              <a:t> </a:t>
            </a:r>
            <a:r>
              <a:rPr lang="en-US" sz="2400" b="1" dirty="0" err="1"/>
              <a:t>pengolahan</a:t>
            </a:r>
            <a:r>
              <a:rPr lang="en-US" sz="2400" b="1" dirty="0"/>
              <a:t> </a:t>
            </a:r>
            <a:r>
              <a:rPr lang="en-US" sz="2400" dirty="0"/>
              <a:t>(</a:t>
            </a:r>
            <a:r>
              <a:rPr lang="en-US" sz="2400" i="1" dirty="0"/>
              <a:t>composting</a:t>
            </a:r>
            <a:r>
              <a:rPr lang="en-US" sz="2400" dirty="0"/>
              <a:t>) volume </a:t>
            </a:r>
            <a:r>
              <a:rPr lang="en-US" sz="2400" dirty="0" err="1"/>
              <a:t>sampah</a:t>
            </a:r>
            <a:r>
              <a:rPr lang="en-US" sz="2400" dirty="0"/>
              <a:t> </a:t>
            </a:r>
            <a:r>
              <a:rPr lang="en-US" sz="2400" dirty="0" err="1"/>
              <a:t>dihitung</a:t>
            </a:r>
            <a:r>
              <a:rPr lang="en-US" sz="2400" dirty="0"/>
              <a:t>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jiwa</a:t>
            </a:r>
            <a:r>
              <a:rPr lang="en-US" sz="2400" dirty="0"/>
              <a:t> yang </a:t>
            </a:r>
            <a:r>
              <a:rPr lang="en-US" sz="2400" dirty="0" err="1"/>
              <a:t>tinggal</a:t>
            </a:r>
            <a:r>
              <a:rPr lang="en-US" sz="2400" dirty="0"/>
              <a:t>. </a:t>
            </a:r>
            <a:endParaRPr lang="en-US" sz="2400" dirty="0" smtClean="0"/>
          </a:p>
          <a:p>
            <a:pPr fontAlgn="base"/>
            <a:r>
              <a:rPr lang="en-US" sz="2400" dirty="0" err="1" smtClean="0"/>
              <a:t>Perkiraan</a:t>
            </a:r>
            <a:r>
              <a:rPr lang="en-US" sz="2400" dirty="0" smtClean="0"/>
              <a:t> </a:t>
            </a:r>
            <a:r>
              <a:rPr lang="en-US" sz="2400" dirty="0" err="1"/>
              <a:t>ukuran</a:t>
            </a:r>
            <a:r>
              <a:rPr lang="en-US" sz="2400" dirty="0"/>
              <a:t> 1 </a:t>
            </a:r>
            <a:r>
              <a:rPr lang="en-US" sz="2400" dirty="0" err="1"/>
              <a:t>hari</a:t>
            </a:r>
            <a:r>
              <a:rPr lang="en-US" sz="2400" dirty="0"/>
              <a:t> x 200 orang x 1 kg = 200 </a:t>
            </a:r>
            <a:r>
              <a:rPr lang="en-US" sz="2400" dirty="0" smtClean="0"/>
              <a:t>kg/</a:t>
            </a:r>
            <a:r>
              <a:rPr lang="en-US" sz="2400" dirty="0" err="1" smtClean="0"/>
              <a:t>hari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smtClean="0"/>
              <a:t>2 </a:t>
            </a:r>
            <a:r>
              <a:rPr lang="en-US" sz="2400" dirty="0" err="1"/>
              <a:t>atau</a:t>
            </a:r>
            <a:r>
              <a:rPr lang="en-US" sz="2400" dirty="0"/>
              <a:t> 4  </a:t>
            </a:r>
            <a:r>
              <a:rPr lang="en-US" sz="2400" dirty="0" err="1"/>
              <a:t>buah</a:t>
            </a:r>
            <a:r>
              <a:rPr lang="en-US" sz="2400" dirty="0"/>
              <a:t> </a:t>
            </a:r>
            <a:r>
              <a:rPr lang="en-US" sz="2400" dirty="0" err="1"/>
              <a:t>kantong</a:t>
            </a:r>
            <a:r>
              <a:rPr lang="en-US" sz="2400" dirty="0"/>
              <a:t>/polybag/</a:t>
            </a:r>
            <a:r>
              <a:rPr lang="en-US" sz="2400" dirty="0" err="1"/>
              <a:t>hari</a:t>
            </a:r>
            <a:r>
              <a:rPr lang="en-US" sz="2400" dirty="0"/>
              <a:t> (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sampah</a:t>
            </a:r>
            <a:r>
              <a:rPr lang="en-US" sz="2400" dirty="0"/>
              <a:t> </a:t>
            </a:r>
            <a:r>
              <a:rPr lang="en-US" sz="2400" dirty="0" err="1"/>
              <a:t>organik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 smtClean="0"/>
              <a:t>anorganik</a:t>
            </a:r>
            <a:r>
              <a:rPr lang="en-US" sz="2400" dirty="0" smtClean="0"/>
              <a:t>)</a:t>
            </a:r>
            <a:endParaRPr lang="en-US" sz="2400" dirty="0"/>
          </a:p>
          <a:p>
            <a:pPr fontAlgn="base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897284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2. PRASARANA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9856" y="803186"/>
            <a:ext cx="7200799" cy="5248622"/>
          </a:xfrm>
        </p:spPr>
        <p:txBody>
          <a:bodyPr>
            <a:noAutofit/>
          </a:bodyPr>
          <a:lstStyle/>
          <a:p>
            <a:pPr marL="0" lvl="0" indent="0" fontAlgn="base"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d. </a:t>
            </a:r>
            <a:r>
              <a:rPr lang="en-US" sz="2000" b="1" dirty="0" err="1" smtClean="0">
                <a:solidFill>
                  <a:srgbClr val="C00000"/>
                </a:solidFill>
              </a:rPr>
              <a:t>Tenaga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err="1">
                <a:solidFill>
                  <a:srgbClr val="C00000"/>
                </a:solidFill>
              </a:rPr>
              <a:t>kerja</a:t>
            </a:r>
            <a:endParaRPr lang="en-US" sz="2000" b="1" dirty="0">
              <a:solidFill>
                <a:srgbClr val="C00000"/>
              </a:solidFill>
            </a:endParaRPr>
          </a:p>
          <a:p>
            <a:pPr fontAlgn="base"/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mengelola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mengolah</a:t>
            </a:r>
            <a:r>
              <a:rPr lang="en-US" sz="2000" dirty="0"/>
              <a:t> </a:t>
            </a:r>
            <a:r>
              <a:rPr lang="en-US" sz="2000" dirty="0" err="1"/>
              <a:t>sampah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b="1" dirty="0" err="1"/>
              <a:t>memberdayakan</a:t>
            </a:r>
            <a:r>
              <a:rPr lang="en-US" sz="2000" b="1" dirty="0"/>
              <a:t> </a:t>
            </a:r>
            <a:r>
              <a:rPr lang="en-US" sz="2000" b="1" dirty="0" err="1"/>
              <a:t>pengungsi</a:t>
            </a:r>
            <a:r>
              <a:rPr lang="en-US" sz="2000" dirty="0" smtClean="0"/>
              <a:t>,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/>
              <a:t>hal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ibu-ibu</a:t>
            </a:r>
            <a:r>
              <a:rPr lang="en-US" sz="2000" dirty="0"/>
              <a:t> </a:t>
            </a:r>
            <a:r>
              <a:rPr lang="en-US" sz="2000" dirty="0" err="1"/>
              <a:t>dipengungsian</a:t>
            </a:r>
            <a:r>
              <a:rPr lang="en-US" sz="2000" dirty="0"/>
              <a:t> di </a:t>
            </a:r>
            <a:r>
              <a:rPr lang="en-US" sz="2000" dirty="0" err="1"/>
              <a:t>berdayakan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menjahit</a:t>
            </a:r>
            <a:r>
              <a:rPr lang="en-US" sz="2000" dirty="0"/>
              <a:t> </a:t>
            </a:r>
            <a:r>
              <a:rPr lang="en-US" sz="2000" dirty="0" err="1"/>
              <a:t>sampah</a:t>
            </a:r>
            <a:r>
              <a:rPr lang="en-US" sz="2000" dirty="0"/>
              <a:t> </a:t>
            </a:r>
            <a:r>
              <a:rPr lang="en-US" sz="2000" dirty="0" err="1"/>
              <a:t>plastik</a:t>
            </a:r>
            <a:r>
              <a:rPr lang="en-US" sz="2000" dirty="0"/>
              <a:t> </a:t>
            </a:r>
            <a:r>
              <a:rPr lang="en-US" sz="2000" dirty="0" err="1"/>
              <a:t>menjadi</a:t>
            </a:r>
            <a:r>
              <a:rPr lang="en-US" sz="2000" dirty="0"/>
              <a:t> </a:t>
            </a:r>
            <a:r>
              <a:rPr lang="en-US" sz="2000" dirty="0" err="1"/>
              <a:t>tas.</a:t>
            </a:r>
            <a:r>
              <a:rPr lang="en-US" sz="2000" dirty="0"/>
              <a:t> </a:t>
            </a:r>
            <a:endParaRPr lang="en-US" sz="2000" dirty="0" smtClean="0"/>
          </a:p>
          <a:p>
            <a:pPr fontAlgn="base"/>
            <a:r>
              <a:rPr lang="en-US" sz="2000" dirty="0" err="1" smtClean="0"/>
              <a:t>Tas</a:t>
            </a:r>
            <a:r>
              <a:rPr lang="en-US" sz="2000" dirty="0" smtClean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dijual</a:t>
            </a:r>
            <a:r>
              <a:rPr lang="en-US" sz="2000" dirty="0"/>
              <a:t> </a:t>
            </a:r>
            <a:r>
              <a:rPr lang="en-US" sz="2000" dirty="0" err="1"/>
              <a:t>sehingga</a:t>
            </a:r>
            <a:r>
              <a:rPr lang="en-US" sz="2000" dirty="0"/>
              <a:t> </a:t>
            </a:r>
            <a:r>
              <a:rPr lang="en-US" sz="2000" dirty="0" err="1"/>
              <a:t>menghasilkan</a:t>
            </a:r>
            <a:r>
              <a:rPr lang="en-US" sz="2000" dirty="0"/>
              <a:t> </a:t>
            </a:r>
            <a:r>
              <a:rPr lang="en-US" sz="2000" dirty="0" err="1"/>
              <a:t>nilai</a:t>
            </a:r>
            <a:r>
              <a:rPr lang="en-US" sz="2000" dirty="0"/>
              <a:t> rupiah. </a:t>
            </a:r>
            <a:endParaRPr lang="en-US" sz="2000" dirty="0" smtClean="0"/>
          </a:p>
          <a:p>
            <a:pPr fontAlgn="base"/>
            <a:r>
              <a:rPr lang="en-US" sz="2000" dirty="0" err="1"/>
              <a:t>S</a:t>
            </a:r>
            <a:r>
              <a:rPr lang="en-US" sz="2000" dirty="0" err="1" smtClean="0"/>
              <a:t>ampah</a:t>
            </a:r>
            <a:r>
              <a:rPr lang="en-US" sz="2000" dirty="0" smtClean="0"/>
              <a:t> </a:t>
            </a:r>
            <a:r>
              <a:rPr lang="en-US" sz="2000" dirty="0" err="1"/>
              <a:t>logam</a:t>
            </a:r>
            <a:r>
              <a:rPr lang="en-US" sz="2000" dirty="0"/>
              <a:t>, </a:t>
            </a:r>
            <a:r>
              <a:rPr lang="en-US" sz="2000" dirty="0" err="1"/>
              <a:t>botol</a:t>
            </a:r>
            <a:r>
              <a:rPr lang="en-US" sz="2000" dirty="0"/>
              <a:t>, </a:t>
            </a:r>
            <a:r>
              <a:rPr lang="en-US" sz="2000" dirty="0" err="1"/>
              <a:t>kaca</a:t>
            </a:r>
            <a:r>
              <a:rPr lang="en-US" sz="2000" dirty="0"/>
              <a:t>, </a:t>
            </a:r>
            <a:r>
              <a:rPr lang="en-US" sz="2000" dirty="0" err="1"/>
              <a:t>kertas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dikumpulkan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pengepul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selanjutnya</a:t>
            </a:r>
            <a:r>
              <a:rPr lang="en-US" sz="2000" dirty="0"/>
              <a:t> </a:t>
            </a:r>
            <a:r>
              <a:rPr lang="en-US" sz="2000" dirty="0" err="1"/>
              <a:t>dijual</a:t>
            </a:r>
            <a:r>
              <a:rPr lang="en-US" sz="2000" dirty="0"/>
              <a:t>, </a:t>
            </a:r>
            <a:r>
              <a:rPr lang="en-US" sz="2000" dirty="0" err="1"/>
              <a:t>uang</a:t>
            </a:r>
            <a:r>
              <a:rPr lang="en-US" sz="2000" dirty="0"/>
              <a:t> </a:t>
            </a:r>
            <a:r>
              <a:rPr lang="en-US" sz="2000" dirty="0" err="1"/>
              <a:t>hasil</a:t>
            </a:r>
            <a:r>
              <a:rPr lang="en-US" sz="2000" dirty="0"/>
              <a:t> </a:t>
            </a:r>
            <a:r>
              <a:rPr lang="en-US" sz="2000" dirty="0" err="1"/>
              <a:t>penjualan</a:t>
            </a:r>
            <a:r>
              <a:rPr lang="en-US" sz="2000" dirty="0"/>
              <a:t> </a:t>
            </a:r>
            <a:r>
              <a:rPr lang="en-US" sz="2000" dirty="0" err="1"/>
              <a:t>diberikan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keperluan</a:t>
            </a:r>
            <a:r>
              <a:rPr lang="en-US" sz="2000" dirty="0"/>
              <a:t> </a:t>
            </a:r>
            <a:r>
              <a:rPr lang="en-US" sz="2000" dirty="0" err="1"/>
              <a:t>pengungsi</a:t>
            </a:r>
            <a:r>
              <a:rPr lang="en-US" sz="2000" dirty="0"/>
              <a:t>.</a:t>
            </a:r>
          </a:p>
          <a:p>
            <a:pPr fontAlgn="base"/>
            <a:r>
              <a:rPr lang="en-US" sz="2000" dirty="0"/>
              <a:t>Para </a:t>
            </a:r>
            <a:r>
              <a:rPr lang="en-US" sz="2000" dirty="0" err="1"/>
              <a:t>pengungsi</a:t>
            </a:r>
            <a:r>
              <a:rPr lang="en-US" sz="2000" dirty="0"/>
              <a:t> </a:t>
            </a:r>
            <a:r>
              <a:rPr lang="en-US" sz="2000" dirty="0" err="1"/>
              <a:t>dibekali</a:t>
            </a:r>
            <a:r>
              <a:rPr lang="en-US" sz="2000" dirty="0"/>
              <a:t> </a:t>
            </a:r>
            <a:r>
              <a:rPr lang="en-US" sz="2000" dirty="0" err="1"/>
              <a:t>ilmu</a:t>
            </a:r>
            <a:r>
              <a:rPr lang="en-US" sz="2000" dirty="0"/>
              <a:t> </a:t>
            </a:r>
            <a:r>
              <a:rPr lang="en-US" sz="2000" dirty="0" err="1"/>
              <a:t>kesehatan</a:t>
            </a:r>
            <a:r>
              <a:rPr lang="en-US" sz="2000" dirty="0"/>
              <a:t> </a:t>
            </a:r>
            <a:r>
              <a:rPr lang="en-US" sz="2000" dirty="0" err="1"/>
              <a:t>lingkungan</a:t>
            </a:r>
            <a:r>
              <a:rPr lang="en-US" sz="2000" dirty="0"/>
              <a:t> </a:t>
            </a:r>
            <a:r>
              <a:rPr lang="en-US" sz="2000" dirty="0" err="1"/>
              <a:t>tentang</a:t>
            </a:r>
            <a:r>
              <a:rPr lang="en-US" sz="2000" dirty="0"/>
              <a:t> </a:t>
            </a:r>
            <a:r>
              <a:rPr lang="en-US" sz="2000" b="1" dirty="0" err="1"/>
              <a:t>pengelolaan</a:t>
            </a:r>
            <a:r>
              <a:rPr lang="en-US" sz="2000" b="1" dirty="0"/>
              <a:t> </a:t>
            </a:r>
            <a:r>
              <a:rPr lang="en-US" sz="2000" b="1" dirty="0" err="1"/>
              <a:t>sampah</a:t>
            </a:r>
            <a:r>
              <a:rPr lang="en-US" sz="2000" b="1" dirty="0"/>
              <a:t> model </a:t>
            </a:r>
            <a:r>
              <a:rPr lang="en-US" sz="2000" b="1" dirty="0" err="1"/>
              <a:t>pemilahan</a:t>
            </a:r>
            <a:r>
              <a:rPr lang="en-US" sz="2000" dirty="0"/>
              <a:t>, </a:t>
            </a:r>
            <a:r>
              <a:rPr lang="en-US" sz="2000" dirty="0" err="1"/>
              <a:t>diharapkan</a:t>
            </a:r>
            <a:r>
              <a:rPr lang="en-US" sz="2000" dirty="0"/>
              <a:t> </a:t>
            </a:r>
            <a:r>
              <a:rPr lang="en-US" sz="2000" dirty="0" err="1"/>
              <a:t>setelah</a:t>
            </a:r>
            <a:r>
              <a:rPr lang="en-US" sz="2000" dirty="0"/>
              <a:t> </a:t>
            </a:r>
            <a:r>
              <a:rPr lang="en-US" sz="2000" dirty="0" err="1"/>
              <a:t>para</a:t>
            </a:r>
            <a:r>
              <a:rPr lang="en-US" sz="2000" dirty="0"/>
              <a:t> </a:t>
            </a:r>
            <a:r>
              <a:rPr lang="en-US" sz="2000" dirty="0" err="1"/>
              <a:t>pengungsi</a:t>
            </a:r>
            <a:r>
              <a:rPr lang="en-US" sz="2000" dirty="0"/>
              <a:t> </a:t>
            </a:r>
            <a:r>
              <a:rPr lang="en-US" sz="2000" dirty="0" err="1" smtClean="0"/>
              <a:t>kembali</a:t>
            </a:r>
            <a:r>
              <a:rPr lang="en-US" sz="2000" dirty="0" smtClean="0"/>
              <a:t> </a:t>
            </a:r>
            <a:r>
              <a:rPr lang="en-US" sz="2000" dirty="0" err="1" smtClean="0"/>
              <a:t>kerumah</a:t>
            </a:r>
            <a:r>
              <a:rPr lang="en-US" sz="2000" dirty="0" smtClean="0"/>
              <a:t> </a:t>
            </a:r>
            <a:r>
              <a:rPr lang="en-US" sz="2000" dirty="0" err="1"/>
              <a:t>masing-masing</a:t>
            </a:r>
            <a:r>
              <a:rPr lang="en-US" sz="2000" dirty="0"/>
              <a:t> </a:t>
            </a:r>
            <a:r>
              <a:rPr lang="en-US" sz="2000" dirty="0" err="1"/>
              <a:t>tetap</a:t>
            </a:r>
            <a:r>
              <a:rPr lang="en-US" sz="2000" dirty="0"/>
              <a:t> </a:t>
            </a:r>
            <a:r>
              <a:rPr lang="en-US" sz="2000" b="1" dirty="0" err="1" smtClean="0"/>
              <a:t>melakukan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pemilahan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sampah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dengan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menyediakan</a:t>
            </a:r>
            <a:r>
              <a:rPr lang="en-US" sz="2000" b="1" dirty="0" smtClean="0"/>
              <a:t> &amp; </a:t>
            </a:r>
            <a:r>
              <a:rPr lang="en-US" sz="2000" b="1" dirty="0" err="1" smtClean="0"/>
              <a:t>tempat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sampah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berdasarkan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jenis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sampah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4820525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Kegiatan</a:t>
            </a:r>
            <a:r>
              <a:rPr lang="en-US" b="1" dirty="0" smtClean="0"/>
              <a:t>  </a:t>
            </a:r>
            <a:r>
              <a:rPr lang="en-US" b="1" dirty="0" err="1" smtClean="0"/>
              <a:t>Upaya</a:t>
            </a:r>
            <a:r>
              <a:rPr lang="en-US" b="1" dirty="0" smtClean="0"/>
              <a:t> </a:t>
            </a:r>
            <a:r>
              <a:rPr lang="en-US" b="1" dirty="0" err="1" smtClean="0"/>
              <a:t>Sanitasi</a:t>
            </a:r>
            <a:r>
              <a:rPr lang="en-US" b="1" dirty="0" smtClean="0"/>
              <a:t> </a:t>
            </a:r>
            <a:r>
              <a:rPr lang="en-US" b="1" dirty="0" err="1" smtClean="0"/>
              <a:t>Pengelolaan</a:t>
            </a:r>
            <a:r>
              <a:rPr lang="en-US" b="1" dirty="0" smtClean="0"/>
              <a:t> </a:t>
            </a:r>
            <a:r>
              <a:rPr lang="en-US" b="1" dirty="0" err="1" smtClean="0"/>
              <a:t>Sampah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3832" y="980728"/>
            <a:ext cx="7344815" cy="5248622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300" b="1" dirty="0" smtClean="0"/>
              <a:t>1. </a:t>
            </a:r>
            <a:r>
              <a:rPr lang="en-US" sz="2300" b="1" dirty="0" err="1" smtClean="0"/>
              <a:t>Pengumpulan</a:t>
            </a:r>
            <a:r>
              <a:rPr lang="en-US" sz="2300" b="1" dirty="0" smtClean="0"/>
              <a:t> </a:t>
            </a:r>
            <a:r>
              <a:rPr lang="en-US" sz="2300" b="1" dirty="0" err="1"/>
              <a:t>Sampah</a:t>
            </a:r>
            <a:r>
              <a:rPr lang="en-US" sz="2300" b="1" dirty="0"/>
              <a:t> </a:t>
            </a:r>
          </a:p>
          <a:p>
            <a:r>
              <a:rPr lang="en-US" sz="2300" dirty="0" err="1" smtClean="0"/>
              <a:t>Sampah</a:t>
            </a:r>
            <a:r>
              <a:rPr lang="en-US" sz="2300" dirty="0" smtClean="0"/>
              <a:t> </a:t>
            </a:r>
            <a:r>
              <a:rPr lang="en-US" sz="2300" dirty="0"/>
              <a:t>yang </a:t>
            </a:r>
            <a:r>
              <a:rPr lang="en-US" sz="2300" dirty="0" err="1"/>
              <a:t>dihasilkan</a:t>
            </a:r>
            <a:r>
              <a:rPr lang="en-US" sz="2300" dirty="0"/>
              <a:t> </a:t>
            </a:r>
            <a:r>
              <a:rPr lang="en-US" sz="2300" b="1" dirty="0" err="1"/>
              <a:t>harus</a:t>
            </a:r>
            <a:r>
              <a:rPr lang="en-US" sz="2300" b="1" dirty="0"/>
              <a:t> </a:t>
            </a:r>
            <a:r>
              <a:rPr lang="en-US" sz="2300" b="1" dirty="0" err="1"/>
              <a:t>ditampung</a:t>
            </a:r>
            <a:r>
              <a:rPr lang="en-US" sz="2300" dirty="0"/>
              <a:t> </a:t>
            </a:r>
            <a:r>
              <a:rPr lang="en-US" sz="2300" dirty="0" err="1"/>
              <a:t>pada</a:t>
            </a:r>
            <a:r>
              <a:rPr lang="en-US" sz="2300" dirty="0"/>
              <a:t> </a:t>
            </a:r>
            <a:r>
              <a:rPr lang="en-US" sz="2300" dirty="0" err="1"/>
              <a:t>tempat</a:t>
            </a:r>
            <a:r>
              <a:rPr lang="en-US" sz="2300" dirty="0"/>
              <a:t> </a:t>
            </a:r>
            <a:r>
              <a:rPr lang="en-US" sz="2300" dirty="0" err="1"/>
              <a:t>sampah</a:t>
            </a:r>
            <a:r>
              <a:rPr lang="en-US" sz="2300" dirty="0"/>
              <a:t> </a:t>
            </a:r>
            <a:r>
              <a:rPr lang="en-US" sz="2300" dirty="0" err="1"/>
              <a:t>keluarga</a:t>
            </a:r>
            <a:r>
              <a:rPr lang="en-US" sz="2300" dirty="0"/>
              <a:t> </a:t>
            </a:r>
            <a:r>
              <a:rPr lang="en-US" sz="2300" dirty="0" err="1"/>
              <a:t>atau</a:t>
            </a:r>
            <a:r>
              <a:rPr lang="en-US" sz="2300" dirty="0"/>
              <a:t> </a:t>
            </a:r>
            <a:r>
              <a:rPr lang="en-US" sz="2300" dirty="0" err="1"/>
              <a:t>sekelompok</a:t>
            </a:r>
            <a:r>
              <a:rPr lang="en-US" sz="2300" dirty="0"/>
              <a:t> </a:t>
            </a:r>
            <a:r>
              <a:rPr lang="en-US" sz="2300" dirty="0" err="1"/>
              <a:t>keluarga</a:t>
            </a:r>
            <a:r>
              <a:rPr lang="en-US" sz="2300" dirty="0"/>
              <a:t> </a:t>
            </a:r>
          </a:p>
          <a:p>
            <a:r>
              <a:rPr lang="en-US" sz="2300" dirty="0" err="1" smtClean="0"/>
              <a:t>Disarankan</a:t>
            </a:r>
            <a:r>
              <a:rPr lang="en-US" sz="2300" dirty="0" smtClean="0"/>
              <a:t> </a:t>
            </a:r>
            <a:r>
              <a:rPr lang="en-US" sz="2300" dirty="0" err="1"/>
              <a:t>menggunakan</a:t>
            </a:r>
            <a:r>
              <a:rPr lang="en-US" sz="2300" dirty="0"/>
              <a:t> </a:t>
            </a:r>
            <a:r>
              <a:rPr lang="en-US" sz="2300" dirty="0" err="1"/>
              <a:t>tempat</a:t>
            </a:r>
            <a:r>
              <a:rPr lang="en-US" sz="2300" dirty="0"/>
              <a:t> </a:t>
            </a:r>
            <a:r>
              <a:rPr lang="en-US" sz="2300" dirty="0" err="1"/>
              <a:t>sampah</a:t>
            </a:r>
            <a:r>
              <a:rPr lang="en-US" sz="2300" dirty="0"/>
              <a:t> yang </a:t>
            </a:r>
            <a:r>
              <a:rPr lang="en-US" sz="2300" b="1" dirty="0" err="1"/>
              <a:t>dapat</a:t>
            </a:r>
            <a:r>
              <a:rPr lang="en-US" sz="2300" b="1" dirty="0"/>
              <a:t> </a:t>
            </a:r>
            <a:r>
              <a:rPr lang="en-US" sz="2300" b="1" dirty="0" err="1"/>
              <a:t>ditutup</a:t>
            </a:r>
            <a:r>
              <a:rPr lang="en-US" sz="2300" b="1" dirty="0"/>
              <a:t> </a:t>
            </a:r>
            <a:r>
              <a:rPr lang="en-US" sz="2300" b="1" dirty="0" err="1"/>
              <a:t>dan</a:t>
            </a:r>
            <a:r>
              <a:rPr lang="en-US" sz="2300" b="1" dirty="0"/>
              <a:t> </a:t>
            </a:r>
            <a:r>
              <a:rPr lang="en-US" sz="2300" b="1" dirty="0" err="1"/>
              <a:t>mudah</a:t>
            </a:r>
            <a:r>
              <a:rPr lang="en-US" sz="2300" b="1" dirty="0"/>
              <a:t> </a:t>
            </a:r>
            <a:r>
              <a:rPr lang="en-US" sz="2300" b="1" dirty="0" err="1" smtClean="0"/>
              <a:t>a</a:t>
            </a:r>
            <a:r>
              <a:rPr lang="en-US" sz="2300" dirty="0" err="1" smtClean="0"/>
              <a:t>untuk</a:t>
            </a:r>
            <a:r>
              <a:rPr lang="en-US" sz="2300" dirty="0" smtClean="0"/>
              <a:t> </a:t>
            </a:r>
            <a:r>
              <a:rPr lang="en-US" sz="2300" dirty="0" err="1"/>
              <a:t>menghindari</a:t>
            </a:r>
            <a:r>
              <a:rPr lang="en-US" sz="2300" dirty="0"/>
              <a:t> </a:t>
            </a:r>
            <a:r>
              <a:rPr lang="en-US" sz="2300" dirty="0" err="1"/>
              <a:t>lalat</a:t>
            </a:r>
            <a:r>
              <a:rPr lang="en-US" sz="2300" dirty="0"/>
              <a:t> </a:t>
            </a:r>
            <a:r>
              <a:rPr lang="en-US" sz="2300" dirty="0" err="1"/>
              <a:t>serta</a:t>
            </a:r>
            <a:r>
              <a:rPr lang="en-US" sz="2300" dirty="0"/>
              <a:t> </a:t>
            </a:r>
            <a:r>
              <a:rPr lang="en-US" sz="2300" dirty="0" err="1" smtClean="0"/>
              <a:t>bau</a:t>
            </a:r>
            <a:r>
              <a:rPr lang="en-US" sz="2300" dirty="0" smtClean="0">
                <a:sym typeface="Wingdings" pitchFamily="2" charset="2"/>
              </a:rPr>
              <a:t> </a:t>
            </a:r>
            <a:r>
              <a:rPr lang="en-US" sz="2300" dirty="0" err="1" smtClean="0"/>
              <a:t>dapat</a:t>
            </a:r>
            <a:r>
              <a:rPr lang="en-US" sz="2300" dirty="0" smtClean="0"/>
              <a:t> </a:t>
            </a:r>
            <a:r>
              <a:rPr lang="en-US" sz="2300" dirty="0" err="1"/>
              <a:t>digunakan</a:t>
            </a:r>
            <a:r>
              <a:rPr lang="en-US" sz="2300" dirty="0"/>
              <a:t> </a:t>
            </a:r>
            <a:r>
              <a:rPr lang="en-US" sz="2300" dirty="0" err="1"/>
              <a:t>potongan</a:t>
            </a:r>
            <a:r>
              <a:rPr lang="en-US" sz="2300" dirty="0"/>
              <a:t> drum </a:t>
            </a:r>
            <a:r>
              <a:rPr lang="en-US" sz="2300" dirty="0" err="1"/>
              <a:t>atau</a:t>
            </a:r>
            <a:r>
              <a:rPr lang="en-US" sz="2300" dirty="0"/>
              <a:t> </a:t>
            </a:r>
            <a:r>
              <a:rPr lang="en-US" sz="2300" dirty="0" err="1"/>
              <a:t>kantung</a:t>
            </a:r>
            <a:r>
              <a:rPr lang="en-US" sz="2300" dirty="0"/>
              <a:t> </a:t>
            </a:r>
            <a:r>
              <a:rPr lang="en-US" sz="2300" dirty="0" err="1"/>
              <a:t>plastik</a:t>
            </a:r>
            <a:r>
              <a:rPr lang="en-US" sz="2300" dirty="0"/>
              <a:t> </a:t>
            </a:r>
            <a:r>
              <a:rPr lang="en-US" sz="2300" dirty="0" err="1"/>
              <a:t>sampah</a:t>
            </a:r>
            <a:r>
              <a:rPr lang="en-US" sz="2300" dirty="0"/>
              <a:t> </a:t>
            </a:r>
            <a:r>
              <a:rPr lang="en-US" sz="2300" dirty="0" err="1"/>
              <a:t>ukuran</a:t>
            </a:r>
            <a:r>
              <a:rPr lang="en-US" sz="2300" dirty="0"/>
              <a:t> 1 m x 0,6 m </a:t>
            </a:r>
            <a:r>
              <a:rPr lang="en-US" sz="2300" dirty="0" err="1"/>
              <a:t>untuk</a:t>
            </a:r>
            <a:r>
              <a:rPr lang="en-US" sz="2300" dirty="0"/>
              <a:t> 1 – 3 </a:t>
            </a:r>
            <a:r>
              <a:rPr lang="en-US" sz="2300" dirty="0" err="1"/>
              <a:t>keluarga</a:t>
            </a:r>
            <a:r>
              <a:rPr lang="en-US" sz="2300" dirty="0"/>
              <a:t> </a:t>
            </a:r>
          </a:p>
          <a:p>
            <a:r>
              <a:rPr lang="en-US" sz="2300" dirty="0" err="1" smtClean="0"/>
              <a:t>Penempatan</a:t>
            </a:r>
            <a:r>
              <a:rPr lang="en-US" sz="2300" dirty="0" smtClean="0"/>
              <a:t> </a:t>
            </a:r>
            <a:r>
              <a:rPr lang="en-US" sz="2300" dirty="0" err="1"/>
              <a:t>tempat</a:t>
            </a:r>
            <a:r>
              <a:rPr lang="en-US" sz="2300" dirty="0"/>
              <a:t> </a:t>
            </a:r>
            <a:r>
              <a:rPr lang="en-US" sz="2300" dirty="0" err="1"/>
              <a:t>sampah</a:t>
            </a:r>
            <a:r>
              <a:rPr lang="en-US" sz="2300" dirty="0"/>
              <a:t> </a:t>
            </a:r>
            <a:r>
              <a:rPr lang="en-US" sz="2300" b="1" dirty="0" err="1"/>
              <a:t>maksimum</a:t>
            </a:r>
            <a:r>
              <a:rPr lang="en-US" sz="2300" b="1" dirty="0"/>
              <a:t> 15 meter </a:t>
            </a:r>
            <a:r>
              <a:rPr lang="en-US" sz="2300" b="1" dirty="0" err="1"/>
              <a:t>dari</a:t>
            </a:r>
            <a:r>
              <a:rPr lang="en-US" sz="2300" b="1" dirty="0"/>
              <a:t> </a:t>
            </a:r>
            <a:r>
              <a:rPr lang="en-US" sz="2300" b="1" dirty="0" err="1"/>
              <a:t>tempat</a:t>
            </a:r>
            <a:r>
              <a:rPr lang="en-US" sz="2300" b="1" dirty="0"/>
              <a:t> </a:t>
            </a:r>
            <a:r>
              <a:rPr lang="en-US" sz="2300" b="1" dirty="0" err="1"/>
              <a:t>hunian</a:t>
            </a:r>
            <a:r>
              <a:rPr lang="en-US" sz="2300" b="1" dirty="0"/>
              <a:t> </a:t>
            </a:r>
          </a:p>
          <a:p>
            <a:r>
              <a:rPr lang="en-US" sz="2300" dirty="0" err="1" smtClean="0"/>
              <a:t>Sampah</a:t>
            </a:r>
            <a:r>
              <a:rPr lang="en-US" sz="2300" dirty="0" smtClean="0"/>
              <a:t> </a:t>
            </a:r>
            <a:r>
              <a:rPr lang="en-US" sz="2300" dirty="0" err="1"/>
              <a:t>ditempat</a:t>
            </a:r>
            <a:r>
              <a:rPr lang="en-US" sz="2300" dirty="0"/>
              <a:t> </a:t>
            </a:r>
            <a:r>
              <a:rPr lang="en-US" sz="2300" dirty="0" err="1"/>
              <a:t>sampah</a:t>
            </a:r>
            <a:r>
              <a:rPr lang="en-US" sz="2300" dirty="0"/>
              <a:t> </a:t>
            </a:r>
            <a:r>
              <a:rPr lang="en-US" sz="2300" dirty="0" err="1"/>
              <a:t>tersebut</a:t>
            </a:r>
            <a:r>
              <a:rPr lang="en-US" sz="2300" dirty="0"/>
              <a:t> </a:t>
            </a:r>
            <a:r>
              <a:rPr lang="en-US" sz="2300" b="1" dirty="0" err="1"/>
              <a:t>maksimum</a:t>
            </a:r>
            <a:r>
              <a:rPr lang="en-US" sz="2300" b="1" dirty="0"/>
              <a:t> </a:t>
            </a:r>
            <a:r>
              <a:rPr lang="en-US" sz="2300" b="1" dirty="0" smtClean="0"/>
              <a:t>3  </a:t>
            </a:r>
            <a:r>
              <a:rPr lang="en-US" sz="2300" b="1" dirty="0" err="1"/>
              <a:t>hari</a:t>
            </a:r>
            <a:r>
              <a:rPr lang="en-US" sz="2300" b="1" dirty="0"/>
              <a:t> </a:t>
            </a:r>
            <a:r>
              <a:rPr lang="en-US" sz="2300" b="1" dirty="0" err="1"/>
              <a:t>harus</a:t>
            </a:r>
            <a:r>
              <a:rPr lang="en-US" sz="2300" b="1" dirty="0"/>
              <a:t> </a:t>
            </a:r>
            <a:r>
              <a:rPr lang="en-US" sz="2300" b="1" dirty="0" err="1"/>
              <a:t>sudah</a:t>
            </a:r>
            <a:r>
              <a:rPr lang="en-US" sz="2300" b="1" dirty="0"/>
              <a:t> </a:t>
            </a:r>
            <a:r>
              <a:rPr lang="en-US" sz="2300" b="1" dirty="0" err="1"/>
              <a:t>diangku</a:t>
            </a:r>
            <a:r>
              <a:rPr lang="en-US" sz="2300" dirty="0" err="1"/>
              <a:t>t</a:t>
            </a:r>
            <a:r>
              <a:rPr lang="en-US" sz="2300" dirty="0"/>
              <a:t> </a:t>
            </a:r>
            <a:r>
              <a:rPr lang="en-US" sz="2300" dirty="0" err="1"/>
              <a:t>ke</a:t>
            </a:r>
            <a:r>
              <a:rPr lang="en-US" sz="2300" dirty="0"/>
              <a:t> </a:t>
            </a:r>
            <a:r>
              <a:rPr lang="en-US" sz="2300" dirty="0" err="1"/>
              <a:t>tempat</a:t>
            </a:r>
            <a:r>
              <a:rPr lang="en-US" sz="2300" dirty="0"/>
              <a:t> </a:t>
            </a:r>
            <a:r>
              <a:rPr lang="en-US" sz="2300" dirty="0" err="1"/>
              <a:t>pembuangan</a:t>
            </a:r>
            <a:r>
              <a:rPr lang="en-US" sz="2300" dirty="0"/>
              <a:t> </a:t>
            </a:r>
            <a:r>
              <a:rPr lang="en-US" sz="2300" dirty="0" err="1"/>
              <a:t>akhir</a:t>
            </a:r>
            <a:r>
              <a:rPr lang="en-US" sz="2300" dirty="0"/>
              <a:t> </a:t>
            </a:r>
            <a:r>
              <a:rPr lang="en-US" sz="2300" dirty="0" err="1"/>
              <a:t>atau</a:t>
            </a:r>
            <a:r>
              <a:rPr lang="en-US" sz="2300" dirty="0"/>
              <a:t> </a:t>
            </a:r>
            <a:r>
              <a:rPr lang="en-US" sz="2300" dirty="0" err="1"/>
              <a:t>tempat</a:t>
            </a:r>
            <a:r>
              <a:rPr lang="en-US" sz="2300" dirty="0"/>
              <a:t> </a:t>
            </a:r>
            <a:r>
              <a:rPr lang="en-US" sz="2300" dirty="0" err="1"/>
              <a:t>pengumpulan</a:t>
            </a:r>
            <a:r>
              <a:rPr lang="en-US" sz="2300" dirty="0"/>
              <a:t> </a:t>
            </a:r>
            <a:r>
              <a:rPr lang="en-US" sz="2300" dirty="0" err="1"/>
              <a:t>sementara</a:t>
            </a:r>
            <a:r>
              <a:rPr lang="en-US" sz="2300" dirty="0"/>
              <a:t>.</a:t>
            </a:r>
          </a:p>
          <a:p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9680995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Kegiatan</a:t>
            </a:r>
            <a:r>
              <a:rPr lang="en-US" b="1" dirty="0"/>
              <a:t>  </a:t>
            </a:r>
            <a:r>
              <a:rPr lang="en-US" b="1" dirty="0" err="1"/>
              <a:t>Upaya</a:t>
            </a:r>
            <a:r>
              <a:rPr lang="en-US" b="1" dirty="0"/>
              <a:t> </a:t>
            </a:r>
            <a:r>
              <a:rPr lang="en-US" b="1" dirty="0" err="1"/>
              <a:t>Sanitasi</a:t>
            </a:r>
            <a:r>
              <a:rPr lang="en-US" b="1" dirty="0"/>
              <a:t> </a:t>
            </a:r>
            <a:r>
              <a:rPr lang="en-US" b="1" dirty="0" err="1"/>
              <a:t>Pengelolaan</a:t>
            </a:r>
            <a:r>
              <a:rPr lang="en-US" b="1" dirty="0"/>
              <a:t> </a:t>
            </a:r>
            <a:r>
              <a:rPr lang="en-US" b="1" dirty="0" err="1"/>
              <a:t>Sampah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7848" y="980728"/>
            <a:ext cx="7272807" cy="5544616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2. </a:t>
            </a:r>
            <a:r>
              <a:rPr lang="en-US" sz="2400" b="1" dirty="0" err="1" smtClean="0">
                <a:solidFill>
                  <a:srgbClr val="C00000"/>
                </a:solidFill>
              </a:rPr>
              <a:t>Pengangkutan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Sampah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</a:p>
          <a:p>
            <a:r>
              <a:rPr lang="en-US" sz="2400" dirty="0" err="1"/>
              <a:t>Pengangkutan</a:t>
            </a:r>
            <a:r>
              <a:rPr lang="en-US" sz="2400" dirty="0"/>
              <a:t> </a:t>
            </a:r>
            <a:r>
              <a:rPr lang="en-US" sz="2400" dirty="0" err="1"/>
              <a:t>sampah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gerobak</a:t>
            </a:r>
            <a:r>
              <a:rPr lang="en-US" sz="2400" dirty="0"/>
              <a:t> </a:t>
            </a:r>
            <a:r>
              <a:rPr lang="en-US" sz="2400" dirty="0" err="1"/>
              <a:t>sampah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truk</a:t>
            </a:r>
            <a:r>
              <a:rPr lang="en-US" sz="2400" dirty="0"/>
              <a:t> </a:t>
            </a:r>
            <a:r>
              <a:rPr lang="en-US" sz="2400" dirty="0" err="1"/>
              <a:t>pengangkut</a:t>
            </a:r>
            <a:r>
              <a:rPr lang="en-US" sz="2400" dirty="0"/>
              <a:t> </a:t>
            </a:r>
            <a:r>
              <a:rPr lang="en-US" sz="2400" dirty="0" err="1"/>
              <a:t>sampah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b="1" dirty="0" err="1"/>
              <a:t>diangkut</a:t>
            </a:r>
            <a:r>
              <a:rPr lang="en-US" sz="2400" b="1" dirty="0"/>
              <a:t> </a:t>
            </a:r>
            <a:r>
              <a:rPr lang="en-US" sz="2400" b="1" dirty="0" err="1"/>
              <a:t>ke</a:t>
            </a:r>
            <a:r>
              <a:rPr lang="en-US" sz="2400" b="1" dirty="0"/>
              <a:t> </a:t>
            </a:r>
            <a:r>
              <a:rPr lang="en-US" sz="2400" b="1" dirty="0" err="1"/>
              <a:t>tempat</a:t>
            </a:r>
            <a:r>
              <a:rPr lang="en-US" sz="2400" b="1" dirty="0"/>
              <a:t> </a:t>
            </a:r>
            <a:r>
              <a:rPr lang="en-US" sz="2400" b="1" dirty="0" err="1"/>
              <a:t>pembuangan</a:t>
            </a:r>
            <a:r>
              <a:rPr lang="en-US" sz="2400" b="1" dirty="0"/>
              <a:t> </a:t>
            </a:r>
            <a:r>
              <a:rPr lang="en-US" sz="2400" b="1" dirty="0" err="1" smtClean="0"/>
              <a:t>akhir</a:t>
            </a:r>
            <a:r>
              <a:rPr lang="en-US" sz="2400" b="1" dirty="0" smtClean="0"/>
              <a:t>.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3. </a:t>
            </a:r>
            <a:r>
              <a:rPr lang="en-US" sz="2400" b="1" dirty="0" err="1" smtClean="0">
                <a:solidFill>
                  <a:srgbClr val="C00000"/>
                </a:solidFill>
              </a:rPr>
              <a:t>Pembuangan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Akhir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Sampah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</a:p>
          <a:p>
            <a:r>
              <a:rPr lang="en-US" sz="2400" dirty="0" err="1"/>
              <a:t>Pembuangan</a:t>
            </a:r>
            <a:r>
              <a:rPr lang="en-US" sz="2400" dirty="0"/>
              <a:t> </a:t>
            </a:r>
            <a:r>
              <a:rPr lang="en-US" sz="2400" dirty="0" err="1"/>
              <a:t>akhir</a:t>
            </a:r>
            <a:r>
              <a:rPr lang="en-US" sz="2400" dirty="0"/>
              <a:t> </a:t>
            </a:r>
            <a:r>
              <a:rPr lang="en-US" sz="2400" dirty="0" err="1"/>
              <a:t>sampah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cara</a:t>
            </a:r>
            <a:r>
              <a:rPr lang="en-US" sz="2400" dirty="0"/>
              <a:t>,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b="1" dirty="0" err="1"/>
              <a:t>pembakaran</a:t>
            </a:r>
            <a:r>
              <a:rPr lang="en-US" sz="2400" b="1" dirty="0"/>
              <a:t>, </a:t>
            </a:r>
            <a:r>
              <a:rPr lang="en-US" sz="2400" b="1" dirty="0" err="1"/>
              <a:t>penimbunan</a:t>
            </a:r>
            <a:r>
              <a:rPr lang="en-US" sz="2400" b="1" dirty="0"/>
              <a:t> </a:t>
            </a:r>
            <a:r>
              <a:rPr lang="en-US" sz="2400" b="1" dirty="0" err="1"/>
              <a:t>dalam</a:t>
            </a:r>
            <a:r>
              <a:rPr lang="en-US" sz="2400" b="1" dirty="0"/>
              <a:t> </a:t>
            </a:r>
            <a:r>
              <a:rPr lang="en-US" sz="2400" b="1" dirty="0" err="1"/>
              <a:t>lubang</a:t>
            </a:r>
            <a:r>
              <a:rPr lang="en-US" sz="2400" b="1" dirty="0"/>
              <a:t> </a:t>
            </a:r>
            <a:r>
              <a:rPr lang="en-US" sz="2400" b="1" dirty="0" err="1"/>
              <a:t>galian</a:t>
            </a:r>
            <a:r>
              <a:rPr lang="en-US" sz="2400" b="1" dirty="0"/>
              <a:t> </a:t>
            </a:r>
            <a:r>
              <a:rPr lang="en-US" sz="2400" b="1" dirty="0" err="1"/>
              <a:t>atau</a:t>
            </a:r>
            <a:r>
              <a:rPr lang="en-US" sz="2400" b="1" dirty="0"/>
              <a:t> </a:t>
            </a:r>
            <a:r>
              <a:rPr lang="en-US" sz="2400" b="1" dirty="0" err="1"/>
              <a:t>parit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ukuran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2 meter </a:t>
            </a:r>
            <a:r>
              <a:rPr lang="en-US" sz="2400" dirty="0" err="1"/>
              <a:t>lebar</a:t>
            </a:r>
            <a:r>
              <a:rPr lang="en-US" sz="2400" dirty="0"/>
              <a:t> 1,5 meter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panjang</a:t>
            </a:r>
            <a:r>
              <a:rPr lang="en-US" sz="2400" dirty="0"/>
              <a:t> 1 meter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keperluan</a:t>
            </a:r>
            <a:r>
              <a:rPr lang="en-US" sz="2400" dirty="0"/>
              <a:t> 200 </a:t>
            </a:r>
            <a:r>
              <a:rPr lang="en-US" sz="2400" dirty="0" smtClean="0"/>
              <a:t>orang.</a:t>
            </a:r>
          </a:p>
          <a:p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/>
              <a:t>diperhatikan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lokasi</a:t>
            </a:r>
            <a:r>
              <a:rPr lang="en-US" sz="2400" dirty="0"/>
              <a:t> </a:t>
            </a:r>
            <a:r>
              <a:rPr lang="en-US" sz="2400" dirty="0" err="1"/>
              <a:t>pembuangan</a:t>
            </a:r>
            <a:r>
              <a:rPr lang="en-US" sz="2400" dirty="0"/>
              <a:t> </a:t>
            </a:r>
            <a:r>
              <a:rPr lang="en-US" sz="2400" dirty="0" err="1"/>
              <a:t>akhir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jauh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tempat</a:t>
            </a:r>
            <a:r>
              <a:rPr lang="en-US" sz="2400" dirty="0"/>
              <a:t> </a:t>
            </a:r>
            <a:r>
              <a:rPr lang="en-US" sz="2400" dirty="0" err="1"/>
              <a:t>hunian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b="1" dirty="0" err="1"/>
              <a:t>jarak</a:t>
            </a:r>
            <a:r>
              <a:rPr lang="en-US" sz="2400" b="1" dirty="0"/>
              <a:t> minimal </a:t>
            </a:r>
            <a:r>
              <a:rPr lang="en-US" sz="2400" b="1" dirty="0" err="1"/>
              <a:t>dari</a:t>
            </a:r>
            <a:r>
              <a:rPr lang="en-US" sz="2400" b="1" dirty="0"/>
              <a:t> </a:t>
            </a:r>
            <a:r>
              <a:rPr lang="en-US" sz="2400" b="1" dirty="0" err="1"/>
              <a:t>sumber</a:t>
            </a:r>
            <a:r>
              <a:rPr lang="en-US" sz="2400" b="1" dirty="0"/>
              <a:t> air 10 meter.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15525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  <a:latin typeface="Adobe Gothic Std B" pitchFamily="34" charset="-128"/>
                <a:ea typeface="Adobe Gothic Std B" pitchFamily="34" charset="-128"/>
              </a:rPr>
              <a:t>Masalah</a:t>
            </a:r>
            <a:r>
              <a:rPr lang="en-US" sz="3200" dirty="0" smtClean="0">
                <a:solidFill>
                  <a:schemeClr val="bg1"/>
                </a:solidFill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dobe Gothic Std B" pitchFamily="34" charset="-128"/>
                <a:ea typeface="Adobe Gothic Std B" pitchFamily="34" charset="-128"/>
              </a:rPr>
              <a:t>Sampah</a:t>
            </a:r>
            <a:r>
              <a:rPr lang="en-US" sz="3200" dirty="0" smtClean="0">
                <a:solidFill>
                  <a:schemeClr val="bg1"/>
                </a:solidFill>
                <a:latin typeface="Adobe Gothic Std B" pitchFamily="34" charset="-128"/>
                <a:ea typeface="Adobe Gothic Std B" pitchFamily="34" charset="-128"/>
              </a:rPr>
              <a:t> Di Daerah </a:t>
            </a:r>
            <a:r>
              <a:rPr lang="en-US" sz="3200" dirty="0" err="1" smtClean="0">
                <a:solidFill>
                  <a:schemeClr val="bg1"/>
                </a:solidFill>
                <a:latin typeface="Adobe Gothic Std B" pitchFamily="34" charset="-128"/>
                <a:ea typeface="Adobe Gothic Std B" pitchFamily="34" charset="-128"/>
              </a:rPr>
              <a:t>Tanggap</a:t>
            </a:r>
            <a:r>
              <a:rPr lang="en-US" sz="3200" dirty="0" smtClean="0">
                <a:solidFill>
                  <a:schemeClr val="bg1"/>
                </a:solidFill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dobe Gothic Std B" pitchFamily="34" charset="-128"/>
                <a:ea typeface="Adobe Gothic Std B" pitchFamily="34" charset="-128"/>
              </a:rPr>
              <a:t>Darurat</a:t>
            </a:r>
            <a:endParaRPr lang="en-US" sz="3200" dirty="0">
              <a:solidFill>
                <a:schemeClr val="bg1"/>
              </a:solidFill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1864" y="519380"/>
            <a:ext cx="7226069" cy="5863168"/>
          </a:xfrm>
        </p:spPr>
        <p:txBody>
          <a:bodyPr>
            <a:noAutofit/>
          </a:bodyPr>
          <a:lstStyle/>
          <a:p>
            <a:pPr fontAlgn="base"/>
            <a:r>
              <a:rPr lang="en-US" sz="2800" dirty="0" smtClean="0"/>
              <a:t> </a:t>
            </a:r>
            <a:r>
              <a:rPr lang="en-US" sz="2800" dirty="0" err="1" smtClean="0"/>
              <a:t>Sampah</a:t>
            </a:r>
            <a:r>
              <a:rPr lang="en-US" sz="2800" dirty="0" smtClean="0"/>
              <a:t> </a:t>
            </a:r>
            <a:r>
              <a:rPr lang="en-US" sz="2800" dirty="0" err="1"/>
              <a:t>mrp</a:t>
            </a:r>
            <a:r>
              <a:rPr lang="en-US" sz="2800" dirty="0"/>
              <a:t> </a:t>
            </a:r>
            <a:r>
              <a:rPr lang="en-US" sz="2800" dirty="0" err="1"/>
              <a:t>bahan</a:t>
            </a:r>
            <a:r>
              <a:rPr lang="en-US" sz="2800" dirty="0"/>
              <a:t> </a:t>
            </a:r>
            <a:r>
              <a:rPr lang="en-US" sz="2800" dirty="0" err="1"/>
              <a:t>buangan</a:t>
            </a:r>
            <a:endParaRPr lang="en-US" sz="2800" dirty="0"/>
          </a:p>
          <a:p>
            <a:pPr fontAlgn="base"/>
            <a:r>
              <a:rPr lang="en-US" sz="2800" dirty="0"/>
              <a:t> </a:t>
            </a:r>
            <a:r>
              <a:rPr lang="en-US" sz="2800" dirty="0" err="1" smtClean="0"/>
              <a:t>Sampah</a:t>
            </a:r>
            <a:r>
              <a:rPr lang="en-US" sz="2800" dirty="0" smtClean="0"/>
              <a:t> </a:t>
            </a:r>
            <a:r>
              <a:rPr lang="en-US" sz="2800" dirty="0" err="1"/>
              <a:t>yg</a:t>
            </a:r>
            <a:r>
              <a:rPr lang="en-US" sz="2800" dirty="0"/>
              <a:t> </a:t>
            </a:r>
            <a:r>
              <a:rPr lang="en-US" sz="2800" dirty="0" err="1"/>
              <a:t>berserakan</a:t>
            </a:r>
            <a:r>
              <a:rPr lang="en-US" sz="2800" dirty="0"/>
              <a:t> </a:t>
            </a:r>
            <a:r>
              <a:rPr lang="en-US" sz="2800" dirty="0" err="1"/>
              <a:t>sering</a:t>
            </a:r>
            <a:r>
              <a:rPr lang="en-US" sz="2800" dirty="0"/>
              <a:t> </a:t>
            </a:r>
            <a:r>
              <a:rPr lang="en-US" sz="2800" dirty="0" err="1"/>
              <a:t>ditemui</a:t>
            </a:r>
            <a:r>
              <a:rPr lang="en-US" sz="2800" dirty="0"/>
              <a:t> di </a:t>
            </a:r>
            <a:r>
              <a:rPr lang="en-US" sz="2800" b="1" dirty="0" err="1" smtClean="0"/>
              <a:t>lokasi</a:t>
            </a:r>
            <a:r>
              <a:rPr lang="en-US" sz="2800" b="1" dirty="0" smtClean="0"/>
              <a:t> </a:t>
            </a:r>
            <a:r>
              <a:rPr lang="en-US" sz="2800" b="1" dirty="0" err="1"/>
              <a:t>pengungsian</a:t>
            </a:r>
            <a:endParaRPr lang="en-US" sz="2800" b="1" dirty="0"/>
          </a:p>
          <a:p>
            <a:pPr fontAlgn="base"/>
            <a:r>
              <a:rPr lang="en-US" sz="2800" dirty="0"/>
              <a:t> </a:t>
            </a:r>
            <a:r>
              <a:rPr lang="en-US" sz="2800" dirty="0" err="1" smtClean="0"/>
              <a:t>Cocok</a:t>
            </a:r>
            <a:r>
              <a:rPr lang="en-US" sz="2800" dirty="0" smtClean="0"/>
              <a:t> </a:t>
            </a:r>
            <a:r>
              <a:rPr lang="en-US" sz="2800" dirty="0" err="1"/>
              <a:t>utk</a:t>
            </a:r>
            <a:r>
              <a:rPr lang="en-US" sz="2800" dirty="0"/>
              <a:t> </a:t>
            </a:r>
            <a:r>
              <a:rPr lang="en-US" sz="2800" b="1" dirty="0" err="1"/>
              <a:t>perkembangan</a:t>
            </a:r>
            <a:r>
              <a:rPr lang="en-US" sz="2800" b="1" dirty="0"/>
              <a:t> </a:t>
            </a:r>
            <a:r>
              <a:rPr lang="en-US" sz="2800" b="1" dirty="0" err="1"/>
              <a:t>vektor</a:t>
            </a:r>
            <a:endParaRPr lang="en-US" sz="2800" b="1" dirty="0"/>
          </a:p>
          <a:p>
            <a:pPr fontAlgn="base"/>
            <a:r>
              <a:rPr lang="en-US" sz="2800" dirty="0" smtClean="0"/>
              <a:t> Para </a:t>
            </a:r>
            <a:r>
              <a:rPr lang="en-US" sz="2800" b="1" dirty="0" err="1"/>
              <a:t>pengungsi</a:t>
            </a:r>
            <a:r>
              <a:rPr lang="en-US" sz="2800" b="1" dirty="0"/>
              <a:t> </a:t>
            </a:r>
            <a:r>
              <a:rPr lang="en-US" sz="2800" b="1" dirty="0" err="1"/>
              <a:t>rentan</a:t>
            </a:r>
            <a:r>
              <a:rPr lang="en-US" sz="2800" b="1" dirty="0"/>
              <a:t> </a:t>
            </a:r>
            <a:r>
              <a:rPr lang="en-US" sz="2800" b="1" dirty="0" err="1"/>
              <a:t>thd</a:t>
            </a:r>
            <a:r>
              <a:rPr lang="en-US" sz="2800" b="1" dirty="0"/>
              <a:t> </a:t>
            </a:r>
            <a:r>
              <a:rPr lang="en-US" sz="2800" b="1" dirty="0" err="1"/>
              <a:t>peny.infeksi</a:t>
            </a:r>
            <a:endParaRPr lang="en-US" sz="2800" b="1" dirty="0"/>
          </a:p>
          <a:p>
            <a:pPr fontAlgn="base"/>
            <a:r>
              <a:rPr lang="en-US" sz="2800" dirty="0"/>
              <a:t> </a:t>
            </a:r>
            <a:r>
              <a:rPr lang="en-US" sz="2800" dirty="0" err="1" smtClean="0"/>
              <a:t>Penanganan</a:t>
            </a:r>
            <a:r>
              <a:rPr lang="en-US" sz="2800" dirty="0" smtClean="0"/>
              <a:t> </a:t>
            </a:r>
            <a:r>
              <a:rPr lang="en-US" sz="2800" dirty="0" err="1"/>
              <a:t>sampah</a:t>
            </a:r>
            <a:r>
              <a:rPr lang="en-US" sz="2800" dirty="0"/>
              <a:t> </a:t>
            </a:r>
            <a:r>
              <a:rPr lang="en-US" sz="2800" dirty="0" err="1"/>
              <a:t>organik</a:t>
            </a:r>
            <a:r>
              <a:rPr lang="en-US" sz="2800" dirty="0"/>
              <a:t> di </a:t>
            </a:r>
            <a:r>
              <a:rPr lang="en-US" sz="2800" dirty="0" err="1"/>
              <a:t>lokasi</a:t>
            </a:r>
            <a:r>
              <a:rPr lang="en-US" sz="2800" dirty="0"/>
              <a:t> </a:t>
            </a:r>
            <a:r>
              <a:rPr lang="en-US" sz="2800" dirty="0" err="1" smtClean="0"/>
              <a:t>pengungsian</a:t>
            </a:r>
            <a:r>
              <a:rPr lang="en-US" sz="2800" dirty="0" smtClean="0"/>
              <a:t> </a:t>
            </a:r>
            <a:r>
              <a:rPr lang="en-US" sz="2800" dirty="0" err="1" smtClean="0"/>
              <a:t>mendesak</a:t>
            </a:r>
            <a:r>
              <a:rPr lang="en-US" sz="2800" dirty="0" smtClean="0"/>
              <a:t> </a:t>
            </a:r>
            <a:r>
              <a:rPr lang="en-US" sz="2800" dirty="0" err="1"/>
              <a:t>dilakukan</a:t>
            </a:r>
            <a:r>
              <a:rPr lang="en-US" sz="2800" dirty="0"/>
              <a:t> </a:t>
            </a:r>
            <a:r>
              <a:rPr lang="en-US" sz="2800" dirty="0" err="1"/>
              <a:t>karena</a:t>
            </a:r>
            <a:r>
              <a:rPr lang="en-US" sz="2800" dirty="0"/>
              <a:t> </a:t>
            </a:r>
            <a:r>
              <a:rPr lang="en-US" sz="2800" b="1" dirty="0"/>
              <a:t>volume </a:t>
            </a:r>
            <a:r>
              <a:rPr lang="en-US" sz="2800" b="1" dirty="0" err="1"/>
              <a:t>sampah</a:t>
            </a:r>
            <a:r>
              <a:rPr lang="en-US" sz="2800" b="1" dirty="0"/>
              <a:t> </a:t>
            </a:r>
            <a:r>
              <a:rPr lang="en-US" sz="2800" b="1" dirty="0" smtClean="0"/>
              <a:t>yang </a:t>
            </a:r>
            <a:r>
              <a:rPr lang="en-US" sz="2800" b="1" dirty="0" err="1" smtClean="0"/>
              <a:t>dihasilkan</a:t>
            </a:r>
            <a:r>
              <a:rPr lang="en-US" sz="2800" b="1" dirty="0" smtClean="0"/>
              <a:t> </a:t>
            </a:r>
            <a:r>
              <a:rPr lang="en-US" sz="2800" dirty="0"/>
              <a:t>di </a:t>
            </a:r>
            <a:r>
              <a:rPr lang="en-US" sz="2800" dirty="0" err="1"/>
              <a:t>tempat</a:t>
            </a:r>
            <a:r>
              <a:rPr lang="en-US" sz="2800" dirty="0"/>
              <a:t> yang </a:t>
            </a:r>
            <a:r>
              <a:rPr lang="en-US" sz="2800" dirty="0" err="1"/>
              <a:t>menampung</a:t>
            </a:r>
            <a:r>
              <a:rPr lang="en-US" sz="2800" dirty="0"/>
              <a:t> </a:t>
            </a:r>
            <a:r>
              <a:rPr lang="en-US" sz="2800" dirty="0" err="1"/>
              <a:t>ratusan</a:t>
            </a:r>
            <a:r>
              <a:rPr lang="en-US" sz="2800" dirty="0"/>
              <a:t> </a:t>
            </a:r>
            <a:r>
              <a:rPr lang="en-US" sz="2800" dirty="0" smtClean="0"/>
              <a:t>orang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b="1" dirty="0" err="1"/>
              <a:t>cukup</a:t>
            </a:r>
            <a:r>
              <a:rPr lang="en-US" sz="2800" b="1" dirty="0"/>
              <a:t> </a:t>
            </a:r>
            <a:r>
              <a:rPr lang="en-US" sz="2800" b="1" dirty="0" err="1"/>
              <a:t>tinggi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80098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chemeClr val="bg1"/>
                </a:solidFill>
                <a:latin typeface="Adobe Gothic Std B" pitchFamily="34" charset="-128"/>
                <a:ea typeface="Adobe Gothic Std B" pitchFamily="34" charset="-128"/>
              </a:rPr>
              <a:t>Jenis</a:t>
            </a:r>
            <a:r>
              <a:rPr lang="en-US" b="1" dirty="0">
                <a:solidFill>
                  <a:schemeClr val="bg1"/>
                </a:solidFill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dobe Gothic Std B" pitchFamily="34" charset="-128"/>
                <a:ea typeface="Adobe Gothic Std B" pitchFamily="34" charset="-128"/>
              </a:rPr>
              <a:t>sampah</a:t>
            </a:r>
            <a:r>
              <a:rPr lang="en-US" b="1" dirty="0">
                <a:solidFill>
                  <a:schemeClr val="bg1"/>
                </a:solidFill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dobe Gothic Std B" pitchFamily="34" charset="-128"/>
                <a:ea typeface="Adobe Gothic Std B" pitchFamily="34" charset="-128"/>
              </a:rPr>
              <a:t>yg</a:t>
            </a:r>
            <a:r>
              <a:rPr lang="en-US" b="1" dirty="0">
                <a:solidFill>
                  <a:schemeClr val="bg1"/>
                </a:solidFill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dobe Gothic Std B" pitchFamily="34" charset="-128"/>
                <a:ea typeface="Adobe Gothic Std B" pitchFamily="34" charset="-128"/>
              </a:rPr>
              <a:t>dihasilkan</a:t>
            </a:r>
            <a:r>
              <a:rPr lang="en-US" b="1" dirty="0">
                <a:solidFill>
                  <a:schemeClr val="bg1"/>
                </a:solidFill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dobe Gothic Std B" pitchFamily="34" charset="-128"/>
                <a:ea typeface="Adobe Gothic Std B" pitchFamily="34" charset="-128"/>
              </a:rPr>
              <a:t>dilokasi</a:t>
            </a:r>
            <a:r>
              <a:rPr lang="en-US" b="1" dirty="0">
                <a:solidFill>
                  <a:schemeClr val="bg1"/>
                </a:solidFill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dobe Gothic Std B" pitchFamily="34" charset="-128"/>
                <a:ea typeface="Adobe Gothic Std B" pitchFamily="34" charset="-128"/>
              </a:rPr>
              <a:t>pengungsian</a:t>
            </a:r>
            <a:endParaRPr lang="en-US" b="1" dirty="0">
              <a:solidFill>
                <a:schemeClr val="bg1"/>
              </a:solidFill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sz="2400" b="1" dirty="0" err="1" smtClean="0">
                <a:solidFill>
                  <a:srgbClr val="C00000"/>
                </a:solidFill>
              </a:rPr>
              <a:t>Sampah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Organik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dirty="0"/>
              <a:t>(</a:t>
            </a:r>
            <a:r>
              <a:rPr lang="en-US" sz="2400" dirty="0" err="1"/>
              <a:t>sampah</a:t>
            </a:r>
            <a:r>
              <a:rPr lang="en-US" sz="2400" dirty="0"/>
              <a:t> </a:t>
            </a:r>
            <a:r>
              <a:rPr lang="en-US" sz="2400" dirty="0" err="1" smtClean="0"/>
              <a:t>basah</a:t>
            </a:r>
            <a:r>
              <a:rPr lang="en-US" sz="2400" dirty="0" smtClean="0"/>
              <a:t>)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err="1" smtClean="0"/>
              <a:t>Sampah</a:t>
            </a:r>
            <a:r>
              <a:rPr lang="en-US" sz="2400" dirty="0" smtClean="0"/>
              <a:t> </a:t>
            </a:r>
            <a:r>
              <a:rPr lang="en-US" sz="2400" dirty="0"/>
              <a:t>yang </a:t>
            </a:r>
            <a:r>
              <a:rPr lang="en-US" sz="2400" dirty="0" err="1"/>
              <a:t>berasal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dapur</a:t>
            </a:r>
            <a:r>
              <a:rPr lang="en-US" sz="2400" dirty="0"/>
              <a:t> </a:t>
            </a:r>
            <a:r>
              <a:rPr lang="en-US" sz="2400" dirty="0" err="1"/>
              <a:t>umum</a:t>
            </a:r>
            <a:r>
              <a:rPr lang="en-US" sz="2400" dirty="0"/>
              <a:t> </a:t>
            </a:r>
            <a:r>
              <a:rPr lang="en-US" sz="2400" dirty="0" err="1"/>
              <a:t>terdiri</a:t>
            </a:r>
            <a:r>
              <a:rPr lang="en-US" sz="2400" dirty="0"/>
              <a:t> </a:t>
            </a:r>
            <a:r>
              <a:rPr lang="en-US" sz="2400" dirty="0" err="1"/>
              <a:t>atasdaun</a:t>
            </a:r>
            <a:r>
              <a:rPr lang="en-US" sz="2400" dirty="0"/>
              <a:t>, </a:t>
            </a:r>
            <a:r>
              <a:rPr lang="en-US" sz="2400" dirty="0" err="1"/>
              <a:t>sisa</a:t>
            </a:r>
            <a:r>
              <a:rPr lang="en-US" sz="2400" dirty="0"/>
              <a:t> </a:t>
            </a:r>
            <a:r>
              <a:rPr lang="en-US" sz="2400" dirty="0" err="1"/>
              <a:t>makanan</a:t>
            </a:r>
            <a:r>
              <a:rPr lang="en-US" sz="2400" dirty="0"/>
              <a:t>, </a:t>
            </a:r>
            <a:r>
              <a:rPr lang="en-US" sz="2400" dirty="0" err="1"/>
              <a:t>potongan</a:t>
            </a:r>
            <a:r>
              <a:rPr lang="en-US" sz="2400" dirty="0"/>
              <a:t> </a:t>
            </a:r>
            <a:r>
              <a:rPr lang="en-US" sz="2400" dirty="0" err="1"/>
              <a:t>sayuran</a:t>
            </a:r>
            <a:r>
              <a:rPr lang="en-US" sz="2400" dirty="0"/>
              <a:t>. </a:t>
            </a:r>
            <a:r>
              <a:rPr lang="en-US" sz="2400" dirty="0" err="1"/>
              <a:t>Sampah</a:t>
            </a:r>
            <a:r>
              <a:rPr lang="en-US" sz="2400" dirty="0"/>
              <a:t> </a:t>
            </a:r>
            <a:r>
              <a:rPr lang="en-US" sz="2400" dirty="0" err="1"/>
              <a:t>organik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di </a:t>
            </a:r>
            <a:r>
              <a:rPr lang="en-US" sz="2400" dirty="0" err="1"/>
              <a:t>olah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kompos</a:t>
            </a:r>
            <a:r>
              <a:rPr lang="en-US" sz="2400" dirty="0"/>
              <a:t>.</a:t>
            </a:r>
          </a:p>
          <a:p>
            <a:pPr fontAlgn="base"/>
            <a:r>
              <a:rPr lang="en-US" sz="2400" b="1" dirty="0" err="1" smtClean="0">
                <a:solidFill>
                  <a:srgbClr val="C00000"/>
                </a:solidFill>
              </a:rPr>
              <a:t>Sampah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Anorganik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dirty="0"/>
              <a:t>(</a:t>
            </a:r>
            <a:r>
              <a:rPr lang="en-US" sz="2400" dirty="0" err="1"/>
              <a:t>sampah</a:t>
            </a:r>
            <a:r>
              <a:rPr lang="en-US" sz="2400" dirty="0"/>
              <a:t> </a:t>
            </a:r>
            <a:r>
              <a:rPr lang="en-US" sz="2400" dirty="0" err="1" smtClean="0"/>
              <a:t>kering</a:t>
            </a:r>
            <a:r>
              <a:rPr lang="en-US" sz="2400" dirty="0" smtClean="0"/>
              <a:t>)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err="1" smtClean="0"/>
              <a:t>Sampah</a:t>
            </a:r>
            <a:r>
              <a:rPr lang="en-US" sz="2400" dirty="0" smtClean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terdiri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sampah</a:t>
            </a:r>
            <a:r>
              <a:rPr lang="en-US" sz="2400" dirty="0"/>
              <a:t> </a:t>
            </a:r>
            <a:r>
              <a:rPr lang="en-US" sz="2400" dirty="0" err="1"/>
              <a:t>kertas</a:t>
            </a:r>
            <a:r>
              <a:rPr lang="en-US" sz="2400" dirty="0"/>
              <a:t>, </a:t>
            </a:r>
            <a:r>
              <a:rPr lang="en-US" sz="2400" dirty="0" err="1"/>
              <a:t>plastik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kardus</a:t>
            </a:r>
            <a:endParaRPr lang="en-US" sz="2400" dirty="0"/>
          </a:p>
          <a:p>
            <a:pPr fontAlgn="base"/>
            <a:r>
              <a:rPr lang="en-US" sz="2400" b="1" dirty="0" err="1" smtClean="0">
                <a:solidFill>
                  <a:srgbClr val="C00000"/>
                </a:solidFill>
              </a:rPr>
              <a:t>Sampah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lainnya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err="1" smtClean="0"/>
              <a:t>Terdiri</a:t>
            </a:r>
            <a:r>
              <a:rPr lang="en-US" sz="2400" dirty="0" smtClean="0"/>
              <a:t>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botol</a:t>
            </a:r>
            <a:r>
              <a:rPr lang="en-US" sz="2400" dirty="0"/>
              <a:t>, </a:t>
            </a:r>
            <a:r>
              <a:rPr lang="en-US" sz="2400" dirty="0" err="1"/>
              <a:t>kaca</a:t>
            </a:r>
            <a:r>
              <a:rPr lang="en-US" sz="2400" dirty="0"/>
              <a:t>, </a:t>
            </a:r>
            <a:r>
              <a:rPr lang="en-US" sz="2400" dirty="0" err="1"/>
              <a:t>batu</a:t>
            </a:r>
            <a:r>
              <a:rPr lang="en-US" sz="2400" dirty="0"/>
              <a:t> </a:t>
            </a:r>
            <a:r>
              <a:rPr lang="en-US" sz="2400" dirty="0" err="1"/>
              <a:t>baterai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logam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58181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 err="1"/>
              <a:t>Karakteristik</a:t>
            </a:r>
            <a:r>
              <a:rPr lang="en-US" sz="4400" b="1" dirty="0"/>
              <a:t> </a:t>
            </a:r>
            <a:r>
              <a:rPr lang="en-US" sz="4400" b="1" dirty="0" err="1"/>
              <a:t>S</a:t>
            </a:r>
            <a:r>
              <a:rPr lang="en-US" sz="4400" b="1" dirty="0" err="1" smtClean="0"/>
              <a:t>ampah</a:t>
            </a:r>
            <a:r>
              <a:rPr lang="en-US" sz="4400" b="1" dirty="0"/>
              <a:t/>
            </a:r>
            <a:br>
              <a:rPr lang="en-US" sz="4400" b="1" dirty="0"/>
            </a:b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5840" y="418106"/>
            <a:ext cx="7536160" cy="6408712"/>
          </a:xfrm>
        </p:spPr>
        <p:txBody>
          <a:bodyPr>
            <a:noAutofit/>
          </a:bodyPr>
          <a:lstStyle/>
          <a:p>
            <a:pPr fontAlgn="base"/>
            <a:r>
              <a:rPr lang="en-US" sz="2400" b="1" dirty="0" err="1" smtClean="0">
                <a:solidFill>
                  <a:srgbClr val="C00000"/>
                </a:solidFill>
              </a:rPr>
              <a:t>Fisika</a:t>
            </a:r>
            <a:r>
              <a:rPr lang="en-US" sz="2400" b="1" dirty="0" smtClean="0"/>
              <a:t> </a:t>
            </a:r>
            <a:r>
              <a:rPr lang="en-US" sz="2400" dirty="0"/>
              <a:t> </a:t>
            </a:r>
            <a:endParaRPr lang="en-US" sz="2400" dirty="0" smtClean="0">
              <a:sym typeface="Wingdings" pitchFamily="2" charset="2"/>
            </a:endParaRPr>
          </a:p>
          <a:p>
            <a:pPr fontAlgn="base">
              <a:buFont typeface="Wingdings" pitchFamily="2" charset="2"/>
              <a:buChar char="ü"/>
            </a:pPr>
            <a:r>
              <a:rPr lang="en-US" sz="2400" dirty="0" err="1" smtClean="0"/>
              <a:t>Beratjenis</a:t>
            </a:r>
            <a:r>
              <a:rPr lang="en-US" sz="2400" dirty="0"/>
              <a:t>, </a:t>
            </a:r>
            <a:r>
              <a:rPr lang="en-US" sz="2400" dirty="0" err="1" smtClean="0"/>
              <a:t>kelembaban</a:t>
            </a:r>
            <a:r>
              <a:rPr lang="en-US" sz="2400" dirty="0"/>
              <a:t>, </a:t>
            </a:r>
            <a:r>
              <a:rPr lang="en-US" sz="2400" dirty="0" err="1"/>
              <a:t>ukuran</a:t>
            </a:r>
            <a:r>
              <a:rPr lang="en-US" sz="2400" dirty="0"/>
              <a:t> </a:t>
            </a:r>
            <a:r>
              <a:rPr lang="en-US" sz="2400" dirty="0" err="1"/>
              <a:t>dan</a:t>
            </a:r>
            <a:r>
              <a:rPr lang="en-US" sz="2400" dirty="0"/>
              <a:t> </a:t>
            </a:r>
            <a:r>
              <a:rPr lang="en-US" sz="2400" dirty="0" err="1"/>
              <a:t>distribusi</a:t>
            </a:r>
            <a:r>
              <a:rPr lang="en-US" sz="2400" dirty="0"/>
              <a:t> </a:t>
            </a:r>
            <a:r>
              <a:rPr lang="en-US" sz="2400" dirty="0" smtClean="0"/>
              <a:t>      </a:t>
            </a:r>
            <a:r>
              <a:rPr lang="en-US" sz="2400" dirty="0" err="1" smtClean="0"/>
              <a:t>partikel</a:t>
            </a:r>
            <a:r>
              <a:rPr lang="en-US" sz="2400" dirty="0"/>
              <a:t>, </a:t>
            </a:r>
            <a:r>
              <a:rPr lang="en-US" sz="2400" i="1" dirty="0" err="1"/>
              <a:t>fieldcapacity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permeabilitas</a:t>
            </a:r>
            <a:r>
              <a:rPr lang="en-US" sz="2400" dirty="0"/>
              <a:t>  </a:t>
            </a:r>
            <a:r>
              <a:rPr lang="en-US" sz="2400" dirty="0" err="1" smtClean="0"/>
              <a:t>sampah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dipadatkan</a:t>
            </a:r>
            <a:r>
              <a:rPr lang="en-US" sz="2400" dirty="0"/>
              <a:t>.</a:t>
            </a:r>
          </a:p>
          <a:p>
            <a:pPr fontAlgn="base"/>
            <a:r>
              <a:rPr lang="en-US" sz="2400" b="1" dirty="0" smtClean="0">
                <a:solidFill>
                  <a:srgbClr val="C00000"/>
                </a:solidFill>
              </a:rPr>
              <a:t>Kimia</a:t>
            </a:r>
            <a:r>
              <a:rPr lang="en-US" sz="2400" b="1" dirty="0" smtClean="0"/>
              <a:t> </a:t>
            </a:r>
            <a:endParaRPr lang="en-US" sz="2400" b="1" dirty="0"/>
          </a:p>
          <a:p>
            <a:pPr fontAlgn="base">
              <a:buFont typeface="Wingdings" pitchFamily="2" charset="2"/>
              <a:buChar char="ü"/>
            </a:pPr>
            <a:r>
              <a:rPr lang="en-US" sz="2400" dirty="0" err="1"/>
              <a:t>Karakteristik</a:t>
            </a:r>
            <a:r>
              <a:rPr lang="en-US" sz="2400" dirty="0"/>
              <a:t> </a:t>
            </a:r>
            <a:r>
              <a:rPr lang="en-US" sz="2400" dirty="0" err="1"/>
              <a:t>kimia</a:t>
            </a:r>
            <a:r>
              <a:rPr lang="en-US" sz="2400" dirty="0"/>
              <a:t> </a:t>
            </a:r>
            <a:r>
              <a:rPr lang="en-US" sz="2400" dirty="0" err="1"/>
              <a:t>s</a:t>
            </a:r>
            <a:r>
              <a:rPr lang="en-US" sz="2400" dirty="0" err="1" smtClean="0"/>
              <a:t>ampah</a:t>
            </a:r>
            <a:r>
              <a:rPr lang="en-US" sz="2400" dirty="0" smtClean="0"/>
              <a:t> </a:t>
            </a:r>
            <a:r>
              <a:rPr lang="en-US" sz="2400" dirty="0" err="1"/>
              <a:t>diperlukan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 </a:t>
            </a:r>
            <a:r>
              <a:rPr lang="en-US" sz="2400" b="1" dirty="0" err="1" smtClean="0"/>
              <a:t>mengevaluasi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alternatif</a:t>
            </a:r>
            <a:r>
              <a:rPr lang="en-US" sz="2400" b="1" dirty="0" smtClean="0"/>
              <a:t> </a:t>
            </a:r>
            <a:r>
              <a:rPr lang="en-US" sz="2400" b="1" dirty="0" err="1"/>
              <a:t>suatu</a:t>
            </a:r>
            <a:r>
              <a:rPr lang="en-US" sz="2400" b="1" dirty="0"/>
              <a:t> </a:t>
            </a:r>
            <a:r>
              <a:rPr lang="en-US" sz="2400" b="1" dirty="0" smtClean="0"/>
              <a:t>proses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i="1" dirty="0"/>
              <a:t>recovery</a:t>
            </a:r>
            <a:r>
              <a:rPr lang="en-US" sz="2400" dirty="0"/>
              <a:t> </a:t>
            </a:r>
            <a:r>
              <a:rPr lang="en-US" sz="2400" b="1" dirty="0" err="1"/>
              <a:t>pengolahan</a:t>
            </a:r>
            <a:r>
              <a:rPr lang="en-US" sz="2400" b="1" dirty="0"/>
              <a:t> </a:t>
            </a:r>
            <a:r>
              <a:rPr lang="en-US" sz="2400" b="1" dirty="0" err="1"/>
              <a:t>sampah</a:t>
            </a:r>
            <a:r>
              <a:rPr lang="en-US" sz="2400" dirty="0"/>
              <a:t>.</a:t>
            </a:r>
          </a:p>
          <a:p>
            <a:pPr fontAlgn="base"/>
            <a:r>
              <a:rPr lang="en-US" sz="2400" b="1" dirty="0" err="1" smtClean="0">
                <a:solidFill>
                  <a:srgbClr val="C00000"/>
                </a:solidFill>
              </a:rPr>
              <a:t>Biologi</a:t>
            </a:r>
            <a:endParaRPr lang="en-US" sz="2400" b="1" dirty="0">
              <a:solidFill>
                <a:srgbClr val="C00000"/>
              </a:solidFill>
            </a:endParaRPr>
          </a:p>
          <a:p>
            <a:pPr fontAlgn="base">
              <a:buFont typeface="Wingdings" pitchFamily="2" charset="2"/>
              <a:buChar char="ü"/>
            </a:pPr>
            <a:r>
              <a:rPr lang="en-US" sz="2400" dirty="0" err="1"/>
              <a:t>Karakteristik</a:t>
            </a:r>
            <a:r>
              <a:rPr lang="en-US" sz="2400" dirty="0"/>
              <a:t> </a:t>
            </a:r>
            <a:r>
              <a:rPr lang="en-US" sz="2400" dirty="0" err="1"/>
              <a:t>biologi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 </a:t>
            </a:r>
            <a:r>
              <a:rPr lang="en-US" sz="2400" b="1" dirty="0" err="1"/>
              <a:t>menentukan</a:t>
            </a:r>
            <a:r>
              <a:rPr lang="en-US" sz="2400" b="1" dirty="0"/>
              <a:t> </a:t>
            </a:r>
            <a:r>
              <a:rPr lang="en-US" sz="2400" b="1" dirty="0" err="1" smtClean="0"/>
              <a:t>karakteristik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sampah</a:t>
            </a:r>
            <a:r>
              <a:rPr lang="en-US" sz="2400" b="1" dirty="0" smtClean="0"/>
              <a:t> </a:t>
            </a:r>
            <a:r>
              <a:rPr lang="en-US" sz="2400" b="1" dirty="0" err="1"/>
              <a:t>organik</a:t>
            </a:r>
            <a:r>
              <a:rPr lang="en-US" sz="2400" b="1" dirty="0"/>
              <a:t> </a:t>
            </a:r>
            <a:r>
              <a:rPr lang="en-US" sz="2400" dirty="0"/>
              <a:t>di </a:t>
            </a:r>
            <a:r>
              <a:rPr lang="en-US" sz="2400" dirty="0" err="1"/>
              <a:t>luar</a:t>
            </a:r>
            <a:r>
              <a:rPr lang="en-US" sz="2400" dirty="0"/>
              <a:t> </a:t>
            </a:r>
            <a:r>
              <a:rPr lang="en-US" sz="2400" dirty="0" err="1"/>
              <a:t>plastik</a:t>
            </a:r>
            <a:r>
              <a:rPr lang="en-US" sz="2400" dirty="0"/>
              <a:t>, </a:t>
            </a:r>
            <a:r>
              <a:rPr lang="en-US" sz="2400" dirty="0" err="1"/>
              <a:t>karet</a:t>
            </a:r>
            <a:r>
              <a:rPr lang="en-US" sz="2400" dirty="0"/>
              <a:t> 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kulit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4226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FISIKA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5840" y="1609378"/>
            <a:ext cx="7536160" cy="5248622"/>
          </a:xfrm>
        </p:spPr>
        <p:txBody>
          <a:bodyPr>
            <a:noAutofit/>
          </a:bodyPr>
          <a:lstStyle/>
          <a:p>
            <a:pPr fontAlgn="base"/>
            <a:r>
              <a:rPr lang="en-US" sz="2000" b="1" dirty="0" err="1">
                <a:solidFill>
                  <a:srgbClr val="C00000"/>
                </a:solidFill>
              </a:rPr>
              <a:t>B</a:t>
            </a:r>
            <a:r>
              <a:rPr lang="en-US" sz="2000" b="1" dirty="0" err="1" smtClean="0">
                <a:solidFill>
                  <a:srgbClr val="C00000"/>
                </a:solidFill>
              </a:rPr>
              <a:t>erat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jenis</a:t>
            </a:r>
            <a:r>
              <a:rPr lang="en-US" sz="2000" b="1" dirty="0" smtClean="0">
                <a:solidFill>
                  <a:srgbClr val="C00000"/>
                </a:solidFill>
              </a:rPr>
              <a:t>-</a:t>
            </a:r>
            <a:r>
              <a:rPr lang="en-US" sz="2000" b="1" dirty="0" smtClean="0">
                <a:sym typeface="Wingdings" pitchFamily="2" charset="2"/>
              </a:rPr>
              <a:t>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/>
              <a:t>berat</a:t>
            </a:r>
            <a:r>
              <a:rPr lang="en-US" sz="2000" dirty="0"/>
              <a:t> material per unit volume (kg/m3). Data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diperlukan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b="1" dirty="0"/>
              <a:t> </a:t>
            </a:r>
            <a:r>
              <a:rPr lang="en-US" sz="2000" b="1" dirty="0" err="1"/>
              <a:t>menghitung</a:t>
            </a:r>
            <a:r>
              <a:rPr lang="en-US" sz="2000" b="1" dirty="0"/>
              <a:t> </a:t>
            </a:r>
            <a:r>
              <a:rPr lang="en-US" sz="2000" b="1" dirty="0" err="1"/>
              <a:t>beban</a:t>
            </a:r>
            <a:r>
              <a:rPr lang="en-US" sz="2000" b="1" dirty="0"/>
              <a:t> </a:t>
            </a:r>
            <a:r>
              <a:rPr lang="en-US" sz="2000" b="1" dirty="0" err="1"/>
              <a:t>massa</a:t>
            </a:r>
            <a:r>
              <a:rPr lang="en-US" sz="2000" b="1" dirty="0"/>
              <a:t> </a:t>
            </a:r>
            <a:r>
              <a:rPr lang="en-US" sz="2000" b="1" dirty="0" err="1"/>
              <a:t>dan</a:t>
            </a:r>
            <a:r>
              <a:rPr lang="en-US" sz="2000" b="1" dirty="0"/>
              <a:t> volume total </a:t>
            </a:r>
            <a:r>
              <a:rPr lang="en-US" sz="2000" b="1" dirty="0" err="1"/>
              <a:t>sampah</a:t>
            </a:r>
            <a:r>
              <a:rPr lang="en-US" sz="2000" b="1" dirty="0"/>
              <a:t> yang </a:t>
            </a:r>
            <a:r>
              <a:rPr lang="en-US" sz="2000" b="1" dirty="0" err="1"/>
              <a:t>harus</a:t>
            </a:r>
            <a:r>
              <a:rPr lang="en-US" sz="2000" b="1" dirty="0"/>
              <a:t> </a:t>
            </a:r>
            <a:r>
              <a:rPr lang="en-US" sz="2000" b="1" dirty="0" err="1"/>
              <a:t>dikelola</a:t>
            </a:r>
            <a:r>
              <a:rPr lang="en-US" sz="2000" b="1" dirty="0" smtClean="0"/>
              <a:t>.</a:t>
            </a:r>
            <a:endParaRPr lang="en-US" sz="2000" b="1" dirty="0"/>
          </a:p>
          <a:p>
            <a:pPr fontAlgn="base"/>
            <a:r>
              <a:rPr lang="en-US" sz="2000" b="1" dirty="0" err="1">
                <a:solidFill>
                  <a:srgbClr val="C00000"/>
                </a:solidFill>
              </a:rPr>
              <a:t>Kelembaban</a:t>
            </a:r>
            <a:r>
              <a:rPr lang="en-US" sz="2000" dirty="0"/>
              <a:t> </a:t>
            </a:r>
            <a:r>
              <a:rPr lang="en-US" sz="2000" b="1" dirty="0" smtClean="0">
                <a:sym typeface="Wingdings" pitchFamily="2" charset="2"/>
              </a:rPr>
              <a:t> </a:t>
            </a:r>
            <a:r>
              <a:rPr lang="en-US" sz="2000" dirty="0" smtClean="0"/>
              <a:t>% </a:t>
            </a:r>
            <a:r>
              <a:rPr lang="en-US" sz="2000" dirty="0" err="1"/>
              <a:t>berat</a:t>
            </a:r>
            <a:r>
              <a:rPr lang="en-US" sz="2000" dirty="0"/>
              <a:t> </a:t>
            </a:r>
            <a:r>
              <a:rPr lang="en-US" sz="2000" dirty="0" err="1"/>
              <a:t>basah</a:t>
            </a:r>
            <a:r>
              <a:rPr lang="en-US" sz="2000" dirty="0"/>
              <a:t> (wet weight). </a:t>
            </a:r>
            <a:r>
              <a:rPr lang="en-US" sz="2000" dirty="0" err="1"/>
              <a:t>Berguna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b="1" dirty="0" err="1"/>
              <a:t>perencanaan</a:t>
            </a:r>
            <a:r>
              <a:rPr lang="en-US" sz="2000" b="1" dirty="0"/>
              <a:t> </a:t>
            </a:r>
            <a:r>
              <a:rPr lang="en-US" sz="2000" b="1" dirty="0" err="1"/>
              <a:t>bahan</a:t>
            </a:r>
            <a:r>
              <a:rPr lang="en-US" sz="2000" b="1" dirty="0"/>
              <a:t> </a:t>
            </a:r>
            <a:r>
              <a:rPr lang="en-US" sz="2000" b="1" dirty="0" err="1"/>
              <a:t>wadah,periodisasi</a:t>
            </a:r>
            <a:r>
              <a:rPr lang="en-US" sz="2000" b="1" dirty="0"/>
              <a:t> </a:t>
            </a:r>
            <a:r>
              <a:rPr lang="en-US" sz="2000" b="1" dirty="0" err="1"/>
              <a:t>pengumpulan</a:t>
            </a:r>
            <a:r>
              <a:rPr lang="en-US" sz="2000" b="1" dirty="0"/>
              <a:t>,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r>
              <a:rPr lang="en-US" sz="2000" b="1" dirty="0" err="1"/>
              <a:t>desain</a:t>
            </a:r>
            <a:r>
              <a:rPr lang="en-US" sz="2000" b="1" dirty="0"/>
              <a:t> </a:t>
            </a:r>
            <a:r>
              <a:rPr lang="en-US" sz="2000" b="1" dirty="0" err="1"/>
              <a:t>sistem</a:t>
            </a:r>
            <a:r>
              <a:rPr lang="en-US" sz="2000" b="1" dirty="0"/>
              <a:t> </a:t>
            </a:r>
            <a:r>
              <a:rPr lang="en-US" sz="2000" b="1" dirty="0" err="1" smtClean="0"/>
              <a:t>pengolahan</a:t>
            </a:r>
            <a:endParaRPr lang="en-US" sz="2000" b="1" dirty="0" smtClean="0"/>
          </a:p>
          <a:p>
            <a:pPr fontAlgn="base"/>
            <a:r>
              <a:rPr lang="en-US" sz="2000" b="1" dirty="0" err="1">
                <a:solidFill>
                  <a:srgbClr val="C00000"/>
                </a:solidFill>
              </a:rPr>
              <a:t>Ukuran</a:t>
            </a:r>
            <a:r>
              <a:rPr lang="en-US" sz="2000" b="1" dirty="0">
                <a:solidFill>
                  <a:srgbClr val="C00000"/>
                </a:solidFill>
              </a:rPr>
              <a:t> </a:t>
            </a:r>
            <a:r>
              <a:rPr lang="en-US" sz="2000" b="1" dirty="0" err="1">
                <a:solidFill>
                  <a:srgbClr val="C00000"/>
                </a:solidFill>
              </a:rPr>
              <a:t>dan</a:t>
            </a:r>
            <a:r>
              <a:rPr lang="en-US" sz="2000" b="1" dirty="0">
                <a:solidFill>
                  <a:srgbClr val="C00000"/>
                </a:solidFill>
              </a:rPr>
              <a:t> </a:t>
            </a:r>
            <a:r>
              <a:rPr lang="en-US" sz="2000" b="1" dirty="0" err="1">
                <a:solidFill>
                  <a:srgbClr val="C00000"/>
                </a:solidFill>
              </a:rPr>
              <a:t>distribusi</a:t>
            </a:r>
            <a:r>
              <a:rPr lang="en-US" sz="2000" b="1" dirty="0">
                <a:solidFill>
                  <a:srgbClr val="C00000"/>
                </a:solidFill>
              </a:rPr>
              <a:t> </a:t>
            </a:r>
            <a:r>
              <a:rPr lang="en-US" sz="2000" b="1" dirty="0" err="1">
                <a:solidFill>
                  <a:srgbClr val="C00000"/>
                </a:solidFill>
              </a:rPr>
              <a:t>partikel</a:t>
            </a:r>
            <a:r>
              <a:rPr lang="en-US" sz="2000" b="1" dirty="0">
                <a:solidFill>
                  <a:srgbClr val="C00000"/>
                </a:solidFill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sym typeface="Wingdings" pitchFamily="2" charset="2"/>
              </a:rPr>
              <a:t> </a:t>
            </a:r>
            <a:r>
              <a:rPr lang="en-US" sz="2000" b="1" dirty="0" err="1" smtClean="0"/>
              <a:t>untuk</a:t>
            </a:r>
            <a:r>
              <a:rPr lang="en-US" sz="2000" b="1" dirty="0" smtClean="0"/>
              <a:t> </a:t>
            </a:r>
            <a:r>
              <a:rPr lang="en-US" sz="2000" b="1" dirty="0" err="1"/>
              <a:t>menentukan</a:t>
            </a:r>
            <a:r>
              <a:rPr lang="en-US" sz="2000" b="1" dirty="0"/>
              <a:t> </a:t>
            </a:r>
            <a:r>
              <a:rPr lang="en-US" sz="2000" b="1" dirty="0" err="1"/>
              <a:t>jenis</a:t>
            </a:r>
            <a:r>
              <a:rPr lang="en-US" sz="2000" b="1" dirty="0"/>
              <a:t> </a:t>
            </a:r>
            <a:r>
              <a:rPr lang="en-US" sz="2000" b="1" dirty="0" err="1"/>
              <a:t>fasilitas</a:t>
            </a:r>
            <a:r>
              <a:rPr lang="en-US" sz="2000" b="1" dirty="0"/>
              <a:t> </a:t>
            </a:r>
            <a:r>
              <a:rPr lang="en-US" sz="2000" b="1" dirty="0" err="1"/>
              <a:t>pengolahan</a:t>
            </a:r>
            <a:r>
              <a:rPr lang="en-US" sz="2000" b="1" dirty="0"/>
              <a:t> </a:t>
            </a:r>
            <a:r>
              <a:rPr lang="en-US" sz="2000" b="1" dirty="0" err="1"/>
              <a:t>sampah</a:t>
            </a:r>
            <a:r>
              <a:rPr lang="en-US" sz="2000" dirty="0"/>
              <a:t>, </a:t>
            </a:r>
            <a:r>
              <a:rPr lang="en-US" sz="2000" dirty="0" err="1"/>
              <a:t>terutama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memisahkan</a:t>
            </a:r>
            <a:r>
              <a:rPr lang="en-US" sz="2000" dirty="0"/>
              <a:t> </a:t>
            </a:r>
            <a:r>
              <a:rPr lang="en-US" sz="2000" dirty="0" err="1"/>
              <a:t>partikel</a:t>
            </a:r>
            <a:r>
              <a:rPr lang="en-US" sz="2000" dirty="0"/>
              <a:t> </a:t>
            </a:r>
            <a:r>
              <a:rPr lang="en-US" sz="2000" dirty="0" err="1"/>
              <a:t>besar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partikel</a:t>
            </a:r>
            <a:r>
              <a:rPr lang="en-US" sz="2000" dirty="0"/>
              <a:t> </a:t>
            </a:r>
            <a:r>
              <a:rPr lang="en-US" sz="2000" dirty="0" err="1"/>
              <a:t>kecil</a:t>
            </a:r>
            <a:r>
              <a:rPr lang="en-US" sz="2000" dirty="0"/>
              <a:t>. </a:t>
            </a:r>
            <a:endParaRPr lang="en-US" sz="2000" dirty="0" smtClean="0"/>
          </a:p>
          <a:p>
            <a:pPr fontAlgn="base"/>
            <a:r>
              <a:rPr lang="en-US" sz="2000" b="1" i="1" dirty="0" smtClean="0">
                <a:solidFill>
                  <a:srgbClr val="C00000"/>
                </a:solidFill>
              </a:rPr>
              <a:t>Field </a:t>
            </a:r>
            <a:r>
              <a:rPr lang="en-US" sz="2000" b="1" i="1" dirty="0">
                <a:solidFill>
                  <a:srgbClr val="C00000"/>
                </a:solidFill>
              </a:rPr>
              <a:t>capacity</a:t>
            </a:r>
            <a:r>
              <a:rPr lang="en-US" sz="2000" b="1" dirty="0"/>
              <a:t> </a:t>
            </a:r>
            <a:r>
              <a:rPr lang="en-US" sz="2000" b="1" dirty="0" smtClean="0"/>
              <a:t>(</a:t>
            </a:r>
            <a:r>
              <a:rPr lang="en-US" sz="2000" b="1" dirty="0" err="1" smtClean="0"/>
              <a:t>kapasitas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tanah</a:t>
            </a:r>
            <a:r>
              <a:rPr lang="en-US" sz="2000" b="1" dirty="0" smtClean="0"/>
              <a:t>) </a:t>
            </a:r>
            <a:r>
              <a:rPr lang="en-US" sz="2000" b="1" dirty="0" smtClean="0">
                <a:sym typeface="Wingdings" pitchFamily="2" charset="2"/>
              </a:rPr>
              <a:t> </a:t>
            </a:r>
            <a:r>
              <a:rPr lang="en-US" sz="2000" dirty="0" err="1" smtClean="0"/>
              <a:t>sangat</a:t>
            </a:r>
            <a:r>
              <a:rPr lang="en-US" sz="2000" dirty="0" smtClean="0"/>
              <a:t> </a:t>
            </a:r>
            <a:r>
              <a:rPr lang="en-US" sz="2000" dirty="0" err="1"/>
              <a:t>penting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menentukan</a:t>
            </a:r>
            <a:r>
              <a:rPr lang="en-US" sz="2000" dirty="0"/>
              <a:t> </a:t>
            </a:r>
            <a:r>
              <a:rPr lang="en-US" sz="2000" b="1" dirty="0" err="1"/>
              <a:t>aliran</a:t>
            </a:r>
            <a:r>
              <a:rPr lang="en-US" sz="2000" b="1" dirty="0"/>
              <a:t> leachate </a:t>
            </a:r>
            <a:r>
              <a:rPr lang="en-US" sz="2000" b="1" dirty="0" err="1"/>
              <a:t>dalam</a:t>
            </a:r>
            <a:r>
              <a:rPr lang="en-US" sz="2000" b="1" dirty="0"/>
              <a:t> landfill</a:t>
            </a:r>
            <a:r>
              <a:rPr lang="en-US" sz="2000" dirty="0"/>
              <a:t>. </a:t>
            </a:r>
            <a:r>
              <a:rPr lang="en-US" sz="2000" dirty="0" err="1" smtClean="0"/>
              <a:t>Basanya</a:t>
            </a:r>
            <a:r>
              <a:rPr lang="en-US" sz="2000" dirty="0" smtClean="0"/>
              <a:t>  </a:t>
            </a:r>
            <a:r>
              <a:rPr lang="en-US" sz="2000" i="1" dirty="0"/>
              <a:t>field capacity </a:t>
            </a:r>
            <a:r>
              <a:rPr lang="en-US" sz="2000" dirty="0" err="1"/>
              <a:t>sebesar</a:t>
            </a:r>
            <a:r>
              <a:rPr lang="en-US" sz="2000" dirty="0"/>
              <a:t> 30% </a:t>
            </a:r>
            <a:r>
              <a:rPr lang="en-US" sz="2000" dirty="0" err="1"/>
              <a:t>dari</a:t>
            </a:r>
            <a:r>
              <a:rPr lang="en-US" sz="2000" dirty="0"/>
              <a:t> volume </a:t>
            </a:r>
            <a:r>
              <a:rPr lang="en-US" sz="2000" dirty="0" err="1"/>
              <a:t>sampah</a:t>
            </a:r>
            <a:r>
              <a:rPr lang="en-US" sz="2000" dirty="0"/>
              <a:t> total</a:t>
            </a:r>
            <a:r>
              <a:rPr lang="en-US" sz="2000" dirty="0" smtClean="0"/>
              <a:t>.</a:t>
            </a:r>
            <a:endParaRPr lang="en-US" sz="2000" dirty="0"/>
          </a:p>
          <a:p>
            <a:pPr fontAlgn="base"/>
            <a:r>
              <a:rPr lang="en-US" sz="2000" b="1" dirty="0" err="1" smtClean="0">
                <a:solidFill>
                  <a:srgbClr val="C00000"/>
                </a:solidFill>
              </a:rPr>
              <a:t>Permeabilitas</a:t>
            </a:r>
            <a:r>
              <a:rPr lang="en-US" sz="2000" b="1" dirty="0" smtClean="0">
                <a:solidFill>
                  <a:srgbClr val="C00000"/>
                </a:solidFill>
              </a:rPr>
              <a:t>  </a:t>
            </a:r>
            <a:r>
              <a:rPr lang="en-US" sz="2000" b="1" dirty="0" err="1">
                <a:solidFill>
                  <a:srgbClr val="C00000"/>
                </a:solidFill>
              </a:rPr>
              <a:t>sampah</a:t>
            </a:r>
            <a:r>
              <a:rPr lang="en-US" sz="2000" b="1" dirty="0">
                <a:solidFill>
                  <a:srgbClr val="C00000"/>
                </a:solidFill>
              </a:rPr>
              <a:t> yang </a:t>
            </a:r>
            <a:r>
              <a:rPr lang="en-US" sz="2000" b="1" dirty="0" err="1">
                <a:solidFill>
                  <a:srgbClr val="C00000"/>
                </a:solidFill>
              </a:rPr>
              <a:t>dipadatkan</a:t>
            </a:r>
            <a:r>
              <a:rPr lang="en-US" sz="2000" b="1" dirty="0">
                <a:sym typeface="Wingdings"/>
              </a:rPr>
              <a:t></a:t>
            </a:r>
            <a:r>
              <a:rPr lang="en-US" sz="2000" dirty="0"/>
              <a:t> </a:t>
            </a:r>
            <a:r>
              <a:rPr lang="en-US" sz="2000" dirty="0" err="1"/>
              <a:t>diperlukan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mengetahui</a:t>
            </a:r>
            <a:r>
              <a:rPr lang="en-US" sz="2000" dirty="0"/>
              <a:t> </a:t>
            </a:r>
            <a:r>
              <a:rPr lang="en-US" sz="2000" b="1" dirty="0" err="1"/>
              <a:t>gerakan</a:t>
            </a:r>
            <a:r>
              <a:rPr lang="en-US" sz="2000" b="1" dirty="0"/>
              <a:t> </a:t>
            </a:r>
            <a:r>
              <a:rPr lang="en-US" sz="2000" b="1" dirty="0" err="1"/>
              <a:t>cairan</a:t>
            </a:r>
            <a:r>
              <a:rPr lang="en-US" sz="2000" b="1" dirty="0"/>
              <a:t> </a:t>
            </a:r>
            <a:r>
              <a:rPr lang="en-US" sz="2000" b="1" dirty="0" err="1"/>
              <a:t>dan</a:t>
            </a:r>
            <a:r>
              <a:rPr lang="en-US" sz="2000" b="1" dirty="0"/>
              <a:t> gas </a:t>
            </a:r>
            <a:r>
              <a:rPr lang="en-US" sz="2000" b="1" dirty="0" err="1"/>
              <a:t>dalam</a:t>
            </a:r>
            <a:r>
              <a:rPr lang="en-US" sz="2000" b="1" dirty="0"/>
              <a:t> landfill.</a:t>
            </a:r>
          </a:p>
          <a:p>
            <a:pPr marL="0" indent="0">
              <a:buNone/>
            </a:pPr>
            <a:endParaRPr lang="en-US" sz="2000" dirty="0"/>
          </a:p>
          <a:p>
            <a:pPr fontAlgn="base"/>
            <a:endParaRPr lang="en-US" sz="2000" b="1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03366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BIOLOGI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7849" y="476672"/>
            <a:ext cx="7198262" cy="6120680"/>
          </a:xfrm>
        </p:spPr>
        <p:txBody>
          <a:bodyPr>
            <a:noAutofit/>
          </a:bodyPr>
          <a:lstStyle/>
          <a:p>
            <a:pPr lvl="0" fontAlgn="base"/>
            <a:r>
              <a:rPr lang="en-US" sz="2400" dirty="0"/>
              <a:t>Parameter yang </a:t>
            </a:r>
            <a:r>
              <a:rPr lang="en-US" sz="2400" dirty="0" err="1"/>
              <a:t>larut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air </a:t>
            </a:r>
            <a:r>
              <a:rPr lang="en-US" sz="2400" dirty="0" err="1"/>
              <a:t>terdiri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gula</a:t>
            </a:r>
            <a:r>
              <a:rPr lang="en-US" sz="2400" dirty="0"/>
              <a:t>, </a:t>
            </a:r>
            <a:r>
              <a:rPr lang="en-US" sz="2400" dirty="0" err="1"/>
              <a:t>zat</a:t>
            </a:r>
            <a:r>
              <a:rPr lang="en-US" sz="2400" dirty="0"/>
              <a:t> </a:t>
            </a:r>
            <a:r>
              <a:rPr lang="en-US" sz="2400" dirty="0" err="1"/>
              <a:t>tepung</a:t>
            </a:r>
            <a:r>
              <a:rPr lang="en-US" sz="2400" dirty="0"/>
              <a:t>, </a:t>
            </a:r>
            <a:r>
              <a:rPr lang="en-US" sz="2400" dirty="0" err="1"/>
              <a:t>asam</a:t>
            </a:r>
            <a:r>
              <a:rPr lang="en-US" sz="2400" dirty="0"/>
              <a:t> amino, </a:t>
            </a:r>
            <a:r>
              <a:rPr lang="en-US" sz="2400" dirty="0" err="1"/>
              <a:t>dan</a:t>
            </a:r>
            <a:r>
              <a:rPr lang="en-US" sz="2400" dirty="0"/>
              <a:t> lain-lain</a:t>
            </a:r>
          </a:p>
          <a:p>
            <a:pPr lvl="0" fontAlgn="base"/>
            <a:r>
              <a:rPr lang="en-US" sz="2400" dirty="0" err="1"/>
              <a:t>Hemiselulosa</a:t>
            </a:r>
            <a:r>
              <a:rPr lang="en-US" sz="2400" dirty="0"/>
              <a:t>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/>
              <a:t>kondensasi</a:t>
            </a:r>
            <a:r>
              <a:rPr lang="en-US" sz="2400" dirty="0"/>
              <a:t> </a:t>
            </a:r>
            <a:r>
              <a:rPr lang="en-US" sz="2400" dirty="0" err="1"/>
              <a:t>gula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karbon</a:t>
            </a:r>
            <a:endParaRPr lang="en-US" sz="2400" dirty="0"/>
          </a:p>
          <a:p>
            <a:pPr lvl="0" fontAlgn="base"/>
            <a:r>
              <a:rPr lang="en-US" sz="2400" dirty="0" err="1"/>
              <a:t>Selulosa</a:t>
            </a:r>
            <a:r>
              <a:rPr lang="en-US" sz="2400" dirty="0"/>
              <a:t>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/>
              <a:t>kondensasi</a:t>
            </a:r>
            <a:r>
              <a:rPr lang="en-US" sz="2400" dirty="0"/>
              <a:t> </a:t>
            </a:r>
            <a:r>
              <a:rPr lang="en-US" sz="2400" dirty="0" err="1"/>
              <a:t>gula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karbon</a:t>
            </a:r>
            <a:endParaRPr lang="en-US" sz="2400" dirty="0"/>
          </a:p>
          <a:p>
            <a:pPr lvl="0" fontAlgn="base"/>
            <a:r>
              <a:rPr lang="en-US" sz="2400" dirty="0" err="1"/>
              <a:t>Lemak</a:t>
            </a:r>
            <a:r>
              <a:rPr lang="en-US" sz="2400" dirty="0"/>
              <a:t>, </a:t>
            </a:r>
            <a:r>
              <a:rPr lang="en-US" sz="2400" dirty="0" err="1"/>
              <a:t>minyak</a:t>
            </a:r>
            <a:r>
              <a:rPr lang="en-US" sz="2400" dirty="0"/>
              <a:t>, </a:t>
            </a:r>
            <a:r>
              <a:rPr lang="en-US" sz="2400" dirty="0" err="1"/>
              <a:t>lilin</a:t>
            </a:r>
            <a:endParaRPr lang="en-US" sz="2400" dirty="0"/>
          </a:p>
          <a:p>
            <a:pPr lvl="0" fontAlgn="base"/>
            <a:r>
              <a:rPr lang="en-US" sz="2400" dirty="0"/>
              <a:t>Lignin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senyawa</a:t>
            </a:r>
            <a:r>
              <a:rPr lang="en-US" sz="2400" dirty="0"/>
              <a:t> </a:t>
            </a:r>
            <a:r>
              <a:rPr lang="en-US" sz="2400" dirty="0" err="1"/>
              <a:t>polimer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cincin</a:t>
            </a:r>
            <a:r>
              <a:rPr lang="en-US" sz="2400" dirty="0"/>
              <a:t> aromatic</a:t>
            </a:r>
          </a:p>
          <a:p>
            <a:pPr lvl="0" fontAlgn="base"/>
            <a:r>
              <a:rPr lang="en-US" sz="2400" dirty="0" err="1"/>
              <a:t>Lignoselulosa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kombinasi</a:t>
            </a:r>
            <a:r>
              <a:rPr lang="en-US" sz="2400" dirty="0"/>
              <a:t> lignin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selulosa</a:t>
            </a:r>
            <a:endParaRPr lang="en-US" sz="2400" dirty="0"/>
          </a:p>
          <a:p>
            <a:r>
              <a:rPr lang="en-US" sz="2400" dirty="0"/>
              <a:t>Protein </a:t>
            </a:r>
            <a:r>
              <a:rPr lang="en-US" sz="2400" dirty="0" err="1"/>
              <a:t>terdiri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rantai</a:t>
            </a:r>
            <a:r>
              <a:rPr lang="en-US" sz="2400" dirty="0"/>
              <a:t> </a:t>
            </a:r>
            <a:r>
              <a:rPr lang="en-US" sz="2400" dirty="0" err="1"/>
              <a:t>asam</a:t>
            </a:r>
            <a:r>
              <a:rPr lang="en-US" sz="2400" dirty="0"/>
              <a:t> amino</a:t>
            </a:r>
          </a:p>
        </p:txBody>
      </p:sp>
    </p:spTree>
    <p:extLst>
      <p:ext uri="{BB962C8B-B14F-4D97-AF65-F5344CB8AC3E}">
        <p14:creationId xmlns:p14="http://schemas.microsoft.com/office/powerpoint/2010/main" val="2149808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Parameter </a:t>
            </a:r>
            <a:r>
              <a:rPr lang="en-US" b="1" dirty="0" err="1" smtClean="0"/>
              <a:t>Biologi</a:t>
            </a:r>
            <a:r>
              <a:rPr lang="en-US" b="1" dirty="0" smtClean="0"/>
              <a:t>  </a:t>
            </a:r>
            <a:r>
              <a:rPr lang="en-US" b="1" dirty="0" err="1" smtClean="0"/>
              <a:t>bertujuan</a:t>
            </a:r>
            <a:r>
              <a:rPr lang="en-US" b="1" dirty="0" smtClean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 smtClean="0"/>
              <a:t>menentukan</a:t>
            </a:r>
            <a:r>
              <a:rPr lang="en-US" b="1" dirty="0" smtClean="0"/>
              <a:t> :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5814" y="377280"/>
            <a:ext cx="7609772" cy="6480720"/>
          </a:xfrm>
        </p:spPr>
        <p:txBody>
          <a:bodyPr>
            <a:noAutofit/>
          </a:bodyPr>
          <a:lstStyle/>
          <a:p>
            <a:pPr fontAlgn="base"/>
            <a:r>
              <a:rPr lang="en-US" sz="2100" b="1" dirty="0" err="1" smtClean="0">
                <a:solidFill>
                  <a:srgbClr val="C00000"/>
                </a:solidFill>
              </a:rPr>
              <a:t>Biodegrabilitas</a:t>
            </a:r>
            <a:r>
              <a:rPr lang="en-US" sz="2100" b="1" dirty="0" smtClean="0">
                <a:solidFill>
                  <a:srgbClr val="C00000"/>
                </a:solidFill>
              </a:rPr>
              <a:t> </a:t>
            </a:r>
            <a:r>
              <a:rPr lang="en-US" sz="2100" b="1" dirty="0" err="1">
                <a:solidFill>
                  <a:srgbClr val="C00000"/>
                </a:solidFill>
              </a:rPr>
              <a:t>Komponen</a:t>
            </a:r>
            <a:r>
              <a:rPr lang="en-US" sz="2100" b="1" dirty="0">
                <a:solidFill>
                  <a:srgbClr val="C00000"/>
                </a:solidFill>
              </a:rPr>
              <a:t> </a:t>
            </a:r>
            <a:r>
              <a:rPr lang="en-US" sz="2100" b="1" dirty="0" err="1" smtClean="0">
                <a:solidFill>
                  <a:srgbClr val="C00000"/>
                </a:solidFill>
              </a:rPr>
              <a:t>Organik</a:t>
            </a:r>
            <a:r>
              <a:rPr lang="en-US" sz="2100" dirty="0" smtClean="0">
                <a:sym typeface="Wingdings" pitchFamily="2" charset="2"/>
              </a:rPr>
              <a:t> </a:t>
            </a:r>
            <a:r>
              <a:rPr lang="en-US" sz="2100" dirty="0" err="1" smtClean="0"/>
              <a:t>fraksi</a:t>
            </a:r>
            <a:r>
              <a:rPr lang="en-US" sz="2100" dirty="0" smtClean="0"/>
              <a:t> </a:t>
            </a:r>
            <a:r>
              <a:rPr lang="en-US" sz="2100" b="1" dirty="0" err="1"/>
              <a:t>biodegrabilitas</a:t>
            </a:r>
            <a:r>
              <a:rPr lang="en-US" sz="2100" b="1" dirty="0"/>
              <a:t> </a:t>
            </a:r>
            <a:r>
              <a:rPr lang="en-US" sz="2100" b="1" dirty="0" err="1"/>
              <a:t>dapat</a:t>
            </a:r>
            <a:r>
              <a:rPr lang="en-US" sz="2100" b="1" dirty="0"/>
              <a:t> </a:t>
            </a:r>
            <a:r>
              <a:rPr lang="en-US" sz="2100" b="1" dirty="0" err="1"/>
              <a:t>ditentukan</a:t>
            </a:r>
            <a:r>
              <a:rPr lang="en-US" sz="2100" b="1" dirty="0"/>
              <a:t> </a:t>
            </a:r>
            <a:r>
              <a:rPr lang="en-US" sz="2100" b="1" dirty="0" err="1"/>
              <a:t>dari</a:t>
            </a:r>
            <a:r>
              <a:rPr lang="en-US" sz="2100" b="1" dirty="0"/>
              <a:t> </a:t>
            </a:r>
            <a:r>
              <a:rPr lang="en-US" sz="2100" b="1" dirty="0" err="1"/>
              <a:t>kandungan</a:t>
            </a:r>
            <a:r>
              <a:rPr lang="en-US" sz="2100" b="1" dirty="0"/>
              <a:t> lignin </a:t>
            </a:r>
            <a:r>
              <a:rPr lang="en-US" sz="2100" b="1" dirty="0" err="1"/>
              <a:t>dari</a:t>
            </a:r>
            <a:r>
              <a:rPr lang="en-US" sz="2100" b="1" dirty="0"/>
              <a:t> </a:t>
            </a:r>
            <a:r>
              <a:rPr lang="en-US" sz="2100" b="1" dirty="0" err="1"/>
              <a:t>sampah</a:t>
            </a:r>
            <a:r>
              <a:rPr lang="en-US" sz="2100" dirty="0"/>
              <a:t>. </a:t>
            </a:r>
            <a:r>
              <a:rPr lang="en-US" sz="2100" dirty="0" err="1"/>
              <a:t>Pengukuran</a:t>
            </a:r>
            <a:r>
              <a:rPr lang="en-US" sz="2100" dirty="0"/>
              <a:t> </a:t>
            </a:r>
            <a:r>
              <a:rPr lang="en-US" sz="2100" dirty="0" err="1"/>
              <a:t>biodegrabilitas</a:t>
            </a:r>
            <a:r>
              <a:rPr lang="en-US" sz="2100" dirty="0"/>
              <a:t> </a:t>
            </a:r>
            <a:r>
              <a:rPr lang="en-US" sz="2100" dirty="0" err="1"/>
              <a:t>dipengaruhi</a:t>
            </a:r>
            <a:r>
              <a:rPr lang="en-US" sz="2100" dirty="0"/>
              <a:t> </a:t>
            </a:r>
            <a:r>
              <a:rPr lang="en-US" sz="2100" dirty="0" err="1"/>
              <a:t>oleh</a:t>
            </a:r>
            <a:r>
              <a:rPr lang="en-US" sz="2100" dirty="0"/>
              <a:t> </a:t>
            </a:r>
            <a:r>
              <a:rPr lang="en-US" sz="2100" dirty="0" err="1"/>
              <a:t>pembakaran</a:t>
            </a:r>
            <a:r>
              <a:rPr lang="en-US" sz="2100" dirty="0"/>
              <a:t> </a:t>
            </a:r>
            <a:r>
              <a:rPr lang="en-US" sz="2100" i="1" dirty="0"/>
              <a:t>volatile solid</a:t>
            </a:r>
            <a:r>
              <a:rPr lang="en-US" sz="2100" dirty="0"/>
              <a:t>, </a:t>
            </a:r>
            <a:r>
              <a:rPr lang="en-US" sz="2100" dirty="0" err="1"/>
              <a:t>j</a:t>
            </a:r>
            <a:r>
              <a:rPr lang="en-US" sz="2100" dirty="0" err="1" smtClean="0"/>
              <a:t>ika</a:t>
            </a:r>
            <a:r>
              <a:rPr lang="en-US" sz="2100" dirty="0" smtClean="0"/>
              <a:t> </a:t>
            </a:r>
            <a:r>
              <a:rPr lang="en-US" sz="2100" dirty="0" err="1"/>
              <a:t>nilai</a:t>
            </a:r>
            <a:r>
              <a:rPr lang="en-US" sz="2100" dirty="0"/>
              <a:t> </a:t>
            </a:r>
            <a:r>
              <a:rPr lang="en-US" sz="2100" i="1" dirty="0"/>
              <a:t>volatile solid </a:t>
            </a:r>
            <a:r>
              <a:rPr lang="en-US" sz="2100" dirty="0" err="1"/>
              <a:t>besar</a:t>
            </a:r>
            <a:r>
              <a:rPr lang="en-US" sz="2100" dirty="0"/>
              <a:t> </a:t>
            </a:r>
            <a:r>
              <a:rPr lang="en-US" sz="2100" dirty="0" err="1"/>
              <a:t>maka</a:t>
            </a:r>
            <a:r>
              <a:rPr lang="en-US" sz="2100" dirty="0"/>
              <a:t> </a:t>
            </a:r>
            <a:r>
              <a:rPr lang="en-US" sz="2100" dirty="0" err="1"/>
              <a:t>biodegrabilitas</a:t>
            </a:r>
            <a:r>
              <a:rPr lang="en-US" sz="2100" dirty="0"/>
              <a:t> </a:t>
            </a:r>
            <a:r>
              <a:rPr lang="en-US" sz="2100" dirty="0" err="1"/>
              <a:t>sampah</a:t>
            </a:r>
            <a:r>
              <a:rPr lang="en-US" sz="2100" dirty="0"/>
              <a:t> </a:t>
            </a:r>
            <a:r>
              <a:rPr lang="en-US" sz="2100" dirty="0" err="1"/>
              <a:t>tersebut</a:t>
            </a:r>
            <a:r>
              <a:rPr lang="en-US" sz="2100" dirty="0"/>
              <a:t> </a:t>
            </a:r>
            <a:r>
              <a:rPr lang="en-US" sz="2100" dirty="0" err="1"/>
              <a:t>kecil</a:t>
            </a:r>
            <a:r>
              <a:rPr lang="en-US" sz="2100" dirty="0"/>
              <a:t>.</a:t>
            </a:r>
          </a:p>
          <a:p>
            <a:pPr fontAlgn="base"/>
            <a:r>
              <a:rPr lang="en-US" sz="2100" b="1" dirty="0" err="1" smtClean="0">
                <a:solidFill>
                  <a:srgbClr val="C00000"/>
                </a:solidFill>
              </a:rPr>
              <a:t>Bau</a:t>
            </a:r>
            <a:r>
              <a:rPr lang="en-US" sz="2100" dirty="0"/>
              <a:t>. </a:t>
            </a:r>
            <a:r>
              <a:rPr lang="en-US" sz="2100" dirty="0" err="1"/>
              <a:t>Bau</a:t>
            </a:r>
            <a:r>
              <a:rPr lang="en-US" sz="2100" dirty="0"/>
              <a:t> </a:t>
            </a:r>
            <a:r>
              <a:rPr lang="en-US" sz="2100" dirty="0" err="1"/>
              <a:t>dapat</a:t>
            </a:r>
            <a:r>
              <a:rPr lang="en-US" sz="2100" dirty="0"/>
              <a:t> </a:t>
            </a:r>
            <a:r>
              <a:rPr lang="en-US" sz="2100" dirty="0" err="1"/>
              <a:t>timbul</a:t>
            </a:r>
            <a:r>
              <a:rPr lang="en-US" sz="2100" dirty="0"/>
              <a:t> </a:t>
            </a:r>
            <a:r>
              <a:rPr lang="en-US" sz="2100" dirty="0" err="1"/>
              <a:t>jika</a:t>
            </a:r>
            <a:r>
              <a:rPr lang="en-US" sz="2100" dirty="0"/>
              <a:t> </a:t>
            </a:r>
            <a:r>
              <a:rPr lang="en-US" sz="2100" dirty="0" err="1"/>
              <a:t>sampah</a:t>
            </a:r>
            <a:r>
              <a:rPr lang="en-US" sz="2100" dirty="0"/>
              <a:t> </a:t>
            </a:r>
            <a:r>
              <a:rPr lang="en-US" sz="2100" dirty="0" err="1"/>
              <a:t>disimpan</a:t>
            </a:r>
            <a:r>
              <a:rPr lang="en-US" sz="2100" dirty="0"/>
              <a:t> </a:t>
            </a:r>
            <a:r>
              <a:rPr lang="en-US" sz="2100" dirty="0" err="1"/>
              <a:t>dalam</a:t>
            </a:r>
            <a:r>
              <a:rPr lang="en-US" sz="2100" dirty="0"/>
              <a:t> </a:t>
            </a:r>
            <a:r>
              <a:rPr lang="en-US" sz="2100" dirty="0" err="1"/>
              <a:t>jangka</a:t>
            </a:r>
            <a:r>
              <a:rPr lang="en-US" sz="2100" dirty="0"/>
              <a:t> </a:t>
            </a:r>
            <a:r>
              <a:rPr lang="en-US" sz="2100" dirty="0" err="1"/>
              <a:t>waktu</a:t>
            </a:r>
            <a:r>
              <a:rPr lang="en-US" sz="2100" dirty="0"/>
              <a:t> lama di </a:t>
            </a:r>
            <a:r>
              <a:rPr lang="en-US" sz="2100" dirty="0" err="1"/>
              <a:t>tempat</a:t>
            </a:r>
            <a:r>
              <a:rPr lang="en-US" sz="2100" dirty="0"/>
              <a:t> </a:t>
            </a:r>
            <a:r>
              <a:rPr lang="en-US" sz="2100" dirty="0" err="1"/>
              <a:t>pengumpulan</a:t>
            </a:r>
            <a:r>
              <a:rPr lang="en-US" sz="2100" dirty="0" smtClean="0"/>
              <a:t>, </a:t>
            </a:r>
            <a:r>
              <a:rPr lang="en-US" sz="2100" i="1" dirty="0" smtClean="0"/>
              <a:t>transfer </a:t>
            </a:r>
            <a:r>
              <a:rPr lang="en-US" sz="2100" i="1" dirty="0"/>
              <a:t>station</a:t>
            </a:r>
            <a:r>
              <a:rPr lang="en-US" sz="2100" dirty="0"/>
              <a:t>, </a:t>
            </a:r>
            <a:r>
              <a:rPr lang="en-US" sz="2100" dirty="0" err="1"/>
              <a:t>dan</a:t>
            </a:r>
            <a:r>
              <a:rPr lang="en-US" sz="2100" dirty="0"/>
              <a:t> di landfill. </a:t>
            </a:r>
            <a:r>
              <a:rPr lang="en-US" sz="2100" b="1" dirty="0" err="1"/>
              <a:t>Bau</a:t>
            </a:r>
            <a:r>
              <a:rPr lang="en-US" sz="2100" b="1" dirty="0"/>
              <a:t> </a:t>
            </a:r>
            <a:r>
              <a:rPr lang="en-US" sz="2100" b="1" dirty="0" err="1"/>
              <a:t>dipengaruhi</a:t>
            </a:r>
            <a:r>
              <a:rPr lang="en-US" sz="2100" b="1" dirty="0"/>
              <a:t> </a:t>
            </a:r>
            <a:r>
              <a:rPr lang="en-US" sz="2100" b="1" dirty="0" err="1"/>
              <a:t>oleh</a:t>
            </a:r>
            <a:r>
              <a:rPr lang="en-US" sz="2100" b="1" dirty="0"/>
              <a:t> </a:t>
            </a:r>
            <a:r>
              <a:rPr lang="en-US" sz="2100" b="1" dirty="0" err="1"/>
              <a:t>iklim</a:t>
            </a:r>
            <a:r>
              <a:rPr lang="en-US" sz="2100" b="1" dirty="0"/>
              <a:t> </a:t>
            </a:r>
            <a:r>
              <a:rPr lang="en-US" sz="2100" b="1" dirty="0" err="1" smtClean="0"/>
              <a:t>panas</a:t>
            </a:r>
            <a:r>
              <a:rPr lang="en-US" sz="2100" dirty="0" smtClean="0"/>
              <a:t>. </a:t>
            </a:r>
            <a:r>
              <a:rPr lang="en-US" sz="2100" dirty="0" err="1" smtClean="0"/>
              <a:t>Bau</a:t>
            </a:r>
            <a:r>
              <a:rPr lang="en-US" sz="2100" dirty="0"/>
              <a:t> </a:t>
            </a:r>
            <a:r>
              <a:rPr lang="en-US" sz="2100" dirty="0" err="1"/>
              <a:t>terbentuk</a:t>
            </a:r>
            <a:r>
              <a:rPr lang="en-US" sz="2100" dirty="0"/>
              <a:t> </a:t>
            </a:r>
            <a:r>
              <a:rPr lang="en-US" sz="2100" dirty="0" err="1"/>
              <a:t>sebagai</a:t>
            </a:r>
            <a:r>
              <a:rPr lang="en-US" sz="2100" dirty="0"/>
              <a:t> </a:t>
            </a:r>
            <a:r>
              <a:rPr lang="en-US" sz="2100" b="1" dirty="0" err="1"/>
              <a:t>hasil</a:t>
            </a:r>
            <a:r>
              <a:rPr lang="en-US" sz="2100" b="1" dirty="0"/>
              <a:t> </a:t>
            </a:r>
            <a:r>
              <a:rPr lang="en-US" sz="2100" b="1" dirty="0" err="1" smtClean="0"/>
              <a:t>dari</a:t>
            </a:r>
            <a:r>
              <a:rPr lang="en-US" sz="2100" b="1" dirty="0" smtClean="0"/>
              <a:t> proses </a:t>
            </a:r>
            <a:r>
              <a:rPr lang="en-US" sz="2100" b="1" dirty="0" err="1"/>
              <a:t>dekomposisi</a:t>
            </a:r>
            <a:r>
              <a:rPr lang="en-US" sz="2100" b="1" dirty="0"/>
              <a:t> </a:t>
            </a:r>
            <a:r>
              <a:rPr lang="en-US" sz="2100" b="1" dirty="0" err="1"/>
              <a:t>senyawa</a:t>
            </a:r>
            <a:r>
              <a:rPr lang="en-US" sz="2100" b="1" dirty="0"/>
              <a:t> </a:t>
            </a:r>
            <a:r>
              <a:rPr lang="en-US" sz="2100" b="1" dirty="0" err="1"/>
              <a:t>organik</a:t>
            </a:r>
            <a:r>
              <a:rPr lang="en-US" sz="2100" dirty="0"/>
              <a:t> </a:t>
            </a:r>
            <a:r>
              <a:rPr lang="en-US" sz="2100" dirty="0" err="1" smtClean="0"/>
              <a:t>secara</a:t>
            </a:r>
            <a:r>
              <a:rPr lang="en-US" sz="2100" dirty="0" smtClean="0"/>
              <a:t> </a:t>
            </a:r>
            <a:r>
              <a:rPr lang="en-US" sz="2100" dirty="0" err="1"/>
              <a:t>anaerob</a:t>
            </a:r>
            <a:r>
              <a:rPr lang="en-US" sz="2100" dirty="0"/>
              <a:t>.</a:t>
            </a:r>
          </a:p>
          <a:p>
            <a:pPr fontAlgn="base"/>
            <a:r>
              <a:rPr lang="en-US" sz="2100" b="1" dirty="0" err="1" smtClean="0">
                <a:solidFill>
                  <a:srgbClr val="C00000"/>
                </a:solidFill>
              </a:rPr>
              <a:t>Perkembangan</a:t>
            </a:r>
            <a:r>
              <a:rPr lang="en-US" sz="2100" b="1" dirty="0" smtClean="0">
                <a:solidFill>
                  <a:srgbClr val="C00000"/>
                </a:solidFill>
              </a:rPr>
              <a:t> </a:t>
            </a:r>
            <a:r>
              <a:rPr lang="en-US" sz="2100" b="1" dirty="0" err="1">
                <a:solidFill>
                  <a:srgbClr val="C00000"/>
                </a:solidFill>
              </a:rPr>
              <a:t>lalat</a:t>
            </a:r>
            <a:r>
              <a:rPr lang="en-US" sz="2100" dirty="0"/>
              <a:t>. </a:t>
            </a:r>
            <a:r>
              <a:rPr lang="en-US" sz="2100" dirty="0" err="1"/>
              <a:t>Pada</a:t>
            </a:r>
            <a:r>
              <a:rPr lang="en-US" sz="2100" dirty="0"/>
              <a:t> </a:t>
            </a:r>
            <a:r>
              <a:rPr lang="en-US" sz="2100" dirty="0" err="1"/>
              <a:t>musim</a:t>
            </a:r>
            <a:r>
              <a:rPr lang="en-US" sz="2100" dirty="0"/>
              <a:t> </a:t>
            </a:r>
            <a:r>
              <a:rPr lang="en-US" sz="2100" dirty="0" err="1"/>
              <a:t>panas</a:t>
            </a:r>
            <a:r>
              <a:rPr lang="en-US" sz="2100" dirty="0"/>
              <a:t>, </a:t>
            </a:r>
            <a:r>
              <a:rPr lang="en-US" sz="2100" dirty="0" err="1"/>
              <a:t>perkembangbiakan</a:t>
            </a:r>
            <a:r>
              <a:rPr lang="en-US" sz="2100" dirty="0"/>
              <a:t> </a:t>
            </a:r>
            <a:r>
              <a:rPr lang="en-US" sz="2100" dirty="0" err="1"/>
              <a:t>lalat</a:t>
            </a:r>
            <a:r>
              <a:rPr lang="en-US" sz="2100" dirty="0"/>
              <a:t> </a:t>
            </a:r>
            <a:r>
              <a:rPr lang="en-US" sz="2100" dirty="0" err="1"/>
              <a:t>perlu</a:t>
            </a:r>
            <a:r>
              <a:rPr lang="en-US" sz="2100" dirty="0"/>
              <a:t> </a:t>
            </a:r>
            <a:r>
              <a:rPr lang="en-US" sz="2100" dirty="0" err="1"/>
              <a:t>mendapat</a:t>
            </a:r>
            <a:r>
              <a:rPr lang="en-US" sz="2100" dirty="0"/>
              <a:t> </a:t>
            </a:r>
            <a:r>
              <a:rPr lang="en-US" sz="2100" dirty="0" err="1"/>
              <a:t>perhatian</a:t>
            </a:r>
            <a:r>
              <a:rPr lang="en-US" sz="2100" dirty="0"/>
              <a:t> </a:t>
            </a:r>
            <a:r>
              <a:rPr lang="en-US" sz="2100" dirty="0" smtClean="0"/>
              <a:t>yang </a:t>
            </a:r>
            <a:r>
              <a:rPr lang="en-US" sz="2100" dirty="0" err="1" smtClean="0"/>
              <a:t>khusus</a:t>
            </a:r>
            <a:r>
              <a:rPr lang="en-US" sz="2100" dirty="0"/>
              <a:t>. </a:t>
            </a:r>
            <a:r>
              <a:rPr lang="en-US" sz="2100" dirty="0" err="1"/>
              <a:t>L</a:t>
            </a:r>
            <a:r>
              <a:rPr lang="en-US" sz="2100" dirty="0" err="1" smtClean="0"/>
              <a:t>alat</a:t>
            </a:r>
            <a:r>
              <a:rPr lang="en-US" sz="2100" dirty="0" smtClean="0"/>
              <a:t> </a:t>
            </a:r>
            <a:r>
              <a:rPr lang="en-US" sz="2100" dirty="0" err="1"/>
              <a:t>dapat</a:t>
            </a:r>
            <a:r>
              <a:rPr lang="en-US" sz="2100" dirty="0"/>
              <a:t> </a:t>
            </a:r>
            <a:r>
              <a:rPr lang="en-US" sz="2100" dirty="0" err="1"/>
              <a:t>berkembang</a:t>
            </a:r>
            <a:r>
              <a:rPr lang="en-US" sz="2100" dirty="0"/>
              <a:t> </a:t>
            </a:r>
            <a:r>
              <a:rPr lang="en-US" sz="2100" dirty="0" err="1"/>
              <a:t>biak</a:t>
            </a:r>
            <a:r>
              <a:rPr lang="en-US" sz="2100" dirty="0"/>
              <a:t> </a:t>
            </a:r>
            <a:r>
              <a:rPr lang="en-US" sz="2100" dirty="0" err="1"/>
              <a:t>pada</a:t>
            </a:r>
            <a:r>
              <a:rPr lang="en-US" sz="2100" dirty="0"/>
              <a:t> </a:t>
            </a:r>
            <a:r>
              <a:rPr lang="en-US" sz="2100" dirty="0" err="1"/>
              <a:t>tempat</a:t>
            </a:r>
            <a:r>
              <a:rPr lang="en-US" sz="2100" dirty="0"/>
              <a:t> </a:t>
            </a:r>
            <a:r>
              <a:rPr lang="en-US" sz="2100" dirty="0" err="1"/>
              <a:t>pengumpulan</a:t>
            </a:r>
            <a:r>
              <a:rPr lang="en-US" sz="2100" dirty="0"/>
              <a:t> </a:t>
            </a:r>
            <a:r>
              <a:rPr lang="en-US" sz="2100" dirty="0" err="1"/>
              <a:t>sampah</a:t>
            </a:r>
            <a:r>
              <a:rPr lang="en-US" sz="2100" dirty="0"/>
              <a:t> </a:t>
            </a:r>
            <a:r>
              <a:rPr lang="en-US" sz="2100" dirty="0" err="1"/>
              <a:t>dalam</a:t>
            </a:r>
            <a:r>
              <a:rPr lang="en-US" sz="2100" dirty="0"/>
              <a:t> </a:t>
            </a:r>
            <a:r>
              <a:rPr lang="en-US" sz="2100" dirty="0" err="1"/>
              <a:t>waktu</a:t>
            </a:r>
            <a:r>
              <a:rPr lang="en-US" sz="2100" dirty="0"/>
              <a:t> </a:t>
            </a:r>
            <a:r>
              <a:rPr lang="en-US" sz="2100" dirty="0" err="1"/>
              <a:t>kurang</a:t>
            </a:r>
            <a:r>
              <a:rPr lang="en-US" sz="2100" dirty="0"/>
              <a:t> </a:t>
            </a:r>
            <a:r>
              <a:rPr lang="en-US" sz="2100" dirty="0" err="1" smtClean="0"/>
              <a:t>dari</a:t>
            </a:r>
            <a:r>
              <a:rPr lang="en-US" sz="2100" dirty="0" smtClean="0"/>
              <a:t> 2 </a:t>
            </a:r>
            <a:r>
              <a:rPr lang="en-US" sz="2100" dirty="0" err="1" smtClean="0"/>
              <a:t>minggu</a:t>
            </a:r>
            <a:endParaRPr lang="en-US" sz="2100" dirty="0"/>
          </a:p>
          <a:p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1484212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Bentuk</a:t>
            </a:r>
            <a:r>
              <a:rPr lang="en-US" b="1" dirty="0" smtClean="0"/>
              <a:t> </a:t>
            </a:r>
            <a:r>
              <a:rPr lang="en-US" b="1" dirty="0" err="1" smtClean="0"/>
              <a:t>Fisik</a:t>
            </a:r>
            <a:r>
              <a:rPr lang="en-US" b="1" dirty="0" smtClean="0"/>
              <a:t> </a:t>
            </a:r>
            <a:r>
              <a:rPr lang="en-US" b="1" dirty="0" err="1" smtClean="0"/>
              <a:t>Sampah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7849" y="260648"/>
            <a:ext cx="7272808" cy="6597352"/>
          </a:xfrm>
        </p:spPr>
        <p:txBody>
          <a:bodyPr>
            <a:noAutofit/>
          </a:bodyPr>
          <a:lstStyle/>
          <a:p>
            <a:pPr marL="457200" indent="-457200" fontAlgn="base">
              <a:buAutoNum type="arabicPeriod"/>
            </a:pPr>
            <a:r>
              <a:rPr lang="en-US" sz="2500" b="1" dirty="0" err="1" smtClean="0">
                <a:solidFill>
                  <a:srgbClr val="C00000"/>
                </a:solidFill>
              </a:rPr>
              <a:t>Sampah</a:t>
            </a:r>
            <a:r>
              <a:rPr lang="en-US" sz="2500" b="1" dirty="0" smtClean="0">
                <a:solidFill>
                  <a:srgbClr val="C00000"/>
                </a:solidFill>
              </a:rPr>
              <a:t> </a:t>
            </a:r>
            <a:r>
              <a:rPr lang="en-US" sz="2500" b="1" dirty="0" err="1">
                <a:solidFill>
                  <a:srgbClr val="C00000"/>
                </a:solidFill>
              </a:rPr>
              <a:t>cair</a:t>
            </a:r>
            <a:r>
              <a:rPr lang="en-US" sz="2500" b="1" dirty="0">
                <a:solidFill>
                  <a:srgbClr val="C00000"/>
                </a:solidFill>
              </a:rPr>
              <a:t> </a:t>
            </a:r>
            <a:endParaRPr lang="en-US" sz="2500" b="1" dirty="0" smtClean="0">
              <a:solidFill>
                <a:srgbClr val="C00000"/>
              </a:solidFill>
            </a:endParaRPr>
          </a:p>
          <a:p>
            <a:pPr fontAlgn="base"/>
            <a:r>
              <a:rPr lang="en-US" sz="2500" dirty="0" err="1"/>
              <a:t>A</a:t>
            </a:r>
            <a:r>
              <a:rPr lang="en-US" sz="2500" dirty="0" err="1" smtClean="0"/>
              <a:t>dalah</a:t>
            </a:r>
            <a:r>
              <a:rPr lang="en-US" sz="2500" dirty="0" smtClean="0"/>
              <a:t> </a:t>
            </a:r>
            <a:r>
              <a:rPr lang="en-US" sz="2500" b="1" dirty="0" err="1"/>
              <a:t>bahan</a:t>
            </a:r>
            <a:r>
              <a:rPr lang="en-US" sz="2500" b="1" dirty="0"/>
              <a:t> </a:t>
            </a:r>
            <a:r>
              <a:rPr lang="en-US" sz="2500" b="1" dirty="0" err="1"/>
              <a:t>cairan</a:t>
            </a:r>
            <a:r>
              <a:rPr lang="en-US" sz="2500" b="1" dirty="0"/>
              <a:t> </a:t>
            </a:r>
            <a:r>
              <a:rPr lang="en-US" sz="2500" b="1" dirty="0" err="1"/>
              <a:t>biasanya</a:t>
            </a:r>
            <a:r>
              <a:rPr lang="en-US" sz="2500" b="1" dirty="0"/>
              <a:t> </a:t>
            </a:r>
            <a:r>
              <a:rPr lang="en-US" sz="2500" b="1" dirty="0" err="1"/>
              <a:t>organik</a:t>
            </a:r>
            <a:r>
              <a:rPr lang="en-US" sz="2500" b="1" dirty="0"/>
              <a:t> </a:t>
            </a:r>
            <a:r>
              <a:rPr lang="en-US" sz="2500" b="1" dirty="0" err="1"/>
              <a:t>dan</a:t>
            </a:r>
            <a:r>
              <a:rPr lang="en-US" sz="2500" b="1" dirty="0"/>
              <a:t> an </a:t>
            </a:r>
            <a:r>
              <a:rPr lang="en-US" sz="2500" b="1" dirty="0" err="1"/>
              <a:t>organik</a:t>
            </a:r>
            <a:r>
              <a:rPr lang="en-US" sz="2500" dirty="0"/>
              <a:t> </a:t>
            </a:r>
            <a:r>
              <a:rPr lang="en-US" sz="2500" dirty="0" err="1"/>
              <a:t>seperti</a:t>
            </a:r>
            <a:r>
              <a:rPr lang="en-US" sz="2500" dirty="0"/>
              <a:t> </a:t>
            </a:r>
            <a:r>
              <a:rPr lang="en-US" sz="2500" dirty="0" err="1"/>
              <a:t>bahan</a:t>
            </a:r>
            <a:r>
              <a:rPr lang="en-US" sz="2500" dirty="0"/>
              <a:t> </a:t>
            </a:r>
            <a:r>
              <a:rPr lang="en-US" sz="2500" dirty="0" smtClean="0"/>
              <a:t>&amp; </a:t>
            </a:r>
            <a:r>
              <a:rPr lang="en-US" sz="2500" dirty="0" err="1" smtClean="0"/>
              <a:t>residu</a:t>
            </a:r>
            <a:r>
              <a:rPr lang="en-US" sz="2500" dirty="0" smtClean="0"/>
              <a:t> </a:t>
            </a:r>
            <a:r>
              <a:rPr lang="en-US" sz="2500" dirty="0" err="1"/>
              <a:t>bahan</a:t>
            </a:r>
            <a:r>
              <a:rPr lang="en-US" sz="2500" dirty="0"/>
              <a:t> </a:t>
            </a:r>
            <a:r>
              <a:rPr lang="en-US" sz="2500" dirty="0" err="1"/>
              <a:t>bakar</a:t>
            </a:r>
            <a:r>
              <a:rPr lang="en-US" sz="2500" dirty="0"/>
              <a:t>, </a:t>
            </a:r>
            <a:r>
              <a:rPr lang="en-US" sz="2500" dirty="0" err="1"/>
              <a:t>limbah</a:t>
            </a:r>
            <a:r>
              <a:rPr lang="en-US" sz="2500" dirty="0"/>
              <a:t> </a:t>
            </a:r>
            <a:r>
              <a:rPr lang="en-US" sz="2500" dirty="0" err="1" smtClean="0"/>
              <a:t>hitam</a:t>
            </a:r>
            <a:r>
              <a:rPr lang="en-US" sz="2500" dirty="0" smtClean="0"/>
              <a:t>/</a:t>
            </a:r>
            <a:r>
              <a:rPr lang="en-US" sz="2500" i="1" dirty="0" smtClean="0"/>
              <a:t>black </a:t>
            </a:r>
            <a:r>
              <a:rPr lang="en-US" sz="2500" i="1" dirty="0"/>
              <a:t>water </a:t>
            </a:r>
            <a:r>
              <a:rPr lang="en-US" sz="2500" dirty="0"/>
              <a:t>(</a:t>
            </a:r>
            <a:r>
              <a:rPr lang="en-US" sz="2500" dirty="0" err="1"/>
              <a:t>sampah</a:t>
            </a:r>
            <a:r>
              <a:rPr lang="en-US" sz="2500" dirty="0"/>
              <a:t> </a:t>
            </a:r>
            <a:r>
              <a:rPr lang="en-US" sz="2500" dirty="0" err="1"/>
              <a:t>cair</a:t>
            </a:r>
            <a:r>
              <a:rPr lang="en-US" sz="2500" dirty="0"/>
              <a:t> yang </a:t>
            </a:r>
            <a:r>
              <a:rPr lang="en-US" sz="2500" dirty="0" err="1"/>
              <a:t>dihasilkan</a:t>
            </a:r>
            <a:r>
              <a:rPr lang="en-US" sz="2500" dirty="0"/>
              <a:t> </a:t>
            </a:r>
            <a:r>
              <a:rPr lang="en-US" sz="2500" dirty="0" err="1"/>
              <a:t>dari</a:t>
            </a:r>
            <a:r>
              <a:rPr lang="en-US" sz="2500" dirty="0"/>
              <a:t> toilet). </a:t>
            </a:r>
            <a:r>
              <a:rPr lang="en-US" sz="2500" dirty="0" err="1"/>
              <a:t>Limbah</a:t>
            </a:r>
            <a:r>
              <a:rPr lang="en-US" sz="2500" dirty="0"/>
              <a:t> </a:t>
            </a:r>
            <a:r>
              <a:rPr lang="en-US" sz="2500" dirty="0" err="1"/>
              <a:t>rumah</a:t>
            </a:r>
            <a:r>
              <a:rPr lang="en-US" sz="2500" dirty="0"/>
              <a:t> </a:t>
            </a:r>
            <a:r>
              <a:rPr lang="en-US" sz="2500" dirty="0" err="1"/>
              <a:t>tangga</a:t>
            </a:r>
            <a:r>
              <a:rPr lang="en-US" sz="2500" dirty="0"/>
              <a:t> : </a:t>
            </a:r>
            <a:r>
              <a:rPr lang="en-US" sz="2500" dirty="0" err="1"/>
              <a:t>sampah</a:t>
            </a:r>
            <a:r>
              <a:rPr lang="en-US" sz="2500" dirty="0"/>
              <a:t> </a:t>
            </a:r>
            <a:r>
              <a:rPr lang="en-US" sz="2500" dirty="0" err="1"/>
              <a:t>cair</a:t>
            </a:r>
            <a:r>
              <a:rPr lang="en-US" sz="2500" dirty="0"/>
              <a:t> yang </a:t>
            </a:r>
            <a:r>
              <a:rPr lang="en-US" sz="2500" dirty="0" err="1"/>
              <a:t>dihasilkan</a:t>
            </a:r>
            <a:r>
              <a:rPr lang="en-US" sz="2500" dirty="0"/>
              <a:t> </a:t>
            </a:r>
            <a:r>
              <a:rPr lang="en-US" sz="2500" dirty="0" err="1"/>
              <a:t>dari</a:t>
            </a:r>
            <a:r>
              <a:rPr lang="en-US" sz="2500" dirty="0"/>
              <a:t> </a:t>
            </a:r>
            <a:r>
              <a:rPr lang="en-US" sz="2500" dirty="0" err="1"/>
              <a:t>dapur</a:t>
            </a:r>
            <a:r>
              <a:rPr lang="en-US" sz="2500" dirty="0"/>
              <a:t>, </a:t>
            </a:r>
            <a:r>
              <a:rPr lang="en-US" sz="2500" dirty="0" err="1"/>
              <a:t>kamar</a:t>
            </a:r>
            <a:r>
              <a:rPr lang="en-US" sz="2500" dirty="0"/>
              <a:t> </a:t>
            </a:r>
            <a:r>
              <a:rPr lang="en-US" sz="2500" dirty="0" err="1"/>
              <a:t>mandi</a:t>
            </a:r>
            <a:r>
              <a:rPr lang="en-US" sz="2500" dirty="0"/>
              <a:t> </a:t>
            </a:r>
            <a:r>
              <a:rPr lang="en-US" sz="2500" dirty="0" err="1"/>
              <a:t>dan</a:t>
            </a:r>
            <a:r>
              <a:rPr lang="en-US" sz="2500" dirty="0"/>
              <a:t> </a:t>
            </a:r>
            <a:r>
              <a:rPr lang="en-US" sz="2500" dirty="0" err="1"/>
              <a:t>tempat</a:t>
            </a:r>
            <a:r>
              <a:rPr lang="en-US" sz="2500" dirty="0"/>
              <a:t> </a:t>
            </a:r>
            <a:r>
              <a:rPr lang="en-US" sz="2500" dirty="0" err="1"/>
              <a:t>cucian</a:t>
            </a:r>
            <a:r>
              <a:rPr lang="en-US" sz="2500" dirty="0"/>
              <a:t> </a:t>
            </a:r>
            <a:r>
              <a:rPr lang="en-US" sz="2500" dirty="0" smtClean="0"/>
              <a:t>(</a:t>
            </a:r>
            <a:r>
              <a:rPr lang="en-US" sz="2500" i="1" dirty="0" smtClean="0"/>
              <a:t>grey </a:t>
            </a:r>
            <a:r>
              <a:rPr lang="en-US" sz="2500" i="1" dirty="0"/>
              <a:t>water) </a:t>
            </a:r>
            <a:endParaRPr lang="en-US" sz="2500" dirty="0"/>
          </a:p>
          <a:p>
            <a:pPr fontAlgn="base"/>
            <a:r>
              <a:rPr lang="en-US" sz="2500" dirty="0" err="1"/>
              <a:t>Sampah</a:t>
            </a:r>
            <a:r>
              <a:rPr lang="en-US" sz="2500" dirty="0"/>
              <a:t> </a:t>
            </a:r>
            <a:r>
              <a:rPr lang="en-US" sz="2500" dirty="0" err="1"/>
              <a:t>ini</a:t>
            </a:r>
            <a:r>
              <a:rPr lang="en-US" sz="2500" dirty="0"/>
              <a:t> </a:t>
            </a:r>
            <a:r>
              <a:rPr lang="en-US" sz="2500" dirty="0" err="1"/>
              <a:t>mungkin</a:t>
            </a:r>
            <a:r>
              <a:rPr lang="en-US" sz="2500" dirty="0"/>
              <a:t> </a:t>
            </a:r>
            <a:r>
              <a:rPr lang="en-US" sz="2500" dirty="0" err="1"/>
              <a:t>me</a:t>
            </a:r>
            <a:r>
              <a:rPr lang="en-US" sz="2500" b="1" dirty="0" err="1"/>
              <a:t>ngandung</a:t>
            </a:r>
            <a:r>
              <a:rPr lang="en-US" sz="2500" b="1" dirty="0"/>
              <a:t> </a:t>
            </a:r>
            <a:r>
              <a:rPr lang="en-US" sz="2500" b="1" dirty="0" err="1"/>
              <a:t>patogen</a:t>
            </a:r>
            <a:r>
              <a:rPr lang="en-US" sz="2500" dirty="0"/>
              <a:t>,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bercampur</a:t>
            </a:r>
            <a:r>
              <a:rPr lang="en-US" sz="2500" dirty="0" smtClean="0"/>
              <a:t> </a:t>
            </a:r>
            <a:r>
              <a:rPr lang="en-US" sz="2500" dirty="0" err="1"/>
              <a:t>dengan</a:t>
            </a:r>
            <a:r>
              <a:rPr lang="en-US" sz="2500" dirty="0"/>
              <a:t> </a:t>
            </a:r>
            <a:r>
              <a:rPr lang="en-US" sz="2500" dirty="0" err="1"/>
              <a:t>semua</a:t>
            </a:r>
            <a:r>
              <a:rPr lang="en-US" sz="2500" dirty="0"/>
              <a:t> material yang </a:t>
            </a:r>
            <a:r>
              <a:rPr lang="en-US" sz="2500" dirty="0" err="1"/>
              <a:t>ada</a:t>
            </a:r>
            <a:r>
              <a:rPr lang="en-US" sz="2500" dirty="0"/>
              <a:t> di </a:t>
            </a:r>
            <a:r>
              <a:rPr lang="en-US" sz="2500" dirty="0" err="1"/>
              <a:t>daerah</a:t>
            </a:r>
            <a:r>
              <a:rPr lang="en-US" sz="2500" dirty="0"/>
              <a:t> </a:t>
            </a:r>
            <a:r>
              <a:rPr lang="en-US" sz="2500" dirty="0" err="1"/>
              <a:t>bencana</a:t>
            </a:r>
            <a:r>
              <a:rPr lang="en-US" sz="2500" dirty="0"/>
              <a:t> tsunami </a:t>
            </a:r>
            <a:r>
              <a:rPr lang="en-US" sz="2500" dirty="0" err="1"/>
              <a:t>dan</a:t>
            </a:r>
            <a:r>
              <a:rPr lang="en-US" sz="2500" dirty="0"/>
              <a:t> </a:t>
            </a:r>
            <a:r>
              <a:rPr lang="en-US" sz="2500" dirty="0" err="1"/>
              <a:t>banjir</a:t>
            </a:r>
            <a:r>
              <a:rPr lang="en-US" sz="2500" dirty="0"/>
              <a:t> yang </a:t>
            </a:r>
            <a:r>
              <a:rPr lang="en-US" sz="2500" b="1" dirty="0" err="1"/>
              <a:t>menyebabkan</a:t>
            </a:r>
            <a:r>
              <a:rPr lang="en-US" sz="2500" b="1" dirty="0"/>
              <a:t> </a:t>
            </a:r>
            <a:r>
              <a:rPr lang="en-US" sz="2500" b="1" dirty="0" err="1"/>
              <a:t>daerah</a:t>
            </a:r>
            <a:r>
              <a:rPr lang="en-US" sz="2500" b="1" dirty="0"/>
              <a:t> </a:t>
            </a:r>
            <a:r>
              <a:rPr lang="en-US" sz="2500" b="1" dirty="0" err="1"/>
              <a:t>tanggap</a:t>
            </a:r>
            <a:r>
              <a:rPr lang="en-US" sz="2500" b="1" dirty="0"/>
              <a:t> </a:t>
            </a:r>
            <a:r>
              <a:rPr lang="en-US" sz="2500" b="1" dirty="0" err="1"/>
              <a:t>darurat</a:t>
            </a:r>
            <a:r>
              <a:rPr lang="en-US" sz="2500" b="1" dirty="0"/>
              <a:t> </a:t>
            </a:r>
            <a:r>
              <a:rPr lang="en-US" sz="2500" b="1" dirty="0" err="1"/>
              <a:t>cepat</a:t>
            </a:r>
            <a:r>
              <a:rPr lang="en-US" sz="2500" b="1" dirty="0"/>
              <a:t> </a:t>
            </a:r>
            <a:r>
              <a:rPr lang="en-US" sz="2500" b="1" dirty="0" err="1"/>
              <a:t>berbau</a:t>
            </a:r>
            <a:r>
              <a:rPr lang="en-US" sz="2500" b="1" dirty="0"/>
              <a:t> </a:t>
            </a:r>
            <a:r>
              <a:rPr lang="en-US" sz="2500" b="1" dirty="0" err="1"/>
              <a:t>busuk</a:t>
            </a:r>
            <a:endParaRPr lang="en-US" sz="2500" b="1" dirty="0"/>
          </a:p>
          <a:p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192897578"/>
      </p:ext>
    </p:extLst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Theme4</Template>
  <TotalTime>67</TotalTime>
  <Words>923</Words>
  <Application>Microsoft Office PowerPoint</Application>
  <PresentationFormat>Custom</PresentationFormat>
  <Paragraphs>120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Theme4</vt:lpstr>
      <vt:lpstr>PowerPoint Presentation</vt:lpstr>
      <vt:lpstr>PENGERTIAN </vt:lpstr>
      <vt:lpstr>Masalah Sampah Di Daerah Tanggap Darurat</vt:lpstr>
      <vt:lpstr>Jenis sampah yg dihasilkan dilokasi pengungsian</vt:lpstr>
      <vt:lpstr>Karakteristik Sampah </vt:lpstr>
      <vt:lpstr>FISIKA </vt:lpstr>
      <vt:lpstr>BIOLOGI</vt:lpstr>
      <vt:lpstr>Parameter Biologi  bertujuan untuk menentukan : </vt:lpstr>
      <vt:lpstr>Bentuk Fisik Sampah </vt:lpstr>
      <vt:lpstr>Bentuk Fisik Sampah </vt:lpstr>
      <vt:lpstr>Bentuk Fisik Sampah </vt:lpstr>
      <vt:lpstr>SARANA DAN PRASARANA PENGELOLAAN SAMPAH</vt:lpstr>
      <vt:lpstr>1. SARANA </vt:lpstr>
      <vt:lpstr>a. Pewadahan Sampah</vt:lpstr>
      <vt:lpstr>b. Pengangkutan </vt:lpstr>
      <vt:lpstr>c. Pengolahan sampah </vt:lpstr>
      <vt:lpstr>c. Pengolahan sampah </vt:lpstr>
      <vt:lpstr>c. Pengolahan sampah </vt:lpstr>
      <vt:lpstr>2. PRASARANA</vt:lpstr>
      <vt:lpstr>2. PRASARANA</vt:lpstr>
      <vt:lpstr>2. PRASARANA</vt:lpstr>
      <vt:lpstr>Kegiatan  Upaya Sanitasi Pengelolaan Sampah</vt:lpstr>
      <vt:lpstr>Kegiatan  Upaya Sanitasi Pengelolaan Sampah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PENGELOLAAN SAMPAH PADAT KETIKA TERJADI BENCANA</dc:title>
  <dc:creator>USER</dc:creator>
  <cp:lastModifiedBy>Ahmad Irfandi</cp:lastModifiedBy>
  <cp:revision>8</cp:revision>
  <dcterms:created xsi:type="dcterms:W3CDTF">2018-11-11T12:55:25Z</dcterms:created>
  <dcterms:modified xsi:type="dcterms:W3CDTF">2018-11-30T15:39:45Z</dcterms:modified>
</cp:coreProperties>
</file>