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3" r:id="rId4"/>
    <p:sldId id="258" r:id="rId5"/>
    <p:sldId id="262" r:id="rId6"/>
    <p:sldId id="264" r:id="rId7"/>
    <p:sldId id="265" r:id="rId8"/>
    <p:sldId id="259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3A6792C-485A-4D28-83BD-35C66AEF5AC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00A625-8B66-4244-9BAD-8BD51833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8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3A6792C-485A-4D28-83BD-35C66AEF5AC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00A625-8B66-4244-9BAD-8BD51833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2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3A6792C-485A-4D28-83BD-35C66AEF5AC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00A625-8B66-4244-9BAD-8BD51833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3A6792C-485A-4D28-83BD-35C66AEF5AC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00A625-8B66-4244-9BAD-8BD51833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9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3A6792C-485A-4D28-83BD-35C66AEF5AC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00A625-8B66-4244-9BAD-8BD51833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9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3A6792C-485A-4D28-83BD-35C66AEF5AC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00A625-8B66-4244-9BAD-8BD51833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3A6792C-485A-4D28-83BD-35C66AEF5AC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00A625-8B66-4244-9BAD-8BD51833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1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3A6792C-485A-4D28-83BD-35C66AEF5AC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00A625-8B66-4244-9BAD-8BD51833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3A6792C-485A-4D28-83BD-35C66AEF5AC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00A625-8B66-4244-9BAD-8BD51833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2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3A6792C-485A-4D28-83BD-35C66AEF5AC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00A625-8B66-4244-9BAD-8BD51833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3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3A6792C-485A-4D28-83BD-35C66AEF5AC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00A625-8B66-4244-9BAD-8BD518332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124200" y="3725069"/>
            <a:ext cx="5791200" cy="147002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Studi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Ekologi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Epidemiologi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68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Ekologi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epidemiologi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unit </a:t>
            </a:r>
            <a:r>
              <a:rPr lang="en-US" dirty="0" err="1" smtClean="0"/>
              <a:t>analisis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paling </a:t>
            </a:r>
            <a:r>
              <a:rPr lang="en-US" dirty="0" err="1" smtClean="0"/>
              <a:t>sederhana</a:t>
            </a:r>
            <a:r>
              <a:rPr lang="en-US" dirty="0" smtClean="0"/>
              <a:t>, unit </a:t>
            </a:r>
            <a:r>
              <a:rPr lang="en-US" dirty="0" err="1" smtClean="0"/>
              <a:t>pengukuran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, 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0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ekologi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ekologi</a:t>
            </a:r>
            <a:r>
              <a:rPr lang="en-US" dirty="0" smtClean="0"/>
              <a:t> </a:t>
            </a:r>
            <a:r>
              <a:rPr lang="en-US" dirty="0" err="1" smtClean="0"/>
              <a:t>berkisar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, </a:t>
            </a:r>
            <a:r>
              <a:rPr lang="en-US" dirty="0" err="1" smtClean="0"/>
              <a:t>komunitas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9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Ekologi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9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Mengkorelasikan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kurun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kurun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Unit </a:t>
            </a:r>
            <a:r>
              <a:rPr lang="en-US" dirty="0" err="1" smtClean="0"/>
              <a:t>analisa</a:t>
            </a:r>
            <a:r>
              <a:rPr lang="en-US" dirty="0" smtClean="0"/>
              <a:t> :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34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ekologi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ekologikal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data </a:t>
            </a:r>
            <a:r>
              <a:rPr lang="en-US" dirty="0" err="1"/>
              <a:t>insidensi</a:t>
            </a:r>
            <a:r>
              <a:rPr lang="en-US" dirty="0"/>
              <a:t>, </a:t>
            </a:r>
            <a:r>
              <a:rPr lang="en-US" dirty="0" err="1"/>
              <a:t>prevalensi</a:t>
            </a:r>
            <a:r>
              <a:rPr lang="en-US" dirty="0"/>
              <a:t> </a:t>
            </a:r>
            <a:r>
              <a:rPr lang="en-US" dirty="0" err="1"/>
              <a:t>maupunmortalitas</a:t>
            </a:r>
            <a:r>
              <a:rPr lang="en-US" dirty="0"/>
              <a:t>( data </a:t>
            </a:r>
            <a:r>
              <a:rPr lang="en-US" dirty="0" err="1"/>
              <a:t>sekunder</a:t>
            </a:r>
            <a:r>
              <a:rPr lang="en-US" dirty="0"/>
              <a:t>).</a:t>
            </a:r>
          </a:p>
          <a:p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murah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informasiyang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.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mengevaluasi</a:t>
            </a:r>
            <a:r>
              <a:rPr lang="en-US" dirty="0"/>
              <a:t> program,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regulasi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69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ekologi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Ketidakmampuan</a:t>
            </a:r>
            <a:r>
              <a:rPr lang="en-US" dirty="0" smtClean="0"/>
              <a:t> </a:t>
            </a:r>
            <a:r>
              <a:rPr lang="en-US" dirty="0" err="1"/>
              <a:t>menjembatani</a:t>
            </a:r>
            <a:r>
              <a:rPr lang="en-US" dirty="0"/>
              <a:t> </a:t>
            </a:r>
            <a:r>
              <a:rPr lang="en-US" dirty="0" err="1"/>
              <a:t>kesenjangan</a:t>
            </a:r>
            <a:r>
              <a:rPr lang="en-US" dirty="0"/>
              <a:t> status </a:t>
            </a: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status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tudi</a:t>
            </a:r>
            <a:r>
              <a:rPr lang="en-US" dirty="0" smtClean="0"/>
              <a:t> </a:t>
            </a:r>
            <a:r>
              <a:rPr lang="en-US" dirty="0" err="1"/>
              <a:t>ekologi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perancu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76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err="1" smtClean="0"/>
              <a:t>Contohnya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Para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melanoma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ultraviolet.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melanoma di 11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dibelahan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utara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lintang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9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TERIMAKASIH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4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</Template>
  <TotalTime>176</TotalTime>
  <Words>235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 PPT UEU Pertemuan 1 - Copy 1</vt:lpstr>
      <vt:lpstr>PowerPoint Presentation</vt:lpstr>
      <vt:lpstr>Penelitian Ekologi</vt:lpstr>
      <vt:lpstr>PowerPoint Presentation</vt:lpstr>
      <vt:lpstr>Keuntungan Jenis Penelitian Ekologi</vt:lpstr>
      <vt:lpstr>Tujuan</vt:lpstr>
      <vt:lpstr>Kelebihan studi ekologi</vt:lpstr>
      <vt:lpstr>Kelemahan studi ekologi</vt:lpstr>
      <vt:lpstr>Contohnya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 Ekologi Epidemiologi</dc:title>
  <dc:creator>BPISTI2008</dc:creator>
  <cp:lastModifiedBy>BPISTI2008</cp:lastModifiedBy>
  <cp:revision>8</cp:revision>
  <dcterms:created xsi:type="dcterms:W3CDTF">2018-12-06T13:07:52Z</dcterms:created>
  <dcterms:modified xsi:type="dcterms:W3CDTF">2019-01-03T08:58:03Z</dcterms:modified>
</cp:coreProperties>
</file>