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6" r:id="rId2"/>
    <p:sldId id="291" r:id="rId3"/>
    <p:sldId id="304" r:id="rId4"/>
    <p:sldId id="278" r:id="rId5"/>
    <p:sldId id="295" r:id="rId6"/>
    <p:sldId id="305" r:id="rId7"/>
    <p:sldId id="303" r:id="rId8"/>
    <p:sldId id="288" r:id="rId9"/>
    <p:sldId id="301" r:id="rId10"/>
    <p:sldId id="299" r:id="rId11"/>
    <p:sldId id="277" r:id="rId12"/>
    <p:sldId id="290" r:id="rId13"/>
    <p:sldId id="298" r:id="rId14"/>
    <p:sldId id="306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83" r:id="rId23"/>
    <p:sldId id="308" r:id="rId24"/>
    <p:sldId id="276" r:id="rId25"/>
    <p:sldId id="292" r:id="rId26"/>
    <p:sldId id="297" r:id="rId27"/>
    <p:sldId id="282" r:id="rId28"/>
    <p:sldId id="258" r:id="rId29"/>
    <p:sldId id="25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9999"/>
    <a:srgbClr val="990099"/>
    <a:srgbClr val="9933FF"/>
    <a:srgbClr val="CC99FF"/>
    <a:srgbClr val="FF5050"/>
    <a:srgbClr val="FFCCCC"/>
    <a:srgbClr val="FF6699"/>
    <a:srgbClr val="6666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09" d="100"/>
          <a:sy n="109" d="100"/>
        </p:scale>
        <p:origin x="-159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DAC00-8485-43BE-99A4-DD974AB91994}" type="doc">
      <dgm:prSet loTypeId="urn:microsoft.com/office/officeart/2005/8/layout/radial5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83FBFAD-93B8-47B8-B1D7-04E526ACFBD1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Derajat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kesehatan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masyarakat</a:t>
          </a:r>
          <a:endParaRPr lang="en-US" sz="1400" b="1" dirty="0">
            <a:solidFill>
              <a:schemeClr val="tx1"/>
            </a:solidFill>
          </a:endParaRPr>
        </a:p>
      </dgm:t>
    </dgm:pt>
    <dgm:pt modelId="{6DC16082-885A-4BF1-A387-4756A11FD157}" type="parTrans" cxnId="{E1C3275E-61C9-4D99-B95D-4A5890657F1B}">
      <dgm:prSet/>
      <dgm:spPr/>
      <dgm:t>
        <a:bodyPr/>
        <a:lstStyle/>
        <a:p>
          <a:endParaRPr lang="en-US"/>
        </a:p>
      </dgm:t>
    </dgm:pt>
    <dgm:pt modelId="{5B7B3DEB-A0EE-42AA-AFE9-C38C7A79FBB0}" type="sibTrans" cxnId="{E1C3275E-61C9-4D99-B95D-4A5890657F1B}">
      <dgm:prSet/>
      <dgm:spPr/>
      <dgm:t>
        <a:bodyPr/>
        <a:lstStyle/>
        <a:p>
          <a:endParaRPr lang="en-US"/>
        </a:p>
      </dgm:t>
    </dgm:pt>
    <dgm:pt modelId="{0C1E8077-4DFD-4C6F-9A65-D59197130CA2}">
      <dgm:prSet phldrT="[Text]" custT="1"/>
      <dgm:spPr/>
      <dgm:t>
        <a:bodyPr/>
        <a:lstStyle/>
        <a:p>
          <a:r>
            <a:rPr lang="en-US" sz="1600" dirty="0" err="1" smtClean="0"/>
            <a:t>Genetik</a:t>
          </a:r>
          <a:endParaRPr lang="en-US" sz="1600" dirty="0"/>
        </a:p>
      </dgm:t>
    </dgm:pt>
    <dgm:pt modelId="{08936090-9717-48A7-AF39-656596EAB283}" type="parTrans" cxnId="{136F9E24-14FD-465A-9005-01F33D70867A}">
      <dgm:prSet/>
      <dgm:spPr/>
      <dgm:t>
        <a:bodyPr/>
        <a:lstStyle/>
        <a:p>
          <a:endParaRPr lang="en-US"/>
        </a:p>
      </dgm:t>
    </dgm:pt>
    <dgm:pt modelId="{89023E08-00B9-471A-A0D6-8554C9F915E1}" type="sibTrans" cxnId="{136F9E24-14FD-465A-9005-01F33D70867A}">
      <dgm:prSet/>
      <dgm:spPr/>
      <dgm:t>
        <a:bodyPr/>
        <a:lstStyle/>
        <a:p>
          <a:endParaRPr lang="en-US"/>
        </a:p>
      </dgm:t>
    </dgm:pt>
    <dgm:pt modelId="{4C44DA48-425C-4485-9E6B-A12A647F01DC}">
      <dgm:prSet phldrT="[Text]" custT="1"/>
      <dgm:spPr>
        <a:solidFill>
          <a:srgbClr val="6600CC"/>
        </a:solidFill>
      </dgm:spPr>
      <dgm:t>
        <a:bodyPr/>
        <a:lstStyle/>
        <a:p>
          <a:r>
            <a:rPr lang="en-US" sz="1600" dirty="0" err="1" smtClean="0"/>
            <a:t>Pelayanan</a:t>
          </a:r>
          <a:r>
            <a:rPr lang="en-US" sz="1600" dirty="0" smtClean="0"/>
            <a:t> </a:t>
          </a:r>
          <a:r>
            <a:rPr lang="en-US" sz="1600" dirty="0" err="1" smtClean="0"/>
            <a:t>kesehatan</a:t>
          </a:r>
          <a:endParaRPr lang="en-US" sz="1600" dirty="0"/>
        </a:p>
      </dgm:t>
    </dgm:pt>
    <dgm:pt modelId="{DF6F396C-296E-4C1E-BB4C-80EEE7EAF5B2}" type="parTrans" cxnId="{0147602C-791C-47D0-ADB6-2347AC8DF11D}">
      <dgm:prSet/>
      <dgm:spPr/>
      <dgm:t>
        <a:bodyPr/>
        <a:lstStyle/>
        <a:p>
          <a:endParaRPr lang="en-US"/>
        </a:p>
      </dgm:t>
    </dgm:pt>
    <dgm:pt modelId="{AA83390A-75B2-4070-A493-D3F07D632E95}" type="sibTrans" cxnId="{0147602C-791C-47D0-ADB6-2347AC8DF11D}">
      <dgm:prSet/>
      <dgm:spPr/>
      <dgm:t>
        <a:bodyPr/>
        <a:lstStyle/>
        <a:p>
          <a:endParaRPr lang="en-US"/>
        </a:p>
      </dgm:t>
    </dgm:pt>
    <dgm:pt modelId="{3C34A90E-3D4D-42F8-8AE4-CE3FB4B944BD}">
      <dgm:prSet phldrT="[Text]" custT="1"/>
      <dgm:spPr>
        <a:solidFill>
          <a:srgbClr val="CC0066"/>
        </a:solidFill>
      </dgm:spPr>
      <dgm:t>
        <a:bodyPr/>
        <a:lstStyle/>
        <a:p>
          <a:r>
            <a:rPr lang="en-US" sz="1600" dirty="0" err="1" smtClean="0"/>
            <a:t>Perilaku</a:t>
          </a:r>
          <a:endParaRPr lang="en-US" sz="1600" dirty="0"/>
        </a:p>
      </dgm:t>
    </dgm:pt>
    <dgm:pt modelId="{53DEE45D-F53E-4846-A41E-53FE70748439}" type="parTrans" cxnId="{597F9DF5-F368-4EBD-B8E9-315E9E7158C0}">
      <dgm:prSet/>
      <dgm:spPr/>
      <dgm:t>
        <a:bodyPr/>
        <a:lstStyle/>
        <a:p>
          <a:endParaRPr lang="en-US"/>
        </a:p>
      </dgm:t>
    </dgm:pt>
    <dgm:pt modelId="{C2C7C046-53FA-444B-BB3D-852C82F1DE17}" type="sibTrans" cxnId="{597F9DF5-F368-4EBD-B8E9-315E9E7158C0}">
      <dgm:prSet/>
      <dgm:spPr/>
      <dgm:t>
        <a:bodyPr/>
        <a:lstStyle/>
        <a:p>
          <a:endParaRPr lang="en-US"/>
        </a:p>
      </dgm:t>
    </dgm:pt>
    <dgm:pt modelId="{98107A24-42B6-4075-B111-FCFF6402E539}">
      <dgm:prSet phldrT="[Text]" custT="1"/>
      <dgm:spPr>
        <a:solidFill>
          <a:srgbClr val="666699"/>
        </a:solidFill>
      </dgm:spPr>
      <dgm:t>
        <a:bodyPr/>
        <a:lstStyle/>
        <a:p>
          <a:r>
            <a:rPr lang="en-US" sz="1600" dirty="0" err="1" smtClean="0"/>
            <a:t>Lingkungan</a:t>
          </a:r>
          <a:endParaRPr lang="en-US" sz="1600" dirty="0"/>
        </a:p>
      </dgm:t>
    </dgm:pt>
    <dgm:pt modelId="{6ADD54F0-BFB1-41CE-A204-2961F6DCF5F3}" type="parTrans" cxnId="{B8F94A6E-15D0-4260-85F0-994F12DCDBAA}">
      <dgm:prSet/>
      <dgm:spPr/>
      <dgm:t>
        <a:bodyPr/>
        <a:lstStyle/>
        <a:p>
          <a:endParaRPr lang="en-US"/>
        </a:p>
      </dgm:t>
    </dgm:pt>
    <dgm:pt modelId="{FC2834F8-6AAD-4FC3-A937-851A5CCCE650}" type="sibTrans" cxnId="{B8F94A6E-15D0-4260-85F0-994F12DCDBAA}">
      <dgm:prSet/>
      <dgm:spPr/>
      <dgm:t>
        <a:bodyPr/>
        <a:lstStyle/>
        <a:p>
          <a:endParaRPr lang="en-US"/>
        </a:p>
      </dgm:t>
    </dgm:pt>
    <dgm:pt modelId="{2BA3EA34-BA6A-4B40-B176-79470BF464C5}" type="pres">
      <dgm:prSet presAssocID="{4E4DAC00-8485-43BE-99A4-DD974AB919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1AA74-EDBB-4552-808F-327EBC8B153A}" type="pres">
      <dgm:prSet presAssocID="{A83FBFAD-93B8-47B8-B1D7-04E526ACFBD1}" presName="centerShape" presStyleLbl="node0" presStyleIdx="0" presStyleCnt="1" custLinFactNeighborX="171" custLinFactNeighborY="171"/>
      <dgm:spPr/>
      <dgm:t>
        <a:bodyPr/>
        <a:lstStyle/>
        <a:p>
          <a:endParaRPr lang="en-US"/>
        </a:p>
      </dgm:t>
    </dgm:pt>
    <dgm:pt modelId="{4DABD9F7-12A5-4639-B41C-CC8D1E56DA42}" type="pres">
      <dgm:prSet presAssocID="{08936090-9717-48A7-AF39-656596EAB283}" presName="parTrans" presStyleLbl="sibTrans2D1" presStyleIdx="0" presStyleCnt="4" custLinFactY="200000" custLinFactNeighborY="203614" custRadScaleRad="211669" custRadScaleInc="-2147483648"/>
      <dgm:spPr/>
      <dgm:t>
        <a:bodyPr/>
        <a:lstStyle/>
        <a:p>
          <a:endParaRPr lang="en-US"/>
        </a:p>
      </dgm:t>
    </dgm:pt>
    <dgm:pt modelId="{E6E6D10D-AE15-49A4-8059-F721987B41D3}" type="pres">
      <dgm:prSet presAssocID="{08936090-9717-48A7-AF39-656596EAB28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57BDF5B-8689-43D3-B076-FD7482C80A07}" type="pres">
      <dgm:prSet presAssocID="{0C1E8077-4DFD-4C6F-9A65-D59197130C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E3CC7-3CFD-48C9-BD6A-31411B728A34}" type="pres">
      <dgm:prSet presAssocID="{DF6F396C-296E-4C1E-BB4C-80EEE7EAF5B2}" presName="parTrans" presStyleLbl="sibTrans2D1" presStyleIdx="1" presStyleCnt="4" custLinFactX="-310957" custLinFactNeighborX="-400000" custLinFactNeighborY="12920" custRadScaleRad="6221"/>
      <dgm:spPr/>
      <dgm:t>
        <a:bodyPr/>
        <a:lstStyle/>
        <a:p>
          <a:endParaRPr lang="en-US"/>
        </a:p>
      </dgm:t>
    </dgm:pt>
    <dgm:pt modelId="{8D529201-39F1-4B30-93F3-1383879EAD4E}" type="pres">
      <dgm:prSet presAssocID="{DF6F396C-296E-4C1E-BB4C-80EEE7EAF5B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3527088-AB74-42E4-88C1-24FA1168B2B2}" type="pres">
      <dgm:prSet presAssocID="{4C44DA48-425C-4485-9E6B-A12A647F01DC}" presName="node" presStyleLbl="node1" presStyleIdx="1" presStyleCnt="4" custScaleX="98081" custRadScaleRad="97096" custRadScaleInc="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AA64B-0D58-43C3-AD5E-A1EC2B2E6727}" type="pres">
      <dgm:prSet presAssocID="{53DEE45D-F53E-4846-A41E-53FE70748439}" presName="parTrans" presStyleLbl="sibTrans2D1" presStyleIdx="2" presStyleCnt="4" custLinFactY="-200000" custLinFactNeighborX="20748" custLinFactNeighborY="-203612" custRadScaleRad="49114"/>
      <dgm:spPr/>
      <dgm:t>
        <a:bodyPr/>
        <a:lstStyle/>
        <a:p>
          <a:endParaRPr lang="en-US"/>
        </a:p>
      </dgm:t>
    </dgm:pt>
    <dgm:pt modelId="{A3E5A5E9-84D3-4A35-8D7D-73B447303A89}" type="pres">
      <dgm:prSet presAssocID="{53DEE45D-F53E-4846-A41E-53FE7074843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CAD0D6A-5735-4F39-8479-4DFD3E930A65}" type="pres">
      <dgm:prSet presAssocID="{3C34A90E-3D4D-42F8-8AE4-CE3FB4B944BD}" presName="node" presStyleLbl="node1" presStyleIdx="2" presStyleCnt="4" custRadScaleRad="100817" custRadScaleInc="-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FE994-30FC-4739-B110-7782ECE2A51D}" type="pres">
      <dgm:prSet presAssocID="{6ADD54F0-BFB1-41CE-A204-2961F6DCF5F3}" presName="parTrans" presStyleLbl="sibTrans2D1" presStyleIdx="3" presStyleCnt="4" custLinFactX="300000" custLinFactNeighborX="348149" custRadScaleRad="211664"/>
      <dgm:spPr/>
      <dgm:t>
        <a:bodyPr/>
        <a:lstStyle/>
        <a:p>
          <a:endParaRPr lang="en-US"/>
        </a:p>
      </dgm:t>
    </dgm:pt>
    <dgm:pt modelId="{6D4E7FCC-85B6-4417-9F24-AA94A5C34508}" type="pres">
      <dgm:prSet presAssocID="{6ADD54F0-BFB1-41CE-A204-2961F6DCF5F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775FB5F-96AB-477B-A374-E5A5BFBF2BCE}" type="pres">
      <dgm:prSet presAssocID="{98107A24-42B6-4075-B111-FCFF6402E5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9D655-4FE5-4123-8681-AD2DA500CB1B}" type="presOf" srcId="{A83FBFAD-93B8-47B8-B1D7-04E526ACFBD1}" destId="{4FF1AA74-EDBB-4552-808F-327EBC8B153A}" srcOrd="0" destOrd="0" presId="urn:microsoft.com/office/officeart/2005/8/layout/radial5"/>
    <dgm:cxn modelId="{136F9E24-14FD-465A-9005-01F33D70867A}" srcId="{A83FBFAD-93B8-47B8-B1D7-04E526ACFBD1}" destId="{0C1E8077-4DFD-4C6F-9A65-D59197130CA2}" srcOrd="0" destOrd="0" parTransId="{08936090-9717-48A7-AF39-656596EAB283}" sibTransId="{89023E08-00B9-471A-A0D6-8554C9F915E1}"/>
    <dgm:cxn modelId="{B8F94A6E-15D0-4260-85F0-994F12DCDBAA}" srcId="{A83FBFAD-93B8-47B8-B1D7-04E526ACFBD1}" destId="{98107A24-42B6-4075-B111-FCFF6402E539}" srcOrd="3" destOrd="0" parTransId="{6ADD54F0-BFB1-41CE-A204-2961F6DCF5F3}" sibTransId="{FC2834F8-6AAD-4FC3-A937-851A5CCCE650}"/>
    <dgm:cxn modelId="{E7A8DBD5-4B62-45E4-B266-1AB24173B6BF}" type="presOf" srcId="{6ADD54F0-BFB1-41CE-A204-2961F6DCF5F3}" destId="{D67FE994-30FC-4739-B110-7782ECE2A51D}" srcOrd="0" destOrd="0" presId="urn:microsoft.com/office/officeart/2005/8/layout/radial5"/>
    <dgm:cxn modelId="{3674B29E-C3C5-4423-BB49-F0166C300D94}" type="presOf" srcId="{98107A24-42B6-4075-B111-FCFF6402E539}" destId="{0775FB5F-96AB-477B-A374-E5A5BFBF2BCE}" srcOrd="0" destOrd="0" presId="urn:microsoft.com/office/officeart/2005/8/layout/radial5"/>
    <dgm:cxn modelId="{0147602C-791C-47D0-ADB6-2347AC8DF11D}" srcId="{A83FBFAD-93B8-47B8-B1D7-04E526ACFBD1}" destId="{4C44DA48-425C-4485-9E6B-A12A647F01DC}" srcOrd="1" destOrd="0" parTransId="{DF6F396C-296E-4C1E-BB4C-80EEE7EAF5B2}" sibTransId="{AA83390A-75B2-4070-A493-D3F07D632E95}"/>
    <dgm:cxn modelId="{0C39FF87-2760-4076-8DAF-E974D07D7E5D}" type="presOf" srcId="{DF6F396C-296E-4C1E-BB4C-80EEE7EAF5B2}" destId="{8C6E3CC7-3CFD-48C9-BD6A-31411B728A34}" srcOrd="0" destOrd="0" presId="urn:microsoft.com/office/officeart/2005/8/layout/radial5"/>
    <dgm:cxn modelId="{1C6971DD-59D8-456A-8D6A-7EB6932A8AE5}" type="presOf" srcId="{4E4DAC00-8485-43BE-99A4-DD974AB91994}" destId="{2BA3EA34-BA6A-4B40-B176-79470BF464C5}" srcOrd="0" destOrd="0" presId="urn:microsoft.com/office/officeart/2005/8/layout/radial5"/>
    <dgm:cxn modelId="{E1C3275E-61C9-4D99-B95D-4A5890657F1B}" srcId="{4E4DAC00-8485-43BE-99A4-DD974AB91994}" destId="{A83FBFAD-93B8-47B8-B1D7-04E526ACFBD1}" srcOrd="0" destOrd="0" parTransId="{6DC16082-885A-4BF1-A387-4756A11FD157}" sibTransId="{5B7B3DEB-A0EE-42AA-AFE9-C38C7A79FBB0}"/>
    <dgm:cxn modelId="{DD0C3FBD-AF5B-48E2-B8FE-57C6C0EA7BBD}" type="presOf" srcId="{08936090-9717-48A7-AF39-656596EAB283}" destId="{4DABD9F7-12A5-4639-B41C-CC8D1E56DA42}" srcOrd="0" destOrd="0" presId="urn:microsoft.com/office/officeart/2005/8/layout/radial5"/>
    <dgm:cxn modelId="{5D70E40A-BA6D-4CEE-AB0F-A380F961C1F2}" type="presOf" srcId="{6ADD54F0-BFB1-41CE-A204-2961F6DCF5F3}" destId="{6D4E7FCC-85B6-4417-9F24-AA94A5C34508}" srcOrd="1" destOrd="0" presId="urn:microsoft.com/office/officeart/2005/8/layout/radial5"/>
    <dgm:cxn modelId="{7920F1CA-3C95-40F9-8261-195D133C5E97}" type="presOf" srcId="{53DEE45D-F53E-4846-A41E-53FE70748439}" destId="{A3E5A5E9-84D3-4A35-8D7D-73B447303A89}" srcOrd="1" destOrd="0" presId="urn:microsoft.com/office/officeart/2005/8/layout/radial5"/>
    <dgm:cxn modelId="{00D63F71-67E8-4DBD-A06A-5CD2F35837E4}" type="presOf" srcId="{0C1E8077-4DFD-4C6F-9A65-D59197130CA2}" destId="{F57BDF5B-8689-43D3-B076-FD7482C80A07}" srcOrd="0" destOrd="0" presId="urn:microsoft.com/office/officeart/2005/8/layout/radial5"/>
    <dgm:cxn modelId="{522A6194-CF28-4115-8A18-05DF9E0E67B5}" type="presOf" srcId="{53DEE45D-F53E-4846-A41E-53FE70748439}" destId="{64BAA64B-0D58-43C3-AD5E-A1EC2B2E6727}" srcOrd="0" destOrd="0" presId="urn:microsoft.com/office/officeart/2005/8/layout/radial5"/>
    <dgm:cxn modelId="{56E885BC-6396-4BD2-9A0A-0D14773204DE}" type="presOf" srcId="{4C44DA48-425C-4485-9E6B-A12A647F01DC}" destId="{63527088-AB74-42E4-88C1-24FA1168B2B2}" srcOrd="0" destOrd="0" presId="urn:microsoft.com/office/officeart/2005/8/layout/radial5"/>
    <dgm:cxn modelId="{E236493A-B7CB-4678-8695-6CA4C127758C}" type="presOf" srcId="{DF6F396C-296E-4C1E-BB4C-80EEE7EAF5B2}" destId="{8D529201-39F1-4B30-93F3-1383879EAD4E}" srcOrd="1" destOrd="0" presId="urn:microsoft.com/office/officeart/2005/8/layout/radial5"/>
    <dgm:cxn modelId="{E4BAA30E-7D03-4D9E-B327-9B6945F3D19C}" type="presOf" srcId="{3C34A90E-3D4D-42F8-8AE4-CE3FB4B944BD}" destId="{ECAD0D6A-5735-4F39-8479-4DFD3E930A65}" srcOrd="0" destOrd="0" presId="urn:microsoft.com/office/officeart/2005/8/layout/radial5"/>
    <dgm:cxn modelId="{520ECA8C-5694-477D-9C6E-35B171D5C9DB}" type="presOf" srcId="{08936090-9717-48A7-AF39-656596EAB283}" destId="{E6E6D10D-AE15-49A4-8059-F721987B41D3}" srcOrd="1" destOrd="0" presId="urn:microsoft.com/office/officeart/2005/8/layout/radial5"/>
    <dgm:cxn modelId="{597F9DF5-F368-4EBD-B8E9-315E9E7158C0}" srcId="{A83FBFAD-93B8-47B8-B1D7-04E526ACFBD1}" destId="{3C34A90E-3D4D-42F8-8AE4-CE3FB4B944BD}" srcOrd="2" destOrd="0" parTransId="{53DEE45D-F53E-4846-A41E-53FE70748439}" sibTransId="{C2C7C046-53FA-444B-BB3D-852C82F1DE17}"/>
    <dgm:cxn modelId="{750B9DA2-F7DB-4B7C-835E-FEB81D015ED6}" type="presParOf" srcId="{2BA3EA34-BA6A-4B40-B176-79470BF464C5}" destId="{4FF1AA74-EDBB-4552-808F-327EBC8B153A}" srcOrd="0" destOrd="0" presId="urn:microsoft.com/office/officeart/2005/8/layout/radial5"/>
    <dgm:cxn modelId="{EB80EDB3-F531-4C8F-A491-2DA6C575D0C5}" type="presParOf" srcId="{2BA3EA34-BA6A-4B40-B176-79470BF464C5}" destId="{4DABD9F7-12A5-4639-B41C-CC8D1E56DA42}" srcOrd="1" destOrd="0" presId="urn:microsoft.com/office/officeart/2005/8/layout/radial5"/>
    <dgm:cxn modelId="{A9801560-28B7-4893-B3E9-22EDF8E5338B}" type="presParOf" srcId="{4DABD9F7-12A5-4639-B41C-CC8D1E56DA42}" destId="{E6E6D10D-AE15-49A4-8059-F721987B41D3}" srcOrd="0" destOrd="0" presId="urn:microsoft.com/office/officeart/2005/8/layout/radial5"/>
    <dgm:cxn modelId="{04D34979-0987-4F36-A17E-9FED8EA632A3}" type="presParOf" srcId="{2BA3EA34-BA6A-4B40-B176-79470BF464C5}" destId="{F57BDF5B-8689-43D3-B076-FD7482C80A07}" srcOrd="2" destOrd="0" presId="urn:microsoft.com/office/officeart/2005/8/layout/radial5"/>
    <dgm:cxn modelId="{6AE108FF-D1D7-4D2A-8C87-C69B8FC7D616}" type="presParOf" srcId="{2BA3EA34-BA6A-4B40-B176-79470BF464C5}" destId="{8C6E3CC7-3CFD-48C9-BD6A-31411B728A34}" srcOrd="3" destOrd="0" presId="urn:microsoft.com/office/officeart/2005/8/layout/radial5"/>
    <dgm:cxn modelId="{60E7D17D-CADE-4770-9DF5-8638B010C2F8}" type="presParOf" srcId="{8C6E3CC7-3CFD-48C9-BD6A-31411B728A34}" destId="{8D529201-39F1-4B30-93F3-1383879EAD4E}" srcOrd="0" destOrd="0" presId="urn:microsoft.com/office/officeart/2005/8/layout/radial5"/>
    <dgm:cxn modelId="{E2081874-4DF7-4AE9-9E85-939F893E929D}" type="presParOf" srcId="{2BA3EA34-BA6A-4B40-B176-79470BF464C5}" destId="{63527088-AB74-42E4-88C1-24FA1168B2B2}" srcOrd="4" destOrd="0" presId="urn:microsoft.com/office/officeart/2005/8/layout/radial5"/>
    <dgm:cxn modelId="{49AE289A-D701-4439-A2DD-62D21301A8C9}" type="presParOf" srcId="{2BA3EA34-BA6A-4B40-B176-79470BF464C5}" destId="{64BAA64B-0D58-43C3-AD5E-A1EC2B2E6727}" srcOrd="5" destOrd="0" presId="urn:microsoft.com/office/officeart/2005/8/layout/radial5"/>
    <dgm:cxn modelId="{5AEE879E-85D8-41B4-AF96-37FB0617040F}" type="presParOf" srcId="{64BAA64B-0D58-43C3-AD5E-A1EC2B2E6727}" destId="{A3E5A5E9-84D3-4A35-8D7D-73B447303A89}" srcOrd="0" destOrd="0" presId="urn:microsoft.com/office/officeart/2005/8/layout/radial5"/>
    <dgm:cxn modelId="{34D66D8B-E00A-40BA-82D7-CC82625F0D71}" type="presParOf" srcId="{2BA3EA34-BA6A-4B40-B176-79470BF464C5}" destId="{ECAD0D6A-5735-4F39-8479-4DFD3E930A65}" srcOrd="6" destOrd="0" presId="urn:microsoft.com/office/officeart/2005/8/layout/radial5"/>
    <dgm:cxn modelId="{A9BFCCAC-8843-494D-9B67-E332D0D5DCB1}" type="presParOf" srcId="{2BA3EA34-BA6A-4B40-B176-79470BF464C5}" destId="{D67FE994-30FC-4739-B110-7782ECE2A51D}" srcOrd="7" destOrd="0" presId="urn:microsoft.com/office/officeart/2005/8/layout/radial5"/>
    <dgm:cxn modelId="{9BA4980B-D584-4D71-93BB-B735A446EA1F}" type="presParOf" srcId="{D67FE994-30FC-4739-B110-7782ECE2A51D}" destId="{6D4E7FCC-85B6-4417-9F24-AA94A5C34508}" srcOrd="0" destOrd="0" presId="urn:microsoft.com/office/officeart/2005/8/layout/radial5"/>
    <dgm:cxn modelId="{FDE47F69-B309-4C2A-957D-C80912A74DAC}" type="presParOf" srcId="{2BA3EA34-BA6A-4B40-B176-79470BF464C5}" destId="{0775FB5F-96AB-477B-A374-E5A5BFBF2BC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C3A40-9F14-4D94-AAC3-816FFA6C5DDF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65D04F-D982-4397-AA2F-A591663409EC}">
      <dgm:prSet phldrT="[Text]" custT="1"/>
      <dgm:spPr/>
      <dgm:t>
        <a:bodyPr/>
        <a:lstStyle/>
        <a:p>
          <a:r>
            <a:rPr lang="en-US" sz="2800" smtClean="0"/>
            <a:t>Kimia</a:t>
          </a:r>
          <a:endParaRPr lang="en-US" sz="2800" dirty="0"/>
        </a:p>
      </dgm:t>
    </dgm:pt>
    <dgm:pt modelId="{3CBE79F5-419E-4FEA-86FA-1C05267BF36B}" type="parTrans" cxnId="{C3C382B6-AD11-4413-8085-D01D682A40DE}">
      <dgm:prSet/>
      <dgm:spPr/>
      <dgm:t>
        <a:bodyPr/>
        <a:lstStyle/>
        <a:p>
          <a:endParaRPr lang="en-US"/>
        </a:p>
      </dgm:t>
    </dgm:pt>
    <dgm:pt modelId="{D463C522-88BC-41A6-9657-9840CC3EBC43}" type="sibTrans" cxnId="{C3C382B6-AD11-4413-8085-D01D682A40DE}">
      <dgm:prSet/>
      <dgm:spPr/>
      <dgm:t>
        <a:bodyPr/>
        <a:lstStyle/>
        <a:p>
          <a:endParaRPr lang="en-US"/>
        </a:p>
      </dgm:t>
    </dgm:pt>
    <dgm:pt modelId="{C9500924-4375-40EB-96B5-497DFB0A4D94}">
      <dgm:prSet phldrT="[Text]"/>
      <dgm:spPr/>
      <dgm:t>
        <a:bodyPr/>
        <a:lstStyle/>
        <a:p>
          <a:pPr marL="858838" indent="-338138"/>
          <a:r>
            <a:rPr lang="en-US" dirty="0" err="1" smtClean="0"/>
            <a:t>Pestisida</a:t>
          </a:r>
          <a:endParaRPr lang="en-US" dirty="0"/>
        </a:p>
      </dgm:t>
    </dgm:pt>
    <dgm:pt modelId="{7F087B34-49A3-4A3B-9A16-7FF2E05B51B1}" type="parTrans" cxnId="{08DA0FF8-141C-4337-B7ED-4516348AE31E}">
      <dgm:prSet/>
      <dgm:spPr/>
      <dgm:t>
        <a:bodyPr/>
        <a:lstStyle/>
        <a:p>
          <a:endParaRPr lang="en-US"/>
        </a:p>
      </dgm:t>
    </dgm:pt>
    <dgm:pt modelId="{D6A17EFC-1797-4670-822C-6AAF828A54D7}" type="sibTrans" cxnId="{08DA0FF8-141C-4337-B7ED-4516348AE31E}">
      <dgm:prSet/>
      <dgm:spPr/>
      <dgm:t>
        <a:bodyPr/>
        <a:lstStyle/>
        <a:p>
          <a:endParaRPr lang="en-US"/>
        </a:p>
      </dgm:t>
    </dgm:pt>
    <dgm:pt modelId="{3A20BAA9-E7BB-4726-905B-E6758E889B66}">
      <dgm:prSet phldrT="[Text]"/>
      <dgm:spPr/>
      <dgm:t>
        <a:bodyPr/>
        <a:lstStyle/>
        <a:p>
          <a:pPr marL="858838" indent="-338138"/>
          <a:r>
            <a:rPr lang="en-US" dirty="0" err="1" smtClean="0"/>
            <a:t>Logam</a:t>
          </a:r>
          <a:r>
            <a:rPr lang="en-US" dirty="0" smtClean="0"/>
            <a:t> </a:t>
          </a:r>
          <a:r>
            <a:rPr lang="en-US" dirty="0" err="1" smtClean="0"/>
            <a:t>berat</a:t>
          </a:r>
          <a:r>
            <a:rPr lang="en-US" dirty="0" smtClean="0"/>
            <a:t>, </a:t>
          </a:r>
          <a:r>
            <a:rPr lang="en-US" dirty="0" err="1" smtClean="0"/>
            <a:t>dll</a:t>
          </a:r>
          <a:endParaRPr lang="en-US" dirty="0"/>
        </a:p>
      </dgm:t>
    </dgm:pt>
    <dgm:pt modelId="{662BBA96-78A2-4FF3-BB39-18959820C0D4}" type="parTrans" cxnId="{11F72DC2-3665-4051-8ADC-3B19854CC3BD}">
      <dgm:prSet/>
      <dgm:spPr/>
      <dgm:t>
        <a:bodyPr/>
        <a:lstStyle/>
        <a:p>
          <a:endParaRPr lang="en-US"/>
        </a:p>
      </dgm:t>
    </dgm:pt>
    <dgm:pt modelId="{300C3AAD-B2EC-445A-ACED-38030BAD49A7}" type="sibTrans" cxnId="{11F72DC2-3665-4051-8ADC-3B19854CC3BD}">
      <dgm:prSet/>
      <dgm:spPr/>
      <dgm:t>
        <a:bodyPr/>
        <a:lstStyle/>
        <a:p>
          <a:endParaRPr lang="en-US"/>
        </a:p>
      </dgm:t>
    </dgm:pt>
    <dgm:pt modelId="{8F5F3910-D0B3-4C2A-9319-69828C4D628F}">
      <dgm:prSet phldrT="[Text]" custT="1"/>
      <dgm:spPr/>
      <dgm:t>
        <a:bodyPr/>
        <a:lstStyle/>
        <a:p>
          <a:r>
            <a:rPr lang="en-US" sz="2800" smtClean="0"/>
            <a:t>Fisik</a:t>
          </a:r>
          <a:endParaRPr lang="en-US" sz="2800" dirty="0"/>
        </a:p>
      </dgm:t>
    </dgm:pt>
    <dgm:pt modelId="{B48D2813-2656-41D0-8D73-5DC295A9646D}" type="parTrans" cxnId="{4CF944EE-0CEE-46A8-868B-47E7816FB7CF}">
      <dgm:prSet/>
      <dgm:spPr/>
      <dgm:t>
        <a:bodyPr/>
        <a:lstStyle/>
        <a:p>
          <a:endParaRPr lang="en-US"/>
        </a:p>
      </dgm:t>
    </dgm:pt>
    <dgm:pt modelId="{D5A32789-501D-4CB7-A553-EB93D6429AE9}" type="sibTrans" cxnId="{4CF944EE-0CEE-46A8-868B-47E7816FB7CF}">
      <dgm:prSet/>
      <dgm:spPr/>
      <dgm:t>
        <a:bodyPr/>
        <a:lstStyle/>
        <a:p>
          <a:endParaRPr lang="en-US"/>
        </a:p>
      </dgm:t>
    </dgm:pt>
    <dgm:pt modelId="{A40CACA1-98A1-4F1F-83C7-C53FAA03D7C4}">
      <dgm:prSet phldrT="[Text]"/>
      <dgm:spPr/>
      <dgm:t>
        <a:bodyPr/>
        <a:lstStyle/>
        <a:p>
          <a:pPr marL="801688" indent="-280988"/>
          <a:r>
            <a:rPr lang="en-US" dirty="0" err="1" smtClean="0"/>
            <a:t>Radiasi</a:t>
          </a:r>
          <a:r>
            <a:rPr lang="en-US" dirty="0" smtClean="0"/>
            <a:t>, </a:t>
          </a:r>
          <a:r>
            <a:rPr lang="en-US" dirty="0" err="1" smtClean="0"/>
            <a:t>dll</a:t>
          </a:r>
          <a:endParaRPr lang="en-US" dirty="0"/>
        </a:p>
      </dgm:t>
    </dgm:pt>
    <dgm:pt modelId="{C62FCBC5-43BF-4B9E-9EB7-524FE992963A}" type="parTrans" cxnId="{233B6345-06F7-4F44-B896-025F6EAEB268}">
      <dgm:prSet/>
      <dgm:spPr/>
      <dgm:t>
        <a:bodyPr/>
        <a:lstStyle/>
        <a:p>
          <a:endParaRPr lang="en-US"/>
        </a:p>
      </dgm:t>
    </dgm:pt>
    <dgm:pt modelId="{3B81DD30-17E1-4AAB-A6B3-D2C0E70F55E8}" type="sibTrans" cxnId="{233B6345-06F7-4F44-B896-025F6EAEB268}">
      <dgm:prSet/>
      <dgm:spPr/>
      <dgm:t>
        <a:bodyPr/>
        <a:lstStyle/>
        <a:p>
          <a:endParaRPr lang="en-US"/>
        </a:p>
      </dgm:t>
    </dgm:pt>
    <dgm:pt modelId="{07CFF743-64D3-410C-8912-6928E8994BAC}">
      <dgm:prSet phldrT="[Text]" custT="1"/>
      <dgm:spPr/>
      <dgm:t>
        <a:bodyPr/>
        <a:lstStyle/>
        <a:p>
          <a:r>
            <a:rPr lang="en-US" sz="2800" smtClean="0"/>
            <a:t>Biologi</a:t>
          </a:r>
          <a:endParaRPr lang="en-US" sz="2800" dirty="0"/>
        </a:p>
      </dgm:t>
    </dgm:pt>
    <dgm:pt modelId="{49E17D29-7B96-476D-9ED7-BA8DA115DF1F}" type="parTrans" cxnId="{97EE7DA9-7EA0-4B08-9C18-D94A23C2BA0E}">
      <dgm:prSet/>
      <dgm:spPr/>
      <dgm:t>
        <a:bodyPr/>
        <a:lstStyle/>
        <a:p>
          <a:endParaRPr lang="en-US"/>
        </a:p>
      </dgm:t>
    </dgm:pt>
    <dgm:pt modelId="{607025AD-47E1-4E13-80B0-FE5D9E859205}" type="sibTrans" cxnId="{97EE7DA9-7EA0-4B08-9C18-D94A23C2BA0E}">
      <dgm:prSet/>
      <dgm:spPr/>
      <dgm:t>
        <a:bodyPr/>
        <a:lstStyle/>
        <a:p>
          <a:endParaRPr lang="en-US"/>
        </a:p>
      </dgm:t>
    </dgm:pt>
    <dgm:pt modelId="{422A4732-6F19-4A47-8784-7E2B9A2F767F}">
      <dgm:prSet phldrT="[Text]"/>
      <dgm:spPr/>
      <dgm:t>
        <a:bodyPr/>
        <a:lstStyle/>
        <a:p>
          <a:pPr marL="858838" indent="-338138">
            <a:tabLst/>
          </a:pPr>
          <a:r>
            <a:rPr lang="en-US" dirty="0" smtClean="0"/>
            <a:t>virus</a:t>
          </a:r>
          <a:endParaRPr lang="en-US" dirty="0"/>
        </a:p>
      </dgm:t>
    </dgm:pt>
    <dgm:pt modelId="{CFAE6160-F834-400E-BA36-B37AD5D44037}" type="parTrans" cxnId="{BACEA0A6-F6B7-47E2-8D7C-3BF1D20C9927}">
      <dgm:prSet/>
      <dgm:spPr/>
      <dgm:t>
        <a:bodyPr/>
        <a:lstStyle/>
        <a:p>
          <a:endParaRPr lang="en-US"/>
        </a:p>
      </dgm:t>
    </dgm:pt>
    <dgm:pt modelId="{5011CDA9-BB1F-4C70-A772-7B44D429B8B9}" type="sibTrans" cxnId="{BACEA0A6-F6B7-47E2-8D7C-3BF1D20C9927}">
      <dgm:prSet/>
      <dgm:spPr/>
      <dgm:t>
        <a:bodyPr/>
        <a:lstStyle/>
        <a:p>
          <a:endParaRPr lang="en-US"/>
        </a:p>
      </dgm:t>
    </dgm:pt>
    <dgm:pt modelId="{42C3A38D-96D1-4639-BADB-9D2870691BD0}">
      <dgm:prSet phldrT="[Text]"/>
      <dgm:spPr/>
      <dgm:t>
        <a:bodyPr/>
        <a:lstStyle/>
        <a:p>
          <a:pPr marL="858838" indent="-338138">
            <a:tabLst/>
          </a:pPr>
          <a:r>
            <a:rPr lang="en-US" dirty="0" err="1" smtClean="0"/>
            <a:t>Bakteri</a:t>
          </a:r>
          <a:endParaRPr lang="en-US" dirty="0"/>
        </a:p>
      </dgm:t>
    </dgm:pt>
    <dgm:pt modelId="{7181EB0E-426B-4A56-BC98-21039BAF3155}" type="parTrans" cxnId="{18A7F423-6E38-4471-BDD0-5241A45A9545}">
      <dgm:prSet/>
      <dgm:spPr/>
      <dgm:t>
        <a:bodyPr/>
        <a:lstStyle/>
        <a:p>
          <a:endParaRPr lang="en-US"/>
        </a:p>
      </dgm:t>
    </dgm:pt>
    <dgm:pt modelId="{EBAF7A0F-0AFC-4F21-884E-38473BA31B7D}" type="sibTrans" cxnId="{18A7F423-6E38-4471-BDD0-5241A45A9545}">
      <dgm:prSet/>
      <dgm:spPr/>
      <dgm:t>
        <a:bodyPr/>
        <a:lstStyle/>
        <a:p>
          <a:endParaRPr lang="en-US"/>
        </a:p>
      </dgm:t>
    </dgm:pt>
    <dgm:pt modelId="{F9A9DCFF-D501-44E5-B06D-F16300AF745E}">
      <dgm:prSet phldrT="[Text]"/>
      <dgm:spPr/>
      <dgm:t>
        <a:bodyPr/>
        <a:lstStyle/>
        <a:p>
          <a:pPr marL="858838" indent="-338138">
            <a:tabLst/>
          </a:pPr>
          <a:r>
            <a:rPr lang="en-US" dirty="0" err="1" smtClean="0"/>
            <a:t>Jamur</a:t>
          </a:r>
          <a:endParaRPr lang="en-US" dirty="0"/>
        </a:p>
      </dgm:t>
    </dgm:pt>
    <dgm:pt modelId="{C3C12181-E53B-4C73-9E3A-B059B1F829F7}" type="parTrans" cxnId="{2D99318A-E7BC-41A3-A96F-1A3E379794CA}">
      <dgm:prSet/>
      <dgm:spPr/>
      <dgm:t>
        <a:bodyPr/>
        <a:lstStyle/>
        <a:p>
          <a:endParaRPr lang="en-US"/>
        </a:p>
      </dgm:t>
    </dgm:pt>
    <dgm:pt modelId="{DDDB2C90-512B-4203-B0BF-F283047F1641}" type="sibTrans" cxnId="{2D99318A-E7BC-41A3-A96F-1A3E379794CA}">
      <dgm:prSet/>
      <dgm:spPr/>
      <dgm:t>
        <a:bodyPr/>
        <a:lstStyle/>
        <a:p>
          <a:endParaRPr lang="en-US"/>
        </a:p>
      </dgm:t>
    </dgm:pt>
    <dgm:pt modelId="{26FC8104-4AB7-4057-B12F-7D256ED874E5}">
      <dgm:prSet phldrT="[Text]"/>
      <dgm:spPr/>
      <dgm:t>
        <a:bodyPr/>
        <a:lstStyle/>
        <a:p>
          <a:pPr marL="858838" indent="-338138">
            <a:tabLst/>
          </a:pPr>
          <a:r>
            <a:rPr lang="en-US" dirty="0" err="1" smtClean="0"/>
            <a:t>Parasit</a:t>
          </a:r>
          <a:r>
            <a:rPr lang="en-US" dirty="0" smtClean="0"/>
            <a:t>, </a:t>
          </a:r>
          <a:r>
            <a:rPr lang="en-US" dirty="0" err="1" smtClean="0"/>
            <a:t>dll</a:t>
          </a:r>
          <a:endParaRPr lang="en-US" dirty="0"/>
        </a:p>
      </dgm:t>
    </dgm:pt>
    <dgm:pt modelId="{1DC306BA-CD23-489A-9560-903CF0F8E643}" type="parTrans" cxnId="{3C0A16D2-19A2-44C7-97F4-3658C9087E3F}">
      <dgm:prSet/>
      <dgm:spPr/>
      <dgm:t>
        <a:bodyPr/>
        <a:lstStyle/>
        <a:p>
          <a:endParaRPr lang="en-US"/>
        </a:p>
      </dgm:t>
    </dgm:pt>
    <dgm:pt modelId="{47E32FCF-7092-4332-A2BF-0E493378A118}" type="sibTrans" cxnId="{3C0A16D2-19A2-44C7-97F4-3658C9087E3F}">
      <dgm:prSet/>
      <dgm:spPr/>
      <dgm:t>
        <a:bodyPr/>
        <a:lstStyle/>
        <a:p>
          <a:endParaRPr lang="en-US"/>
        </a:p>
      </dgm:t>
    </dgm:pt>
    <dgm:pt modelId="{C8DBAB55-5AC3-46EB-A5B5-0CD13339FB2D}">
      <dgm:prSet phldrT="[Text]"/>
      <dgm:spPr/>
      <dgm:t>
        <a:bodyPr/>
        <a:lstStyle/>
        <a:p>
          <a:pPr marL="801688" indent="-280988"/>
          <a:r>
            <a:rPr lang="en-US" dirty="0" err="1" smtClean="0"/>
            <a:t>Suhu</a:t>
          </a:r>
          <a:endParaRPr lang="en-US" dirty="0"/>
        </a:p>
      </dgm:t>
    </dgm:pt>
    <dgm:pt modelId="{E3BC3592-46BF-4A7F-A9FA-85B91DD8BD34}" type="parTrans" cxnId="{F8258AD1-E5C9-44E8-AB74-493A7C31AFFA}">
      <dgm:prSet/>
      <dgm:spPr/>
      <dgm:t>
        <a:bodyPr/>
        <a:lstStyle/>
        <a:p>
          <a:endParaRPr lang="en-US"/>
        </a:p>
      </dgm:t>
    </dgm:pt>
    <dgm:pt modelId="{0543D6B1-9F45-4C2C-BA8C-B9F7AA649084}" type="sibTrans" cxnId="{F8258AD1-E5C9-44E8-AB74-493A7C31AFFA}">
      <dgm:prSet/>
      <dgm:spPr/>
      <dgm:t>
        <a:bodyPr/>
        <a:lstStyle/>
        <a:p>
          <a:endParaRPr lang="en-US"/>
        </a:p>
      </dgm:t>
    </dgm:pt>
    <dgm:pt modelId="{96A62CF2-9AF9-460D-85EE-515576F3B759}">
      <dgm:prSet phldrT="[Text]"/>
      <dgm:spPr/>
      <dgm:t>
        <a:bodyPr/>
        <a:lstStyle/>
        <a:p>
          <a:pPr marL="801688" indent="-280988"/>
          <a:r>
            <a:rPr lang="en-US" dirty="0" err="1" smtClean="0"/>
            <a:t>Kebisingan</a:t>
          </a:r>
          <a:endParaRPr lang="en-US" dirty="0"/>
        </a:p>
      </dgm:t>
    </dgm:pt>
    <dgm:pt modelId="{24F891A6-689C-48C4-873B-29AC8B0A040E}" type="parTrans" cxnId="{86A576F3-7117-4731-BFBC-3CA5BE89CAE8}">
      <dgm:prSet/>
      <dgm:spPr/>
      <dgm:t>
        <a:bodyPr/>
        <a:lstStyle/>
        <a:p>
          <a:endParaRPr lang="en-US"/>
        </a:p>
      </dgm:t>
    </dgm:pt>
    <dgm:pt modelId="{7330C4C3-7E02-446F-B908-A91F149BA8F3}" type="sibTrans" cxnId="{86A576F3-7117-4731-BFBC-3CA5BE89CAE8}">
      <dgm:prSet/>
      <dgm:spPr/>
      <dgm:t>
        <a:bodyPr/>
        <a:lstStyle/>
        <a:p>
          <a:endParaRPr lang="en-US"/>
        </a:p>
      </dgm:t>
    </dgm:pt>
    <dgm:pt modelId="{0978016B-0C9F-4A6A-BC3C-0F2CA114A5A0}" type="pres">
      <dgm:prSet presAssocID="{BBAC3A40-9F14-4D94-AAC3-816FFA6C5D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2976D-7AB7-432E-B067-F4AB9927452F}" type="pres">
      <dgm:prSet presAssocID="{7465D04F-D982-4397-AA2F-A591663409EC}" presName="linNode" presStyleCnt="0"/>
      <dgm:spPr/>
    </dgm:pt>
    <dgm:pt modelId="{B8FBF5BE-E70C-4C92-9337-7F7B472491E0}" type="pres">
      <dgm:prSet presAssocID="{7465D04F-D982-4397-AA2F-A591663409EC}" presName="parentText" presStyleLbl="node1" presStyleIdx="0" presStyleCnt="3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59394-998C-4149-A1DE-8B8C9596FA0E}" type="pres">
      <dgm:prSet presAssocID="{7465D04F-D982-4397-AA2F-A591663409E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60BDD-B69D-4E3F-AD72-CAE30F99A4B1}" type="pres">
      <dgm:prSet presAssocID="{D463C522-88BC-41A6-9657-9840CC3EBC43}" presName="sp" presStyleCnt="0"/>
      <dgm:spPr/>
    </dgm:pt>
    <dgm:pt modelId="{8779DA1D-6376-47E7-A0A5-438878149244}" type="pres">
      <dgm:prSet presAssocID="{8F5F3910-D0B3-4C2A-9319-69828C4D628F}" presName="linNode" presStyleCnt="0"/>
      <dgm:spPr/>
    </dgm:pt>
    <dgm:pt modelId="{3E03A6BF-FDCA-4ABD-826E-C3B3C0E97B49}" type="pres">
      <dgm:prSet presAssocID="{8F5F3910-D0B3-4C2A-9319-69828C4D628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834E2-EAE1-4260-8F7B-47931DB2AEDE}" type="pres">
      <dgm:prSet presAssocID="{8F5F3910-D0B3-4C2A-9319-69828C4D628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720C5-A7D9-4036-A13B-C672F209014B}" type="pres">
      <dgm:prSet presAssocID="{D5A32789-501D-4CB7-A553-EB93D6429AE9}" presName="sp" presStyleCnt="0"/>
      <dgm:spPr/>
    </dgm:pt>
    <dgm:pt modelId="{B53410C9-867A-467E-8022-FA010E2456BC}" type="pres">
      <dgm:prSet presAssocID="{07CFF743-64D3-410C-8912-6928E8994BAC}" presName="linNode" presStyleCnt="0"/>
      <dgm:spPr/>
    </dgm:pt>
    <dgm:pt modelId="{BBC376A2-26E1-4A4F-99E3-7EB69CD2ACF5}" type="pres">
      <dgm:prSet presAssocID="{07CFF743-64D3-410C-8912-6928E8994BAC}" presName="parentText" presStyleLbl="node1" presStyleIdx="2" presStyleCnt="3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A52C7-0ABE-4184-A17A-212101AD94E5}" type="pres">
      <dgm:prSet presAssocID="{07CFF743-64D3-410C-8912-6928E8994BA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F9DEA-32D0-4099-AE23-85E2E3FD6F1B}" type="presOf" srcId="{C8DBAB55-5AC3-46EB-A5B5-0CD13339FB2D}" destId="{0F1834E2-EAE1-4260-8F7B-47931DB2AEDE}" srcOrd="0" destOrd="0" presId="urn:microsoft.com/office/officeart/2005/8/layout/vList5"/>
    <dgm:cxn modelId="{C3C382B6-AD11-4413-8085-D01D682A40DE}" srcId="{BBAC3A40-9F14-4D94-AAC3-816FFA6C5DDF}" destId="{7465D04F-D982-4397-AA2F-A591663409EC}" srcOrd="0" destOrd="0" parTransId="{3CBE79F5-419E-4FEA-86FA-1C05267BF36B}" sibTransId="{D463C522-88BC-41A6-9657-9840CC3EBC43}"/>
    <dgm:cxn modelId="{8B2984B7-2832-4488-84E3-612B20728F19}" type="presOf" srcId="{BBAC3A40-9F14-4D94-AAC3-816FFA6C5DDF}" destId="{0978016B-0C9F-4A6A-BC3C-0F2CA114A5A0}" srcOrd="0" destOrd="0" presId="urn:microsoft.com/office/officeart/2005/8/layout/vList5"/>
    <dgm:cxn modelId="{FA8FA2FB-78BE-49FC-9124-BA4B2B6EF321}" type="presOf" srcId="{422A4732-6F19-4A47-8784-7E2B9A2F767F}" destId="{E6AA52C7-0ABE-4184-A17A-212101AD94E5}" srcOrd="0" destOrd="0" presId="urn:microsoft.com/office/officeart/2005/8/layout/vList5"/>
    <dgm:cxn modelId="{97EE7DA9-7EA0-4B08-9C18-D94A23C2BA0E}" srcId="{BBAC3A40-9F14-4D94-AAC3-816FFA6C5DDF}" destId="{07CFF743-64D3-410C-8912-6928E8994BAC}" srcOrd="2" destOrd="0" parTransId="{49E17D29-7B96-476D-9ED7-BA8DA115DF1F}" sibTransId="{607025AD-47E1-4E13-80B0-FE5D9E859205}"/>
    <dgm:cxn modelId="{11F72DC2-3665-4051-8ADC-3B19854CC3BD}" srcId="{7465D04F-D982-4397-AA2F-A591663409EC}" destId="{3A20BAA9-E7BB-4726-905B-E6758E889B66}" srcOrd="1" destOrd="0" parTransId="{662BBA96-78A2-4FF3-BB39-18959820C0D4}" sibTransId="{300C3AAD-B2EC-445A-ACED-38030BAD49A7}"/>
    <dgm:cxn modelId="{2B1866CD-C457-4557-8EBF-A13E54063B8E}" type="presOf" srcId="{8F5F3910-D0B3-4C2A-9319-69828C4D628F}" destId="{3E03A6BF-FDCA-4ABD-826E-C3B3C0E97B49}" srcOrd="0" destOrd="0" presId="urn:microsoft.com/office/officeart/2005/8/layout/vList5"/>
    <dgm:cxn modelId="{0C7F411F-B83A-4310-98CE-887B25403677}" type="presOf" srcId="{F9A9DCFF-D501-44E5-B06D-F16300AF745E}" destId="{E6AA52C7-0ABE-4184-A17A-212101AD94E5}" srcOrd="0" destOrd="2" presId="urn:microsoft.com/office/officeart/2005/8/layout/vList5"/>
    <dgm:cxn modelId="{8309C501-31DD-4772-8303-4564DEC49150}" type="presOf" srcId="{7465D04F-D982-4397-AA2F-A591663409EC}" destId="{B8FBF5BE-E70C-4C92-9337-7F7B472491E0}" srcOrd="0" destOrd="0" presId="urn:microsoft.com/office/officeart/2005/8/layout/vList5"/>
    <dgm:cxn modelId="{E76FDD0C-1905-4C6F-935D-4B289B567B03}" type="presOf" srcId="{C9500924-4375-40EB-96B5-497DFB0A4D94}" destId="{63F59394-998C-4149-A1DE-8B8C9596FA0E}" srcOrd="0" destOrd="0" presId="urn:microsoft.com/office/officeart/2005/8/layout/vList5"/>
    <dgm:cxn modelId="{D310448D-5212-4EF0-998F-B78B036A7592}" type="presOf" srcId="{3A20BAA9-E7BB-4726-905B-E6758E889B66}" destId="{63F59394-998C-4149-A1DE-8B8C9596FA0E}" srcOrd="0" destOrd="1" presId="urn:microsoft.com/office/officeart/2005/8/layout/vList5"/>
    <dgm:cxn modelId="{4CF944EE-0CEE-46A8-868B-47E7816FB7CF}" srcId="{BBAC3A40-9F14-4D94-AAC3-816FFA6C5DDF}" destId="{8F5F3910-D0B3-4C2A-9319-69828C4D628F}" srcOrd="1" destOrd="0" parTransId="{B48D2813-2656-41D0-8D73-5DC295A9646D}" sibTransId="{D5A32789-501D-4CB7-A553-EB93D6429AE9}"/>
    <dgm:cxn modelId="{301D25EA-9F68-42C1-BE6E-37E8E4281082}" type="presOf" srcId="{A40CACA1-98A1-4F1F-83C7-C53FAA03D7C4}" destId="{0F1834E2-EAE1-4260-8F7B-47931DB2AEDE}" srcOrd="0" destOrd="2" presId="urn:microsoft.com/office/officeart/2005/8/layout/vList5"/>
    <dgm:cxn modelId="{CD8F7D5E-B73D-475D-8F05-FF86EEC302F9}" type="presOf" srcId="{07CFF743-64D3-410C-8912-6928E8994BAC}" destId="{BBC376A2-26E1-4A4F-99E3-7EB69CD2ACF5}" srcOrd="0" destOrd="0" presId="urn:microsoft.com/office/officeart/2005/8/layout/vList5"/>
    <dgm:cxn modelId="{18A7F423-6E38-4471-BDD0-5241A45A9545}" srcId="{07CFF743-64D3-410C-8912-6928E8994BAC}" destId="{42C3A38D-96D1-4639-BADB-9D2870691BD0}" srcOrd="1" destOrd="0" parTransId="{7181EB0E-426B-4A56-BC98-21039BAF3155}" sibTransId="{EBAF7A0F-0AFC-4F21-884E-38473BA31B7D}"/>
    <dgm:cxn modelId="{86A576F3-7117-4731-BFBC-3CA5BE89CAE8}" srcId="{8F5F3910-D0B3-4C2A-9319-69828C4D628F}" destId="{96A62CF2-9AF9-460D-85EE-515576F3B759}" srcOrd="1" destOrd="0" parTransId="{24F891A6-689C-48C4-873B-29AC8B0A040E}" sibTransId="{7330C4C3-7E02-446F-B908-A91F149BA8F3}"/>
    <dgm:cxn modelId="{7B598108-0C7E-4B20-BD70-F33FCD781069}" type="presOf" srcId="{26FC8104-4AB7-4057-B12F-7D256ED874E5}" destId="{E6AA52C7-0ABE-4184-A17A-212101AD94E5}" srcOrd="0" destOrd="3" presId="urn:microsoft.com/office/officeart/2005/8/layout/vList5"/>
    <dgm:cxn modelId="{3C0A16D2-19A2-44C7-97F4-3658C9087E3F}" srcId="{07CFF743-64D3-410C-8912-6928E8994BAC}" destId="{26FC8104-4AB7-4057-B12F-7D256ED874E5}" srcOrd="3" destOrd="0" parTransId="{1DC306BA-CD23-489A-9560-903CF0F8E643}" sibTransId="{47E32FCF-7092-4332-A2BF-0E493378A118}"/>
    <dgm:cxn modelId="{F8258AD1-E5C9-44E8-AB74-493A7C31AFFA}" srcId="{8F5F3910-D0B3-4C2A-9319-69828C4D628F}" destId="{C8DBAB55-5AC3-46EB-A5B5-0CD13339FB2D}" srcOrd="0" destOrd="0" parTransId="{E3BC3592-46BF-4A7F-A9FA-85B91DD8BD34}" sibTransId="{0543D6B1-9F45-4C2C-BA8C-B9F7AA649084}"/>
    <dgm:cxn modelId="{3A19A1A0-3677-4961-BF4B-9AEBE4AA9725}" type="presOf" srcId="{96A62CF2-9AF9-460D-85EE-515576F3B759}" destId="{0F1834E2-EAE1-4260-8F7B-47931DB2AEDE}" srcOrd="0" destOrd="1" presId="urn:microsoft.com/office/officeart/2005/8/layout/vList5"/>
    <dgm:cxn modelId="{2D99318A-E7BC-41A3-A96F-1A3E379794CA}" srcId="{07CFF743-64D3-410C-8912-6928E8994BAC}" destId="{F9A9DCFF-D501-44E5-B06D-F16300AF745E}" srcOrd="2" destOrd="0" parTransId="{C3C12181-E53B-4C73-9E3A-B059B1F829F7}" sibTransId="{DDDB2C90-512B-4203-B0BF-F283047F1641}"/>
    <dgm:cxn modelId="{08DA0FF8-141C-4337-B7ED-4516348AE31E}" srcId="{7465D04F-D982-4397-AA2F-A591663409EC}" destId="{C9500924-4375-40EB-96B5-497DFB0A4D94}" srcOrd="0" destOrd="0" parTransId="{7F087B34-49A3-4A3B-9A16-7FF2E05B51B1}" sibTransId="{D6A17EFC-1797-4670-822C-6AAF828A54D7}"/>
    <dgm:cxn modelId="{3BDE6657-4494-41FB-8FF5-1FA534D37C18}" type="presOf" srcId="{42C3A38D-96D1-4639-BADB-9D2870691BD0}" destId="{E6AA52C7-0ABE-4184-A17A-212101AD94E5}" srcOrd="0" destOrd="1" presId="urn:microsoft.com/office/officeart/2005/8/layout/vList5"/>
    <dgm:cxn modelId="{BACEA0A6-F6B7-47E2-8D7C-3BF1D20C9927}" srcId="{07CFF743-64D3-410C-8912-6928E8994BAC}" destId="{422A4732-6F19-4A47-8784-7E2B9A2F767F}" srcOrd="0" destOrd="0" parTransId="{CFAE6160-F834-400E-BA36-B37AD5D44037}" sibTransId="{5011CDA9-BB1F-4C70-A772-7B44D429B8B9}"/>
    <dgm:cxn modelId="{233B6345-06F7-4F44-B896-025F6EAEB268}" srcId="{8F5F3910-D0B3-4C2A-9319-69828C4D628F}" destId="{A40CACA1-98A1-4F1F-83C7-C53FAA03D7C4}" srcOrd="2" destOrd="0" parTransId="{C62FCBC5-43BF-4B9E-9EB7-524FE992963A}" sibTransId="{3B81DD30-17E1-4AAB-A6B3-D2C0E70F55E8}"/>
    <dgm:cxn modelId="{A50DA4E6-B159-4C8E-B59A-054533D20B6B}" type="presParOf" srcId="{0978016B-0C9F-4A6A-BC3C-0F2CA114A5A0}" destId="{F8B2976D-7AB7-432E-B067-F4AB9927452F}" srcOrd="0" destOrd="0" presId="urn:microsoft.com/office/officeart/2005/8/layout/vList5"/>
    <dgm:cxn modelId="{837254A4-B6EA-49E2-A6F6-3340A1A71241}" type="presParOf" srcId="{F8B2976D-7AB7-432E-B067-F4AB9927452F}" destId="{B8FBF5BE-E70C-4C92-9337-7F7B472491E0}" srcOrd="0" destOrd="0" presId="urn:microsoft.com/office/officeart/2005/8/layout/vList5"/>
    <dgm:cxn modelId="{15C76CFC-5E57-48E8-AFEE-9ECF2F75CB7E}" type="presParOf" srcId="{F8B2976D-7AB7-432E-B067-F4AB9927452F}" destId="{63F59394-998C-4149-A1DE-8B8C9596FA0E}" srcOrd="1" destOrd="0" presId="urn:microsoft.com/office/officeart/2005/8/layout/vList5"/>
    <dgm:cxn modelId="{9CEB8AAF-64FB-4722-8835-CB63E6B838C6}" type="presParOf" srcId="{0978016B-0C9F-4A6A-BC3C-0F2CA114A5A0}" destId="{51A60BDD-B69D-4E3F-AD72-CAE30F99A4B1}" srcOrd="1" destOrd="0" presId="urn:microsoft.com/office/officeart/2005/8/layout/vList5"/>
    <dgm:cxn modelId="{CDF1D7FD-2010-4FB7-B09B-0DBD653FF53F}" type="presParOf" srcId="{0978016B-0C9F-4A6A-BC3C-0F2CA114A5A0}" destId="{8779DA1D-6376-47E7-A0A5-438878149244}" srcOrd="2" destOrd="0" presId="urn:microsoft.com/office/officeart/2005/8/layout/vList5"/>
    <dgm:cxn modelId="{511FF92A-D7F3-4021-B41B-A2EBB46D9895}" type="presParOf" srcId="{8779DA1D-6376-47E7-A0A5-438878149244}" destId="{3E03A6BF-FDCA-4ABD-826E-C3B3C0E97B49}" srcOrd="0" destOrd="0" presId="urn:microsoft.com/office/officeart/2005/8/layout/vList5"/>
    <dgm:cxn modelId="{7BC70A26-4C18-49BD-B5AE-E55782C345A6}" type="presParOf" srcId="{8779DA1D-6376-47E7-A0A5-438878149244}" destId="{0F1834E2-EAE1-4260-8F7B-47931DB2AEDE}" srcOrd="1" destOrd="0" presId="urn:microsoft.com/office/officeart/2005/8/layout/vList5"/>
    <dgm:cxn modelId="{4336CE43-F16F-46C1-A35F-E9487B72842B}" type="presParOf" srcId="{0978016B-0C9F-4A6A-BC3C-0F2CA114A5A0}" destId="{8C9720C5-A7D9-4036-A13B-C672F209014B}" srcOrd="3" destOrd="0" presId="urn:microsoft.com/office/officeart/2005/8/layout/vList5"/>
    <dgm:cxn modelId="{A994596C-6042-4B1B-A62B-F5389771D503}" type="presParOf" srcId="{0978016B-0C9F-4A6A-BC3C-0F2CA114A5A0}" destId="{B53410C9-867A-467E-8022-FA010E2456BC}" srcOrd="4" destOrd="0" presId="urn:microsoft.com/office/officeart/2005/8/layout/vList5"/>
    <dgm:cxn modelId="{655A59C1-A227-42A7-B47B-24BEC29DA320}" type="presParOf" srcId="{B53410C9-867A-467E-8022-FA010E2456BC}" destId="{BBC376A2-26E1-4A4F-99E3-7EB69CD2ACF5}" srcOrd="0" destOrd="0" presId="urn:microsoft.com/office/officeart/2005/8/layout/vList5"/>
    <dgm:cxn modelId="{708DA693-5C72-48B7-9620-F51EE7560693}" type="presParOf" srcId="{B53410C9-867A-467E-8022-FA010E2456BC}" destId="{E6AA52C7-0ABE-4184-A17A-212101AD94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5A2BB-0919-4D6A-8048-AD19FF9BF8A2}" type="doc">
      <dgm:prSet loTypeId="urn:microsoft.com/office/officeart/2005/8/layout/equation2" loCatId="relationship" qsTypeId="urn:microsoft.com/office/officeart/2005/8/quickstyle/3d2" qsCatId="3D" csTypeId="urn:microsoft.com/office/officeart/2005/8/colors/colorful5" csCatId="colorful" phldr="1"/>
      <dgm:spPr/>
    </dgm:pt>
    <dgm:pt modelId="{7D41F9F1-F717-4D76-87AA-14E697ABA29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Agen</a:t>
          </a:r>
          <a:endParaRPr lang="en-US" dirty="0">
            <a:solidFill>
              <a:schemeClr val="tx1"/>
            </a:solidFill>
          </a:endParaRPr>
        </a:p>
      </dgm:t>
    </dgm:pt>
    <dgm:pt modelId="{4312D7FA-70E0-4B77-949C-F8EEBC8BAB3A}" type="parTrans" cxnId="{674B7172-24E1-4F97-BCC4-4C59B051D680}">
      <dgm:prSet/>
      <dgm:spPr/>
      <dgm:t>
        <a:bodyPr/>
        <a:lstStyle/>
        <a:p>
          <a:endParaRPr lang="en-US"/>
        </a:p>
      </dgm:t>
    </dgm:pt>
    <dgm:pt modelId="{EDFF20C4-A1D6-4944-96B8-A4302FC6B462}" type="sibTrans" cxnId="{674B7172-24E1-4F97-BCC4-4C59B051D680}">
      <dgm:prSet/>
      <dgm:spPr/>
      <dgm:t>
        <a:bodyPr/>
        <a:lstStyle/>
        <a:p>
          <a:endParaRPr lang="en-US"/>
        </a:p>
      </dgm:t>
    </dgm:pt>
    <dgm:pt modelId="{254C50A1-A516-4DF3-996F-7710FA26B3E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Media </a:t>
          </a:r>
          <a:r>
            <a:rPr lang="en-US" dirty="0" err="1" smtClean="0">
              <a:solidFill>
                <a:schemeClr val="tx1"/>
              </a:solidFill>
            </a:rPr>
            <a:t>transmisi</a:t>
          </a:r>
          <a:endParaRPr lang="en-US" dirty="0">
            <a:solidFill>
              <a:schemeClr val="tx1"/>
            </a:solidFill>
          </a:endParaRPr>
        </a:p>
      </dgm:t>
    </dgm:pt>
    <dgm:pt modelId="{519FFB47-0E31-4BCF-9695-2856C5A842E7}" type="parTrans" cxnId="{D6688839-12C1-418C-B853-10098BE94B36}">
      <dgm:prSet/>
      <dgm:spPr/>
      <dgm:t>
        <a:bodyPr/>
        <a:lstStyle/>
        <a:p>
          <a:endParaRPr lang="en-US"/>
        </a:p>
      </dgm:t>
    </dgm:pt>
    <dgm:pt modelId="{86CC51F9-1022-4E5E-A3D9-F8B82E446B29}" type="sibTrans" cxnId="{D6688839-12C1-418C-B853-10098BE94B36}">
      <dgm:prSet/>
      <dgm:spPr/>
      <dgm:t>
        <a:bodyPr/>
        <a:lstStyle/>
        <a:p>
          <a:endParaRPr lang="en-US"/>
        </a:p>
      </dgm:t>
    </dgm:pt>
    <dgm:pt modelId="{CE4C1771-28BF-4293-B7C4-E3A4F19D8111}">
      <dgm:prSet phldrT="[Text]"/>
      <dgm:spPr/>
      <dgm:t>
        <a:bodyPr/>
        <a:lstStyle/>
        <a:p>
          <a:r>
            <a:rPr lang="en-US" dirty="0" err="1" smtClean="0"/>
            <a:t>Pencemaran</a:t>
          </a:r>
          <a:r>
            <a:rPr lang="en-US" dirty="0" smtClean="0"/>
            <a:t>/ </a:t>
          </a:r>
        </a:p>
        <a:p>
          <a:r>
            <a:rPr lang="en-US" dirty="0" err="1" smtClean="0"/>
            <a:t>Polusi</a:t>
          </a:r>
          <a:r>
            <a:rPr lang="en-US" dirty="0" smtClean="0"/>
            <a:t>/</a:t>
          </a:r>
        </a:p>
        <a:p>
          <a:r>
            <a:rPr lang="en-US" dirty="0" err="1" smtClean="0"/>
            <a:t>Kontaminasi</a:t>
          </a:r>
          <a:endParaRPr lang="en-US" dirty="0"/>
        </a:p>
      </dgm:t>
    </dgm:pt>
    <dgm:pt modelId="{7A108481-1D56-4858-9826-C4D240227035}" type="parTrans" cxnId="{31BBD4CD-6F04-4847-9F55-A98EC97AEEAC}">
      <dgm:prSet/>
      <dgm:spPr/>
      <dgm:t>
        <a:bodyPr/>
        <a:lstStyle/>
        <a:p>
          <a:endParaRPr lang="en-US"/>
        </a:p>
      </dgm:t>
    </dgm:pt>
    <dgm:pt modelId="{9312EE25-228E-4BDE-BF39-7E6CE617B9CF}" type="sibTrans" cxnId="{31BBD4CD-6F04-4847-9F55-A98EC97AEEAC}">
      <dgm:prSet/>
      <dgm:spPr/>
      <dgm:t>
        <a:bodyPr/>
        <a:lstStyle/>
        <a:p>
          <a:endParaRPr lang="en-US"/>
        </a:p>
      </dgm:t>
    </dgm:pt>
    <dgm:pt modelId="{A5E1F01E-EEAF-4F35-9E32-FDD608039CFE}" type="pres">
      <dgm:prSet presAssocID="{A0F5A2BB-0919-4D6A-8048-AD19FF9BF8A2}" presName="Name0" presStyleCnt="0">
        <dgm:presLayoutVars>
          <dgm:dir/>
          <dgm:resizeHandles val="exact"/>
        </dgm:presLayoutVars>
      </dgm:prSet>
      <dgm:spPr/>
    </dgm:pt>
    <dgm:pt modelId="{571D5990-EB75-4D5E-80B1-2E6BF1C2E514}" type="pres">
      <dgm:prSet presAssocID="{A0F5A2BB-0919-4D6A-8048-AD19FF9BF8A2}" presName="vNodes" presStyleCnt="0"/>
      <dgm:spPr/>
    </dgm:pt>
    <dgm:pt modelId="{8AD28988-B9C8-44C3-AA75-523642E49928}" type="pres">
      <dgm:prSet presAssocID="{7D41F9F1-F717-4D76-87AA-14E697ABA2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D82B2-90B8-42E2-AE3F-2AE24912DF42}" type="pres">
      <dgm:prSet presAssocID="{EDFF20C4-A1D6-4944-96B8-A4302FC6B462}" presName="spacerT" presStyleCnt="0"/>
      <dgm:spPr/>
    </dgm:pt>
    <dgm:pt modelId="{201D8922-96AE-4522-B232-4FB56A9E9EFD}" type="pres">
      <dgm:prSet presAssocID="{EDFF20C4-A1D6-4944-96B8-A4302FC6B46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CE00A1-2E89-431A-9637-722D64E31934}" type="pres">
      <dgm:prSet presAssocID="{EDFF20C4-A1D6-4944-96B8-A4302FC6B462}" presName="spacerB" presStyleCnt="0"/>
      <dgm:spPr/>
    </dgm:pt>
    <dgm:pt modelId="{CDEA7F84-0018-4C99-A7C3-F6E1B62B7F06}" type="pres">
      <dgm:prSet presAssocID="{254C50A1-A516-4DF3-996F-7710FA26B3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2550F-5671-435A-818D-0D9AA40C7CD9}" type="pres">
      <dgm:prSet presAssocID="{A0F5A2BB-0919-4D6A-8048-AD19FF9BF8A2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D8CBF8B4-2583-4FE6-B62B-918F918D58E1}" type="pres">
      <dgm:prSet presAssocID="{A0F5A2BB-0919-4D6A-8048-AD19FF9BF8A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6764257-1DE6-411E-8269-014850C4B8D1}" type="pres">
      <dgm:prSet presAssocID="{A0F5A2BB-0919-4D6A-8048-AD19FF9BF8A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27B77-E972-44DA-B4AC-C486C71FCED0}" type="presOf" srcId="{CE4C1771-28BF-4293-B7C4-E3A4F19D8111}" destId="{F6764257-1DE6-411E-8269-014850C4B8D1}" srcOrd="0" destOrd="0" presId="urn:microsoft.com/office/officeart/2005/8/layout/equation2"/>
    <dgm:cxn modelId="{FA89C428-CB03-411F-86D3-21C4D3BD0B65}" type="presOf" srcId="{7D41F9F1-F717-4D76-87AA-14E697ABA29A}" destId="{8AD28988-B9C8-44C3-AA75-523642E49928}" srcOrd="0" destOrd="0" presId="urn:microsoft.com/office/officeart/2005/8/layout/equation2"/>
    <dgm:cxn modelId="{02B69CA7-780B-4615-8D1C-1B3E6E49FABE}" type="presOf" srcId="{EDFF20C4-A1D6-4944-96B8-A4302FC6B462}" destId="{201D8922-96AE-4522-B232-4FB56A9E9EFD}" srcOrd="0" destOrd="0" presId="urn:microsoft.com/office/officeart/2005/8/layout/equation2"/>
    <dgm:cxn modelId="{31BBD4CD-6F04-4847-9F55-A98EC97AEEAC}" srcId="{A0F5A2BB-0919-4D6A-8048-AD19FF9BF8A2}" destId="{CE4C1771-28BF-4293-B7C4-E3A4F19D8111}" srcOrd="2" destOrd="0" parTransId="{7A108481-1D56-4858-9826-C4D240227035}" sibTransId="{9312EE25-228E-4BDE-BF39-7E6CE617B9CF}"/>
    <dgm:cxn modelId="{674B7172-24E1-4F97-BCC4-4C59B051D680}" srcId="{A0F5A2BB-0919-4D6A-8048-AD19FF9BF8A2}" destId="{7D41F9F1-F717-4D76-87AA-14E697ABA29A}" srcOrd="0" destOrd="0" parTransId="{4312D7FA-70E0-4B77-949C-F8EEBC8BAB3A}" sibTransId="{EDFF20C4-A1D6-4944-96B8-A4302FC6B462}"/>
    <dgm:cxn modelId="{D652D106-22A0-45F3-8B34-987DC87A169A}" type="presOf" srcId="{86CC51F9-1022-4E5E-A3D9-F8B82E446B29}" destId="{52C2550F-5671-435A-818D-0D9AA40C7CD9}" srcOrd="0" destOrd="0" presId="urn:microsoft.com/office/officeart/2005/8/layout/equation2"/>
    <dgm:cxn modelId="{8D69FE4A-EF52-448D-968D-C0B9CDF3B996}" type="presOf" srcId="{254C50A1-A516-4DF3-996F-7710FA26B3EF}" destId="{CDEA7F84-0018-4C99-A7C3-F6E1B62B7F06}" srcOrd="0" destOrd="0" presId="urn:microsoft.com/office/officeart/2005/8/layout/equation2"/>
    <dgm:cxn modelId="{B11E1167-4F6F-44AD-ACEA-BD58829AE164}" type="presOf" srcId="{A0F5A2BB-0919-4D6A-8048-AD19FF9BF8A2}" destId="{A5E1F01E-EEAF-4F35-9E32-FDD608039CFE}" srcOrd="0" destOrd="0" presId="urn:microsoft.com/office/officeart/2005/8/layout/equation2"/>
    <dgm:cxn modelId="{2A5B06C0-8CDA-425D-80F0-DA422246DB97}" type="presOf" srcId="{86CC51F9-1022-4E5E-A3D9-F8B82E446B29}" destId="{D8CBF8B4-2583-4FE6-B62B-918F918D58E1}" srcOrd="1" destOrd="0" presId="urn:microsoft.com/office/officeart/2005/8/layout/equation2"/>
    <dgm:cxn modelId="{D6688839-12C1-418C-B853-10098BE94B36}" srcId="{A0F5A2BB-0919-4D6A-8048-AD19FF9BF8A2}" destId="{254C50A1-A516-4DF3-996F-7710FA26B3EF}" srcOrd="1" destOrd="0" parTransId="{519FFB47-0E31-4BCF-9695-2856C5A842E7}" sibTransId="{86CC51F9-1022-4E5E-A3D9-F8B82E446B29}"/>
    <dgm:cxn modelId="{2C928927-53B8-4588-AD9C-AF71DA71DF97}" type="presParOf" srcId="{A5E1F01E-EEAF-4F35-9E32-FDD608039CFE}" destId="{571D5990-EB75-4D5E-80B1-2E6BF1C2E514}" srcOrd="0" destOrd="0" presId="urn:microsoft.com/office/officeart/2005/8/layout/equation2"/>
    <dgm:cxn modelId="{EBF098E2-3599-4FF1-82B1-601F5705A299}" type="presParOf" srcId="{571D5990-EB75-4D5E-80B1-2E6BF1C2E514}" destId="{8AD28988-B9C8-44C3-AA75-523642E49928}" srcOrd="0" destOrd="0" presId="urn:microsoft.com/office/officeart/2005/8/layout/equation2"/>
    <dgm:cxn modelId="{FDF5A84A-A8DB-46A7-B6E6-BAE8134A59A6}" type="presParOf" srcId="{571D5990-EB75-4D5E-80B1-2E6BF1C2E514}" destId="{036D82B2-90B8-42E2-AE3F-2AE24912DF42}" srcOrd="1" destOrd="0" presId="urn:microsoft.com/office/officeart/2005/8/layout/equation2"/>
    <dgm:cxn modelId="{5B761231-761E-402A-8D71-1425508A204F}" type="presParOf" srcId="{571D5990-EB75-4D5E-80B1-2E6BF1C2E514}" destId="{201D8922-96AE-4522-B232-4FB56A9E9EFD}" srcOrd="2" destOrd="0" presId="urn:microsoft.com/office/officeart/2005/8/layout/equation2"/>
    <dgm:cxn modelId="{B6ABAF33-2D9F-49B7-B80F-71EF2E7C1379}" type="presParOf" srcId="{571D5990-EB75-4D5E-80B1-2E6BF1C2E514}" destId="{1CCE00A1-2E89-431A-9637-722D64E31934}" srcOrd="3" destOrd="0" presId="urn:microsoft.com/office/officeart/2005/8/layout/equation2"/>
    <dgm:cxn modelId="{D77C9DBC-0976-45CE-BFAE-0D643A14BD41}" type="presParOf" srcId="{571D5990-EB75-4D5E-80B1-2E6BF1C2E514}" destId="{CDEA7F84-0018-4C99-A7C3-F6E1B62B7F06}" srcOrd="4" destOrd="0" presId="urn:microsoft.com/office/officeart/2005/8/layout/equation2"/>
    <dgm:cxn modelId="{062D3C59-62B6-4E7B-8C37-C5D4FEE50BE7}" type="presParOf" srcId="{A5E1F01E-EEAF-4F35-9E32-FDD608039CFE}" destId="{52C2550F-5671-435A-818D-0D9AA40C7CD9}" srcOrd="1" destOrd="0" presId="urn:microsoft.com/office/officeart/2005/8/layout/equation2"/>
    <dgm:cxn modelId="{325D8C97-E55F-4F79-ABDD-7390768B08BE}" type="presParOf" srcId="{52C2550F-5671-435A-818D-0D9AA40C7CD9}" destId="{D8CBF8B4-2583-4FE6-B62B-918F918D58E1}" srcOrd="0" destOrd="0" presId="urn:microsoft.com/office/officeart/2005/8/layout/equation2"/>
    <dgm:cxn modelId="{69543666-F3C0-43D1-93A6-F791A3366B29}" type="presParOf" srcId="{A5E1F01E-EEAF-4F35-9E32-FDD608039CFE}" destId="{F6764257-1DE6-411E-8269-014850C4B8D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25388-E7EF-45A8-A243-7DCE4354696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DF0C39-0EB7-4285-907C-05E3D6FA6DB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Diare</a:t>
          </a:r>
          <a:endParaRPr lang="en-US" dirty="0"/>
        </a:p>
      </dgm:t>
    </dgm:pt>
    <dgm:pt modelId="{4E1E9DCB-F9DF-463F-AADF-98B056AA3EE4}" type="parTrans" cxnId="{D88BFA79-AD26-496F-82CE-D1421054BC26}">
      <dgm:prSet/>
      <dgm:spPr/>
      <dgm:t>
        <a:bodyPr/>
        <a:lstStyle/>
        <a:p>
          <a:endParaRPr lang="en-US"/>
        </a:p>
      </dgm:t>
    </dgm:pt>
    <dgm:pt modelId="{2B2EC87B-65F1-4156-B01C-4DB6839150C6}" type="sibTrans" cxnId="{D88BFA79-AD26-496F-82CE-D1421054BC26}">
      <dgm:prSet/>
      <dgm:spPr/>
      <dgm:t>
        <a:bodyPr/>
        <a:lstStyle/>
        <a:p>
          <a:endParaRPr lang="en-US"/>
        </a:p>
      </dgm:t>
    </dgm:pt>
    <dgm:pt modelId="{319E5435-A8C1-488A-BB51-04561FF813C9}">
      <dgm:prSet phldrT="[Text]"/>
      <dgm:spPr/>
      <dgm:t>
        <a:bodyPr/>
        <a:lstStyle/>
        <a:p>
          <a:r>
            <a:rPr lang="en-US" dirty="0" err="1" smtClean="0"/>
            <a:t>E.Coli</a:t>
          </a:r>
          <a:endParaRPr lang="en-US" dirty="0"/>
        </a:p>
      </dgm:t>
    </dgm:pt>
    <dgm:pt modelId="{A7353762-48AD-4957-8215-13006C7A27E0}" type="parTrans" cxnId="{5647D10C-BDE0-4DCC-B9B2-5FBB13276CB0}">
      <dgm:prSet/>
      <dgm:spPr/>
      <dgm:t>
        <a:bodyPr/>
        <a:lstStyle/>
        <a:p>
          <a:endParaRPr lang="en-US"/>
        </a:p>
      </dgm:t>
    </dgm:pt>
    <dgm:pt modelId="{4108D209-F83D-4044-93E5-44F9CC43D571}" type="sibTrans" cxnId="{5647D10C-BDE0-4DCC-B9B2-5FBB13276CB0}">
      <dgm:prSet/>
      <dgm:spPr/>
      <dgm:t>
        <a:bodyPr/>
        <a:lstStyle/>
        <a:p>
          <a:endParaRPr lang="en-US"/>
        </a:p>
      </dgm:t>
    </dgm:pt>
    <dgm:pt modelId="{54DC914F-FB23-4F21-82A6-757DA2F9BDC9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046D6097-55DF-4A22-BBDF-6FC3E41B1F75}" type="parTrans" cxnId="{008F5F2C-BF82-484F-992E-0014D1DF0FA6}">
      <dgm:prSet/>
      <dgm:spPr/>
      <dgm:t>
        <a:bodyPr/>
        <a:lstStyle/>
        <a:p>
          <a:endParaRPr lang="en-US"/>
        </a:p>
      </dgm:t>
    </dgm:pt>
    <dgm:pt modelId="{8E30F070-6AA5-4B76-97B5-C0E65E5DB890}" type="sibTrans" cxnId="{008F5F2C-BF82-484F-992E-0014D1DF0FA6}">
      <dgm:prSet/>
      <dgm:spPr/>
      <dgm:t>
        <a:bodyPr/>
        <a:lstStyle/>
        <a:p>
          <a:endParaRPr lang="en-US"/>
        </a:p>
      </dgm:t>
    </dgm:pt>
    <dgm:pt modelId="{04EB959C-A007-421D-8372-ED81DCA71838}">
      <dgm:prSet phldrT="[Text]"/>
      <dgm:spPr>
        <a:solidFill>
          <a:srgbClr val="FFCCCC"/>
        </a:solidFill>
      </dgm:spPr>
      <dgm:t>
        <a:bodyPr/>
        <a:lstStyle/>
        <a:p>
          <a:r>
            <a:rPr lang="en-US" dirty="0" smtClean="0"/>
            <a:t>DBD</a:t>
          </a:r>
          <a:endParaRPr lang="en-US" dirty="0"/>
        </a:p>
      </dgm:t>
    </dgm:pt>
    <dgm:pt modelId="{C4D6736E-C47F-48D2-93FE-2D0BA41312D0}" type="parTrans" cxnId="{7FB36597-4913-4407-A3D5-D1349BCD0C4C}">
      <dgm:prSet/>
      <dgm:spPr/>
      <dgm:t>
        <a:bodyPr/>
        <a:lstStyle/>
        <a:p>
          <a:endParaRPr lang="en-US"/>
        </a:p>
      </dgm:t>
    </dgm:pt>
    <dgm:pt modelId="{2713E37A-249E-4C52-AAE8-38E6A7C42A12}" type="sibTrans" cxnId="{7FB36597-4913-4407-A3D5-D1349BCD0C4C}">
      <dgm:prSet/>
      <dgm:spPr/>
      <dgm:t>
        <a:bodyPr/>
        <a:lstStyle/>
        <a:p>
          <a:endParaRPr lang="en-US"/>
        </a:p>
      </dgm:t>
    </dgm:pt>
    <dgm:pt modelId="{E319AC32-BB73-41D5-B222-A11C6EB206F7}">
      <dgm:prSet phldrT="[Text]"/>
      <dgm:spPr>
        <a:solidFill>
          <a:srgbClr val="FF9999"/>
        </a:solidFill>
      </dgm:spPr>
      <dgm:t>
        <a:bodyPr/>
        <a:lstStyle/>
        <a:p>
          <a:r>
            <a:rPr lang="en-US" dirty="0" smtClean="0"/>
            <a:t>Virus Dengue</a:t>
          </a:r>
          <a:endParaRPr lang="en-US" dirty="0"/>
        </a:p>
      </dgm:t>
    </dgm:pt>
    <dgm:pt modelId="{E7870F0D-C4E3-4613-B582-860BF6B1247A}" type="parTrans" cxnId="{046B7E1F-6EF8-49E9-A8DD-A2D3DBC96D6D}">
      <dgm:prSet/>
      <dgm:spPr/>
      <dgm:t>
        <a:bodyPr/>
        <a:lstStyle/>
        <a:p>
          <a:endParaRPr lang="en-US"/>
        </a:p>
      </dgm:t>
    </dgm:pt>
    <dgm:pt modelId="{15E839CC-E321-43F6-8E06-B8CB046D2095}" type="sibTrans" cxnId="{046B7E1F-6EF8-49E9-A8DD-A2D3DBC96D6D}">
      <dgm:prSet/>
      <dgm:spPr/>
      <dgm:t>
        <a:bodyPr/>
        <a:lstStyle/>
        <a:p>
          <a:endParaRPr lang="en-US"/>
        </a:p>
      </dgm:t>
    </dgm:pt>
    <dgm:pt modelId="{57FACD53-0FB0-4D20-801E-36345CDFD874}">
      <dgm:prSet phldrT="[Text]"/>
      <dgm:spPr>
        <a:solidFill>
          <a:srgbClr val="FF5050"/>
        </a:solidFill>
      </dgm:spPr>
      <dgm:t>
        <a:bodyPr/>
        <a:lstStyle/>
        <a:p>
          <a:r>
            <a:rPr lang="en-US" dirty="0" err="1" smtClean="0"/>
            <a:t>Aedes</a:t>
          </a:r>
          <a:r>
            <a:rPr lang="en-US" dirty="0" smtClean="0"/>
            <a:t> </a:t>
          </a:r>
          <a:r>
            <a:rPr lang="en-US" dirty="0" err="1" smtClean="0"/>
            <a:t>Agypti</a:t>
          </a:r>
          <a:endParaRPr lang="en-US" dirty="0"/>
        </a:p>
      </dgm:t>
    </dgm:pt>
    <dgm:pt modelId="{3BDD1BE5-EAA5-4086-B708-899516572E4F}" type="parTrans" cxnId="{C5E0FDFC-73C5-4A53-8B03-09478AFA7536}">
      <dgm:prSet/>
      <dgm:spPr/>
      <dgm:t>
        <a:bodyPr/>
        <a:lstStyle/>
        <a:p>
          <a:endParaRPr lang="en-US"/>
        </a:p>
      </dgm:t>
    </dgm:pt>
    <dgm:pt modelId="{AEC74212-47D6-4F8A-985B-104F76C4BC06}" type="sibTrans" cxnId="{C5E0FDFC-73C5-4A53-8B03-09478AFA7536}">
      <dgm:prSet/>
      <dgm:spPr/>
      <dgm:t>
        <a:bodyPr/>
        <a:lstStyle/>
        <a:p>
          <a:endParaRPr lang="en-US"/>
        </a:p>
      </dgm:t>
    </dgm:pt>
    <dgm:pt modelId="{8BB6313C-4B5F-40DD-9CEB-58F48F486B15}">
      <dgm:prSet phldrT="[Text]"/>
      <dgm:spPr>
        <a:solidFill>
          <a:srgbClr val="CC99FF"/>
        </a:solidFill>
      </dgm:spPr>
      <dgm:t>
        <a:bodyPr/>
        <a:lstStyle/>
        <a:p>
          <a:r>
            <a:rPr lang="en-US" dirty="0" err="1" smtClean="0"/>
            <a:t>Keracunan</a:t>
          </a:r>
          <a:endParaRPr lang="en-US" dirty="0"/>
        </a:p>
      </dgm:t>
    </dgm:pt>
    <dgm:pt modelId="{5F584498-A239-498A-A505-2AA9EAFEAB5F}" type="parTrans" cxnId="{8230EEB5-E8CC-4459-96B5-30EF5AF2BB29}">
      <dgm:prSet/>
      <dgm:spPr/>
      <dgm:t>
        <a:bodyPr/>
        <a:lstStyle/>
        <a:p>
          <a:endParaRPr lang="en-US"/>
        </a:p>
      </dgm:t>
    </dgm:pt>
    <dgm:pt modelId="{7DA7745E-EC46-4D2C-9F02-99E97C0364C9}" type="sibTrans" cxnId="{8230EEB5-E8CC-4459-96B5-30EF5AF2BB29}">
      <dgm:prSet/>
      <dgm:spPr/>
      <dgm:t>
        <a:bodyPr/>
        <a:lstStyle/>
        <a:p>
          <a:endParaRPr lang="en-US"/>
        </a:p>
      </dgm:t>
    </dgm:pt>
    <dgm:pt modelId="{BCCFDAC0-C794-4E6B-8614-66ECBC2F29CE}">
      <dgm:prSet phldrT="[Text]"/>
      <dgm:spPr>
        <a:solidFill>
          <a:srgbClr val="9933FF"/>
        </a:solidFill>
      </dgm:spPr>
      <dgm:t>
        <a:bodyPr/>
        <a:lstStyle/>
        <a:p>
          <a:r>
            <a:rPr lang="en-US" dirty="0" err="1" smtClean="0"/>
            <a:t>Pestisida</a:t>
          </a:r>
          <a:endParaRPr lang="en-US" dirty="0"/>
        </a:p>
      </dgm:t>
    </dgm:pt>
    <dgm:pt modelId="{51CD0538-D9E4-4737-AEC9-36D09D48E728}" type="parTrans" cxnId="{F3EEE4E8-2B16-4A84-B2EA-197472B6C7BD}">
      <dgm:prSet/>
      <dgm:spPr/>
      <dgm:t>
        <a:bodyPr/>
        <a:lstStyle/>
        <a:p>
          <a:endParaRPr lang="en-US"/>
        </a:p>
      </dgm:t>
    </dgm:pt>
    <dgm:pt modelId="{87728DCB-55E9-4C8F-B02B-6D556E7FBD76}" type="sibTrans" cxnId="{F3EEE4E8-2B16-4A84-B2EA-197472B6C7BD}">
      <dgm:prSet/>
      <dgm:spPr/>
      <dgm:t>
        <a:bodyPr/>
        <a:lstStyle/>
        <a:p>
          <a:endParaRPr lang="en-US"/>
        </a:p>
      </dgm:t>
    </dgm:pt>
    <dgm:pt modelId="{69A0D98B-4011-417A-9C6A-856EE0248835}">
      <dgm:prSet phldrT="[Text]"/>
      <dgm:spPr>
        <a:solidFill>
          <a:srgbClr val="990099"/>
        </a:solidFill>
      </dgm:spPr>
      <dgm:t>
        <a:bodyPr/>
        <a:lstStyle/>
        <a:p>
          <a:r>
            <a:rPr lang="en-US" dirty="0" err="1" smtClean="0"/>
            <a:t>Sayur</a:t>
          </a:r>
          <a:endParaRPr lang="en-US" dirty="0"/>
        </a:p>
      </dgm:t>
    </dgm:pt>
    <dgm:pt modelId="{C4B21E64-A711-475E-9D49-3AA35A75E17D}" type="parTrans" cxnId="{EC27AF0B-3DE3-4F44-B5D1-914339F4C638}">
      <dgm:prSet/>
      <dgm:spPr/>
      <dgm:t>
        <a:bodyPr/>
        <a:lstStyle/>
        <a:p>
          <a:endParaRPr lang="en-US"/>
        </a:p>
      </dgm:t>
    </dgm:pt>
    <dgm:pt modelId="{047586AC-9E83-4626-8289-DF3D754BA7E9}" type="sibTrans" cxnId="{EC27AF0B-3DE3-4F44-B5D1-914339F4C638}">
      <dgm:prSet/>
      <dgm:spPr/>
      <dgm:t>
        <a:bodyPr/>
        <a:lstStyle/>
        <a:p>
          <a:endParaRPr lang="en-US"/>
        </a:p>
      </dgm:t>
    </dgm:pt>
    <dgm:pt modelId="{ACAC24D3-7042-451E-84AC-00667FDF44F1}" type="pres">
      <dgm:prSet presAssocID="{4C025388-E7EF-45A8-A243-7DCE4354696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734A9-85BE-4844-A5FE-B690BD8161F2}" type="pres">
      <dgm:prSet presAssocID="{FDDF0C39-0EB7-4285-907C-05E3D6FA6DBE}" presName="compNode" presStyleCnt="0"/>
      <dgm:spPr/>
    </dgm:pt>
    <dgm:pt modelId="{5371B55A-C0FF-407D-A3EB-63DEC574DE79}" type="pres">
      <dgm:prSet presAssocID="{FDDF0C39-0EB7-4285-907C-05E3D6FA6DBE}" presName="aNode" presStyleLbl="bgShp" presStyleIdx="0" presStyleCnt="3"/>
      <dgm:spPr/>
      <dgm:t>
        <a:bodyPr/>
        <a:lstStyle/>
        <a:p>
          <a:endParaRPr lang="en-US"/>
        </a:p>
      </dgm:t>
    </dgm:pt>
    <dgm:pt modelId="{EC4FC155-5050-4762-8C01-93DD2709A6FC}" type="pres">
      <dgm:prSet presAssocID="{FDDF0C39-0EB7-4285-907C-05E3D6FA6DBE}" presName="textNode" presStyleLbl="bgShp" presStyleIdx="0" presStyleCnt="3"/>
      <dgm:spPr/>
      <dgm:t>
        <a:bodyPr/>
        <a:lstStyle/>
        <a:p>
          <a:endParaRPr lang="en-US"/>
        </a:p>
      </dgm:t>
    </dgm:pt>
    <dgm:pt modelId="{0032BB03-6D34-4F9A-8124-E13EE1BCAE92}" type="pres">
      <dgm:prSet presAssocID="{FDDF0C39-0EB7-4285-907C-05E3D6FA6DBE}" presName="compChildNode" presStyleCnt="0"/>
      <dgm:spPr/>
    </dgm:pt>
    <dgm:pt modelId="{F0DB9096-AA38-42FE-856A-C7694BF68357}" type="pres">
      <dgm:prSet presAssocID="{FDDF0C39-0EB7-4285-907C-05E3D6FA6DBE}" presName="theInnerList" presStyleCnt="0"/>
      <dgm:spPr/>
    </dgm:pt>
    <dgm:pt modelId="{D93BBCEF-20F2-4E67-938B-5DB1CBA6F899}" type="pres">
      <dgm:prSet presAssocID="{319E5435-A8C1-488A-BB51-04561FF813C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75A6A-63B4-4695-9515-85E84D32446D}" type="pres">
      <dgm:prSet presAssocID="{319E5435-A8C1-488A-BB51-04561FF813C9}" presName="aSpace2" presStyleCnt="0"/>
      <dgm:spPr/>
    </dgm:pt>
    <dgm:pt modelId="{3DFDE752-A31E-427D-A4E9-348FE5EF4461}" type="pres">
      <dgm:prSet presAssocID="{54DC914F-FB23-4F21-82A6-757DA2F9BDC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01CFE-E3B7-484B-8464-60EE79FC7925}" type="pres">
      <dgm:prSet presAssocID="{FDDF0C39-0EB7-4285-907C-05E3D6FA6DBE}" presName="aSpace" presStyleCnt="0"/>
      <dgm:spPr/>
    </dgm:pt>
    <dgm:pt modelId="{A071FB3E-004D-4958-998B-2B571CA2081A}" type="pres">
      <dgm:prSet presAssocID="{04EB959C-A007-421D-8372-ED81DCA71838}" presName="compNode" presStyleCnt="0"/>
      <dgm:spPr/>
    </dgm:pt>
    <dgm:pt modelId="{D9862B1D-AD70-4FE3-B567-4FCE0C1F8724}" type="pres">
      <dgm:prSet presAssocID="{04EB959C-A007-421D-8372-ED81DCA71838}" presName="aNode" presStyleLbl="bgShp" presStyleIdx="1" presStyleCnt="3"/>
      <dgm:spPr/>
      <dgm:t>
        <a:bodyPr/>
        <a:lstStyle/>
        <a:p>
          <a:endParaRPr lang="en-US"/>
        </a:p>
      </dgm:t>
    </dgm:pt>
    <dgm:pt modelId="{78777527-B3FE-4C26-BC63-BF89BFFF3EDA}" type="pres">
      <dgm:prSet presAssocID="{04EB959C-A007-421D-8372-ED81DCA71838}" presName="textNode" presStyleLbl="bgShp" presStyleIdx="1" presStyleCnt="3"/>
      <dgm:spPr/>
      <dgm:t>
        <a:bodyPr/>
        <a:lstStyle/>
        <a:p>
          <a:endParaRPr lang="en-US"/>
        </a:p>
      </dgm:t>
    </dgm:pt>
    <dgm:pt modelId="{38C08012-EB4C-42B7-A7A4-53556A4586F4}" type="pres">
      <dgm:prSet presAssocID="{04EB959C-A007-421D-8372-ED81DCA71838}" presName="compChildNode" presStyleCnt="0"/>
      <dgm:spPr/>
    </dgm:pt>
    <dgm:pt modelId="{5DD317B9-96E7-4E74-8ED5-9BE332265554}" type="pres">
      <dgm:prSet presAssocID="{04EB959C-A007-421D-8372-ED81DCA71838}" presName="theInnerList" presStyleCnt="0"/>
      <dgm:spPr/>
    </dgm:pt>
    <dgm:pt modelId="{94385A15-B5EE-4B0D-AF16-A19D100343DC}" type="pres">
      <dgm:prSet presAssocID="{E319AC32-BB73-41D5-B222-A11C6EB206F7}" presName="childNode" presStyleLbl="node1" presStyleIdx="2" presStyleCnt="6" custLinFactNeighborY="-14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BD6A-47C0-489A-8DFD-88CB943D60FC}" type="pres">
      <dgm:prSet presAssocID="{E319AC32-BB73-41D5-B222-A11C6EB206F7}" presName="aSpace2" presStyleCnt="0"/>
      <dgm:spPr/>
    </dgm:pt>
    <dgm:pt modelId="{4EE62B64-C31A-453D-83D7-A5EF4691F859}" type="pres">
      <dgm:prSet presAssocID="{57FACD53-0FB0-4D20-801E-36345CDFD87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0948D-B9F1-4508-B23A-BC400FBA3427}" type="pres">
      <dgm:prSet presAssocID="{04EB959C-A007-421D-8372-ED81DCA71838}" presName="aSpace" presStyleCnt="0"/>
      <dgm:spPr/>
    </dgm:pt>
    <dgm:pt modelId="{27DBA11D-436C-45C9-853D-B2889304B8F0}" type="pres">
      <dgm:prSet presAssocID="{8BB6313C-4B5F-40DD-9CEB-58F48F486B15}" presName="compNode" presStyleCnt="0"/>
      <dgm:spPr/>
    </dgm:pt>
    <dgm:pt modelId="{50750208-3CC8-4C2D-8317-B0CFB6BBA33A}" type="pres">
      <dgm:prSet presAssocID="{8BB6313C-4B5F-40DD-9CEB-58F48F486B15}" presName="aNode" presStyleLbl="bgShp" presStyleIdx="2" presStyleCnt="3"/>
      <dgm:spPr/>
      <dgm:t>
        <a:bodyPr/>
        <a:lstStyle/>
        <a:p>
          <a:endParaRPr lang="en-US"/>
        </a:p>
      </dgm:t>
    </dgm:pt>
    <dgm:pt modelId="{7B22A9AE-B330-4C5D-969A-5CCAFB84ACF1}" type="pres">
      <dgm:prSet presAssocID="{8BB6313C-4B5F-40DD-9CEB-58F48F486B15}" presName="textNode" presStyleLbl="bgShp" presStyleIdx="2" presStyleCnt="3"/>
      <dgm:spPr/>
      <dgm:t>
        <a:bodyPr/>
        <a:lstStyle/>
        <a:p>
          <a:endParaRPr lang="en-US"/>
        </a:p>
      </dgm:t>
    </dgm:pt>
    <dgm:pt modelId="{4C444415-8B08-4275-BAEB-FF5280CA3A60}" type="pres">
      <dgm:prSet presAssocID="{8BB6313C-4B5F-40DD-9CEB-58F48F486B15}" presName="compChildNode" presStyleCnt="0"/>
      <dgm:spPr/>
    </dgm:pt>
    <dgm:pt modelId="{862E5E6D-D480-4B57-B1C2-F1864C4D1768}" type="pres">
      <dgm:prSet presAssocID="{8BB6313C-4B5F-40DD-9CEB-58F48F486B15}" presName="theInnerList" presStyleCnt="0"/>
      <dgm:spPr/>
    </dgm:pt>
    <dgm:pt modelId="{459B016D-DF75-4A31-B76A-CC2E159D90E6}" type="pres">
      <dgm:prSet presAssocID="{BCCFDAC0-C794-4E6B-8614-66ECBC2F29C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A6C94-B321-495E-A27E-E5344EE7BF60}" type="pres">
      <dgm:prSet presAssocID="{BCCFDAC0-C794-4E6B-8614-66ECBC2F29CE}" presName="aSpace2" presStyleCnt="0"/>
      <dgm:spPr/>
    </dgm:pt>
    <dgm:pt modelId="{DBD0ED70-F5DB-4CA4-ABD4-49640297F845}" type="pres">
      <dgm:prSet presAssocID="{69A0D98B-4011-417A-9C6A-856EE024883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7D10C-BDE0-4DCC-B9B2-5FBB13276CB0}" srcId="{FDDF0C39-0EB7-4285-907C-05E3D6FA6DBE}" destId="{319E5435-A8C1-488A-BB51-04561FF813C9}" srcOrd="0" destOrd="0" parTransId="{A7353762-48AD-4957-8215-13006C7A27E0}" sibTransId="{4108D209-F83D-4044-93E5-44F9CC43D571}"/>
    <dgm:cxn modelId="{17ACC14C-77D2-4657-96FE-1D07C3682417}" type="presOf" srcId="{4C025388-E7EF-45A8-A243-7DCE43546962}" destId="{ACAC24D3-7042-451E-84AC-00667FDF44F1}" srcOrd="0" destOrd="0" presId="urn:microsoft.com/office/officeart/2005/8/layout/lProcess2"/>
    <dgm:cxn modelId="{68F59407-C693-4F02-89A7-FC24549083FA}" type="presOf" srcId="{57FACD53-0FB0-4D20-801E-36345CDFD874}" destId="{4EE62B64-C31A-453D-83D7-A5EF4691F859}" srcOrd="0" destOrd="0" presId="urn:microsoft.com/office/officeart/2005/8/layout/lProcess2"/>
    <dgm:cxn modelId="{C5E0FDFC-73C5-4A53-8B03-09478AFA7536}" srcId="{04EB959C-A007-421D-8372-ED81DCA71838}" destId="{57FACD53-0FB0-4D20-801E-36345CDFD874}" srcOrd="1" destOrd="0" parTransId="{3BDD1BE5-EAA5-4086-B708-899516572E4F}" sibTransId="{AEC74212-47D6-4F8A-985B-104F76C4BC06}"/>
    <dgm:cxn modelId="{008F5F2C-BF82-484F-992E-0014D1DF0FA6}" srcId="{FDDF0C39-0EB7-4285-907C-05E3D6FA6DBE}" destId="{54DC914F-FB23-4F21-82A6-757DA2F9BDC9}" srcOrd="1" destOrd="0" parTransId="{046D6097-55DF-4A22-BBDF-6FC3E41B1F75}" sibTransId="{8E30F070-6AA5-4B76-97B5-C0E65E5DB890}"/>
    <dgm:cxn modelId="{BE2A081A-8375-4D68-958D-ABD4C45559C5}" type="presOf" srcId="{319E5435-A8C1-488A-BB51-04561FF813C9}" destId="{D93BBCEF-20F2-4E67-938B-5DB1CBA6F899}" srcOrd="0" destOrd="0" presId="urn:microsoft.com/office/officeart/2005/8/layout/lProcess2"/>
    <dgm:cxn modelId="{7D9E1A78-E433-4F82-987A-CD92817581EF}" type="presOf" srcId="{8BB6313C-4B5F-40DD-9CEB-58F48F486B15}" destId="{50750208-3CC8-4C2D-8317-B0CFB6BBA33A}" srcOrd="0" destOrd="0" presId="urn:microsoft.com/office/officeart/2005/8/layout/lProcess2"/>
    <dgm:cxn modelId="{E55A6C45-E821-4851-A187-5CE9F108ABAC}" type="presOf" srcId="{69A0D98B-4011-417A-9C6A-856EE0248835}" destId="{DBD0ED70-F5DB-4CA4-ABD4-49640297F845}" srcOrd="0" destOrd="0" presId="urn:microsoft.com/office/officeart/2005/8/layout/lProcess2"/>
    <dgm:cxn modelId="{958E20E2-9D24-4653-80E3-33647814E8B8}" type="presOf" srcId="{8BB6313C-4B5F-40DD-9CEB-58F48F486B15}" destId="{7B22A9AE-B330-4C5D-969A-5CCAFB84ACF1}" srcOrd="1" destOrd="0" presId="urn:microsoft.com/office/officeart/2005/8/layout/lProcess2"/>
    <dgm:cxn modelId="{4E5739F2-88C1-499E-A824-74F37066C33D}" type="presOf" srcId="{04EB959C-A007-421D-8372-ED81DCA71838}" destId="{D9862B1D-AD70-4FE3-B567-4FCE0C1F8724}" srcOrd="0" destOrd="0" presId="urn:microsoft.com/office/officeart/2005/8/layout/lProcess2"/>
    <dgm:cxn modelId="{89FDC494-785A-43EE-BA32-2B5CE2FA132D}" type="presOf" srcId="{FDDF0C39-0EB7-4285-907C-05E3D6FA6DBE}" destId="{5371B55A-C0FF-407D-A3EB-63DEC574DE79}" srcOrd="0" destOrd="0" presId="urn:microsoft.com/office/officeart/2005/8/layout/lProcess2"/>
    <dgm:cxn modelId="{D88BFA79-AD26-496F-82CE-D1421054BC26}" srcId="{4C025388-E7EF-45A8-A243-7DCE43546962}" destId="{FDDF0C39-0EB7-4285-907C-05E3D6FA6DBE}" srcOrd="0" destOrd="0" parTransId="{4E1E9DCB-F9DF-463F-AADF-98B056AA3EE4}" sibTransId="{2B2EC87B-65F1-4156-B01C-4DB6839150C6}"/>
    <dgm:cxn modelId="{046B7E1F-6EF8-49E9-A8DD-A2D3DBC96D6D}" srcId="{04EB959C-A007-421D-8372-ED81DCA71838}" destId="{E319AC32-BB73-41D5-B222-A11C6EB206F7}" srcOrd="0" destOrd="0" parTransId="{E7870F0D-C4E3-4613-B582-860BF6B1247A}" sibTransId="{15E839CC-E321-43F6-8E06-B8CB046D2095}"/>
    <dgm:cxn modelId="{EC27AF0B-3DE3-4F44-B5D1-914339F4C638}" srcId="{8BB6313C-4B5F-40DD-9CEB-58F48F486B15}" destId="{69A0D98B-4011-417A-9C6A-856EE0248835}" srcOrd="1" destOrd="0" parTransId="{C4B21E64-A711-475E-9D49-3AA35A75E17D}" sibTransId="{047586AC-9E83-4626-8289-DF3D754BA7E9}"/>
    <dgm:cxn modelId="{8C933350-3A6F-4592-A9C7-B3E967964351}" type="presOf" srcId="{BCCFDAC0-C794-4E6B-8614-66ECBC2F29CE}" destId="{459B016D-DF75-4A31-B76A-CC2E159D90E6}" srcOrd="0" destOrd="0" presId="urn:microsoft.com/office/officeart/2005/8/layout/lProcess2"/>
    <dgm:cxn modelId="{7FB36597-4913-4407-A3D5-D1349BCD0C4C}" srcId="{4C025388-E7EF-45A8-A243-7DCE43546962}" destId="{04EB959C-A007-421D-8372-ED81DCA71838}" srcOrd="1" destOrd="0" parTransId="{C4D6736E-C47F-48D2-93FE-2D0BA41312D0}" sibTransId="{2713E37A-249E-4C52-AAE8-38E6A7C42A12}"/>
    <dgm:cxn modelId="{899966F8-EBE6-47C7-9548-1EEA4BE3829D}" type="presOf" srcId="{04EB959C-A007-421D-8372-ED81DCA71838}" destId="{78777527-B3FE-4C26-BC63-BF89BFFF3EDA}" srcOrd="1" destOrd="0" presId="urn:microsoft.com/office/officeart/2005/8/layout/lProcess2"/>
    <dgm:cxn modelId="{E48914BC-9A59-4394-AB04-61E0D00FD2EF}" type="presOf" srcId="{E319AC32-BB73-41D5-B222-A11C6EB206F7}" destId="{94385A15-B5EE-4B0D-AF16-A19D100343DC}" srcOrd="0" destOrd="0" presId="urn:microsoft.com/office/officeart/2005/8/layout/lProcess2"/>
    <dgm:cxn modelId="{B2D3F3EF-D2D4-4880-B0D4-6296F3D88E75}" type="presOf" srcId="{FDDF0C39-0EB7-4285-907C-05E3D6FA6DBE}" destId="{EC4FC155-5050-4762-8C01-93DD2709A6FC}" srcOrd="1" destOrd="0" presId="urn:microsoft.com/office/officeart/2005/8/layout/lProcess2"/>
    <dgm:cxn modelId="{34F6DB1C-D3F7-4897-9249-7093D423FB59}" type="presOf" srcId="{54DC914F-FB23-4F21-82A6-757DA2F9BDC9}" destId="{3DFDE752-A31E-427D-A4E9-348FE5EF4461}" srcOrd="0" destOrd="0" presId="urn:microsoft.com/office/officeart/2005/8/layout/lProcess2"/>
    <dgm:cxn modelId="{8230EEB5-E8CC-4459-96B5-30EF5AF2BB29}" srcId="{4C025388-E7EF-45A8-A243-7DCE43546962}" destId="{8BB6313C-4B5F-40DD-9CEB-58F48F486B15}" srcOrd="2" destOrd="0" parTransId="{5F584498-A239-498A-A505-2AA9EAFEAB5F}" sibTransId="{7DA7745E-EC46-4D2C-9F02-99E97C0364C9}"/>
    <dgm:cxn modelId="{F3EEE4E8-2B16-4A84-B2EA-197472B6C7BD}" srcId="{8BB6313C-4B5F-40DD-9CEB-58F48F486B15}" destId="{BCCFDAC0-C794-4E6B-8614-66ECBC2F29CE}" srcOrd="0" destOrd="0" parTransId="{51CD0538-D9E4-4737-AEC9-36D09D48E728}" sibTransId="{87728DCB-55E9-4C8F-B02B-6D556E7FBD76}"/>
    <dgm:cxn modelId="{2DD97016-D059-4228-A9C8-42409F25991E}" type="presParOf" srcId="{ACAC24D3-7042-451E-84AC-00667FDF44F1}" destId="{214734A9-85BE-4844-A5FE-B690BD8161F2}" srcOrd="0" destOrd="0" presId="urn:microsoft.com/office/officeart/2005/8/layout/lProcess2"/>
    <dgm:cxn modelId="{9ABCE1CF-946C-4DA0-B28C-FF7383BFAF01}" type="presParOf" srcId="{214734A9-85BE-4844-A5FE-B690BD8161F2}" destId="{5371B55A-C0FF-407D-A3EB-63DEC574DE79}" srcOrd="0" destOrd="0" presId="urn:microsoft.com/office/officeart/2005/8/layout/lProcess2"/>
    <dgm:cxn modelId="{D00D5B1A-F811-4968-8608-D2CB542FCDE2}" type="presParOf" srcId="{214734A9-85BE-4844-A5FE-B690BD8161F2}" destId="{EC4FC155-5050-4762-8C01-93DD2709A6FC}" srcOrd="1" destOrd="0" presId="urn:microsoft.com/office/officeart/2005/8/layout/lProcess2"/>
    <dgm:cxn modelId="{CDD0C9D6-A353-48E6-B032-38434CA1F20A}" type="presParOf" srcId="{214734A9-85BE-4844-A5FE-B690BD8161F2}" destId="{0032BB03-6D34-4F9A-8124-E13EE1BCAE92}" srcOrd="2" destOrd="0" presId="urn:microsoft.com/office/officeart/2005/8/layout/lProcess2"/>
    <dgm:cxn modelId="{9B09B419-F680-4E05-8FC1-E45C6ED284C7}" type="presParOf" srcId="{0032BB03-6D34-4F9A-8124-E13EE1BCAE92}" destId="{F0DB9096-AA38-42FE-856A-C7694BF68357}" srcOrd="0" destOrd="0" presId="urn:microsoft.com/office/officeart/2005/8/layout/lProcess2"/>
    <dgm:cxn modelId="{B04AD18D-236A-4A1D-B101-31163A8BFFD6}" type="presParOf" srcId="{F0DB9096-AA38-42FE-856A-C7694BF68357}" destId="{D93BBCEF-20F2-4E67-938B-5DB1CBA6F899}" srcOrd="0" destOrd="0" presId="urn:microsoft.com/office/officeart/2005/8/layout/lProcess2"/>
    <dgm:cxn modelId="{52FE2859-0F3D-4605-8B7C-E356B1FC6E3D}" type="presParOf" srcId="{F0DB9096-AA38-42FE-856A-C7694BF68357}" destId="{A5B75A6A-63B4-4695-9515-85E84D32446D}" srcOrd="1" destOrd="0" presId="urn:microsoft.com/office/officeart/2005/8/layout/lProcess2"/>
    <dgm:cxn modelId="{31AD6484-DF77-4A80-86A1-D30FD4403F3A}" type="presParOf" srcId="{F0DB9096-AA38-42FE-856A-C7694BF68357}" destId="{3DFDE752-A31E-427D-A4E9-348FE5EF4461}" srcOrd="2" destOrd="0" presId="urn:microsoft.com/office/officeart/2005/8/layout/lProcess2"/>
    <dgm:cxn modelId="{27872184-82DF-4A3B-ABAA-D3A3DAABD0A0}" type="presParOf" srcId="{ACAC24D3-7042-451E-84AC-00667FDF44F1}" destId="{67901CFE-E3B7-484B-8464-60EE79FC7925}" srcOrd="1" destOrd="0" presId="urn:microsoft.com/office/officeart/2005/8/layout/lProcess2"/>
    <dgm:cxn modelId="{DE03C201-8EE5-4C91-9444-674E13F5FE96}" type="presParOf" srcId="{ACAC24D3-7042-451E-84AC-00667FDF44F1}" destId="{A071FB3E-004D-4958-998B-2B571CA2081A}" srcOrd="2" destOrd="0" presId="urn:microsoft.com/office/officeart/2005/8/layout/lProcess2"/>
    <dgm:cxn modelId="{8D3DD69E-92E9-4261-8DAE-5A70A451A8AB}" type="presParOf" srcId="{A071FB3E-004D-4958-998B-2B571CA2081A}" destId="{D9862B1D-AD70-4FE3-B567-4FCE0C1F8724}" srcOrd="0" destOrd="0" presId="urn:microsoft.com/office/officeart/2005/8/layout/lProcess2"/>
    <dgm:cxn modelId="{E51AEFE0-2912-46B2-977B-54B6A10C81AF}" type="presParOf" srcId="{A071FB3E-004D-4958-998B-2B571CA2081A}" destId="{78777527-B3FE-4C26-BC63-BF89BFFF3EDA}" srcOrd="1" destOrd="0" presId="urn:microsoft.com/office/officeart/2005/8/layout/lProcess2"/>
    <dgm:cxn modelId="{296F6756-75F5-4038-9FC6-5FDCB3557AA6}" type="presParOf" srcId="{A071FB3E-004D-4958-998B-2B571CA2081A}" destId="{38C08012-EB4C-42B7-A7A4-53556A4586F4}" srcOrd="2" destOrd="0" presId="urn:microsoft.com/office/officeart/2005/8/layout/lProcess2"/>
    <dgm:cxn modelId="{9A8F212B-46D7-451C-BB56-4A73B7EE2863}" type="presParOf" srcId="{38C08012-EB4C-42B7-A7A4-53556A4586F4}" destId="{5DD317B9-96E7-4E74-8ED5-9BE332265554}" srcOrd="0" destOrd="0" presId="urn:microsoft.com/office/officeart/2005/8/layout/lProcess2"/>
    <dgm:cxn modelId="{C33F5A6C-8208-4A61-A135-654B5CAAD650}" type="presParOf" srcId="{5DD317B9-96E7-4E74-8ED5-9BE332265554}" destId="{94385A15-B5EE-4B0D-AF16-A19D100343DC}" srcOrd="0" destOrd="0" presId="urn:microsoft.com/office/officeart/2005/8/layout/lProcess2"/>
    <dgm:cxn modelId="{8FEEF2F4-E3FC-4C74-BA67-A825C6499D52}" type="presParOf" srcId="{5DD317B9-96E7-4E74-8ED5-9BE332265554}" destId="{9627BD6A-47C0-489A-8DFD-88CB943D60FC}" srcOrd="1" destOrd="0" presId="urn:microsoft.com/office/officeart/2005/8/layout/lProcess2"/>
    <dgm:cxn modelId="{7D62C053-74F9-4C9E-8832-1A5A608E5B9D}" type="presParOf" srcId="{5DD317B9-96E7-4E74-8ED5-9BE332265554}" destId="{4EE62B64-C31A-453D-83D7-A5EF4691F859}" srcOrd="2" destOrd="0" presId="urn:microsoft.com/office/officeart/2005/8/layout/lProcess2"/>
    <dgm:cxn modelId="{BE7640B8-A6D8-4333-B320-DE4027DA5E57}" type="presParOf" srcId="{ACAC24D3-7042-451E-84AC-00667FDF44F1}" destId="{B0D0948D-B9F1-4508-B23A-BC400FBA3427}" srcOrd="3" destOrd="0" presId="urn:microsoft.com/office/officeart/2005/8/layout/lProcess2"/>
    <dgm:cxn modelId="{2E302FBE-6E5A-41B9-913B-9E246CEAABFE}" type="presParOf" srcId="{ACAC24D3-7042-451E-84AC-00667FDF44F1}" destId="{27DBA11D-436C-45C9-853D-B2889304B8F0}" srcOrd="4" destOrd="0" presId="urn:microsoft.com/office/officeart/2005/8/layout/lProcess2"/>
    <dgm:cxn modelId="{6106351F-7F48-41F4-A3AF-A3D6FF9105CE}" type="presParOf" srcId="{27DBA11D-436C-45C9-853D-B2889304B8F0}" destId="{50750208-3CC8-4C2D-8317-B0CFB6BBA33A}" srcOrd="0" destOrd="0" presId="urn:microsoft.com/office/officeart/2005/8/layout/lProcess2"/>
    <dgm:cxn modelId="{D1CCEC65-17BD-41C6-94B8-C773436ACF83}" type="presParOf" srcId="{27DBA11D-436C-45C9-853D-B2889304B8F0}" destId="{7B22A9AE-B330-4C5D-969A-5CCAFB84ACF1}" srcOrd="1" destOrd="0" presId="urn:microsoft.com/office/officeart/2005/8/layout/lProcess2"/>
    <dgm:cxn modelId="{868B295B-78D0-4592-AAE9-14C8CFBFF522}" type="presParOf" srcId="{27DBA11D-436C-45C9-853D-B2889304B8F0}" destId="{4C444415-8B08-4275-BAEB-FF5280CA3A60}" srcOrd="2" destOrd="0" presId="urn:microsoft.com/office/officeart/2005/8/layout/lProcess2"/>
    <dgm:cxn modelId="{0557AF41-E62B-4AD2-809B-05AFB2B76160}" type="presParOf" srcId="{4C444415-8B08-4275-BAEB-FF5280CA3A60}" destId="{862E5E6D-D480-4B57-B1C2-F1864C4D1768}" srcOrd="0" destOrd="0" presId="urn:microsoft.com/office/officeart/2005/8/layout/lProcess2"/>
    <dgm:cxn modelId="{5E27D662-E422-4CF3-B0C9-977A860F0FC3}" type="presParOf" srcId="{862E5E6D-D480-4B57-B1C2-F1864C4D1768}" destId="{459B016D-DF75-4A31-B76A-CC2E159D90E6}" srcOrd="0" destOrd="0" presId="urn:microsoft.com/office/officeart/2005/8/layout/lProcess2"/>
    <dgm:cxn modelId="{9F0BB86E-2974-4C9F-BD5F-F99D98F8A4E7}" type="presParOf" srcId="{862E5E6D-D480-4B57-B1C2-F1864C4D1768}" destId="{C85A6C94-B321-495E-A27E-E5344EE7BF60}" srcOrd="1" destOrd="0" presId="urn:microsoft.com/office/officeart/2005/8/layout/lProcess2"/>
    <dgm:cxn modelId="{5B4BE57A-0D9F-4B6C-BB3B-C96DCCF929C1}" type="presParOf" srcId="{862E5E6D-D480-4B57-B1C2-F1864C4D1768}" destId="{DBD0ED70-F5DB-4CA4-ABD4-49640297F84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1AA74-EDBB-4552-808F-327EBC8B153A}">
      <dsp:nvSpPr>
        <dsp:cNvPr id="0" name=""/>
        <dsp:cNvSpPr/>
      </dsp:nvSpPr>
      <dsp:spPr>
        <a:xfrm>
          <a:off x="3491634" y="2226747"/>
          <a:ext cx="1581447" cy="1581447"/>
        </a:xfrm>
        <a:prstGeom prst="ellipse">
          <a:avLst/>
        </a:prstGeom>
        <a:solidFill>
          <a:srgbClr val="FF99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</a:rPr>
            <a:t>Derajat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kesehatan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</a:rPr>
            <a:t>masyarakat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723232" y="2458345"/>
        <a:ext cx="1118251" cy="1118251"/>
      </dsp:txXfrm>
    </dsp:sp>
    <dsp:sp modelId="{4DABD9F7-12A5-4639-B41C-CC8D1E56DA42}">
      <dsp:nvSpPr>
        <dsp:cNvPr id="0" name=""/>
        <dsp:cNvSpPr/>
      </dsp:nvSpPr>
      <dsp:spPr>
        <a:xfrm rot="16188283">
          <a:off x="4108974" y="3817651"/>
          <a:ext cx="339263" cy="537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160037" y="3976078"/>
        <a:ext cx="237484" cy="322616"/>
      </dsp:txXfrm>
    </dsp:sp>
    <dsp:sp modelId="{F57BDF5B-8689-43D3-B076-FD7482C80A07}">
      <dsp:nvSpPr>
        <dsp:cNvPr id="0" name=""/>
        <dsp:cNvSpPr/>
      </dsp:nvSpPr>
      <dsp:spPr>
        <a:xfrm>
          <a:off x="3484063" y="5194"/>
          <a:ext cx="1581447" cy="158144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Genetik</a:t>
          </a:r>
          <a:endParaRPr lang="en-US" sz="1600" kern="1200" dirty="0"/>
        </a:p>
      </dsp:txBody>
      <dsp:txXfrm>
        <a:off x="3715661" y="236792"/>
        <a:ext cx="1118251" cy="1118251"/>
      </dsp:txXfrm>
    </dsp:sp>
    <dsp:sp modelId="{8C6E3CC7-3CFD-48C9-BD6A-31411B728A34}">
      <dsp:nvSpPr>
        <dsp:cNvPr id="0" name=""/>
        <dsp:cNvSpPr/>
      </dsp:nvSpPr>
      <dsp:spPr>
        <a:xfrm rot="14">
          <a:off x="3029999" y="2818099"/>
          <a:ext cx="305189" cy="537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029999" y="2925637"/>
        <a:ext cx="213632" cy="322616"/>
      </dsp:txXfrm>
    </dsp:sp>
    <dsp:sp modelId="{63527088-AB74-42E4-88C1-24FA1168B2B2}">
      <dsp:nvSpPr>
        <dsp:cNvPr id="0" name=""/>
        <dsp:cNvSpPr/>
      </dsp:nvSpPr>
      <dsp:spPr>
        <a:xfrm>
          <a:off x="5648911" y="2226756"/>
          <a:ext cx="1551099" cy="1581447"/>
        </a:xfrm>
        <a:prstGeom prst="ellipse">
          <a:avLst/>
        </a:prstGeom>
        <a:solidFill>
          <a:srgbClr val="6600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Pelayanan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kesehatan</a:t>
          </a:r>
          <a:endParaRPr lang="en-US" sz="1600" kern="1200" dirty="0"/>
        </a:p>
      </dsp:txBody>
      <dsp:txXfrm>
        <a:off x="5876064" y="2458354"/>
        <a:ext cx="1096793" cy="1118251"/>
      </dsp:txXfrm>
    </dsp:sp>
    <dsp:sp modelId="{64BAA64B-0D58-43C3-AD5E-A1EC2B2E6727}">
      <dsp:nvSpPr>
        <dsp:cNvPr id="0" name=""/>
        <dsp:cNvSpPr/>
      </dsp:nvSpPr>
      <dsp:spPr>
        <a:xfrm rot="5399971">
          <a:off x="4184671" y="1674785"/>
          <a:ext cx="333983" cy="537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34768" y="1732226"/>
        <a:ext cx="233788" cy="322616"/>
      </dsp:txXfrm>
    </dsp:sp>
    <dsp:sp modelId="{ECAD0D6A-5735-4F39-8479-4DFD3E930A65}">
      <dsp:nvSpPr>
        <dsp:cNvPr id="0" name=""/>
        <dsp:cNvSpPr/>
      </dsp:nvSpPr>
      <dsp:spPr>
        <a:xfrm>
          <a:off x="3491653" y="4438352"/>
          <a:ext cx="1581447" cy="1581447"/>
        </a:xfrm>
        <a:prstGeom prst="ellipse">
          <a:avLst/>
        </a:prstGeom>
        <a:solidFill>
          <a:srgbClr val="CC00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Perilaku</a:t>
          </a:r>
          <a:endParaRPr lang="en-US" sz="1600" kern="1200" dirty="0"/>
        </a:p>
      </dsp:txBody>
      <dsp:txXfrm>
        <a:off x="3723251" y="4669950"/>
        <a:ext cx="1118251" cy="1118251"/>
      </dsp:txXfrm>
    </dsp:sp>
    <dsp:sp modelId="{D67FE994-30FC-4739-B110-7782ECE2A51D}">
      <dsp:nvSpPr>
        <dsp:cNvPr id="0" name=""/>
        <dsp:cNvSpPr/>
      </dsp:nvSpPr>
      <dsp:spPr>
        <a:xfrm rot="10811717">
          <a:off x="5210482" y="2744872"/>
          <a:ext cx="339263" cy="537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312261" y="2852583"/>
        <a:ext cx="237484" cy="322616"/>
      </dsp:txXfrm>
    </dsp:sp>
    <dsp:sp modelId="{0775FB5F-96AB-477B-A374-E5A5BFBF2BCE}">
      <dsp:nvSpPr>
        <dsp:cNvPr id="0" name=""/>
        <dsp:cNvSpPr/>
      </dsp:nvSpPr>
      <dsp:spPr>
        <a:xfrm>
          <a:off x="1270081" y="2219176"/>
          <a:ext cx="1581447" cy="1581447"/>
        </a:xfrm>
        <a:prstGeom prst="ellipse">
          <a:avLst/>
        </a:prstGeom>
        <a:solidFill>
          <a:srgbClr val="6666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Lingkungan</a:t>
          </a:r>
          <a:endParaRPr lang="en-US" sz="1600" kern="1200" dirty="0"/>
        </a:p>
      </dsp:txBody>
      <dsp:txXfrm>
        <a:off x="1501679" y="2450774"/>
        <a:ext cx="1118251" cy="1118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59394-998C-4149-A1DE-8B8C9596FA0E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858838" lvl="1" indent="-33813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Pestisida</a:t>
          </a:r>
          <a:endParaRPr lang="en-US" sz="1500" kern="1200" dirty="0"/>
        </a:p>
        <a:p>
          <a:pPr marL="858838" lvl="1" indent="-33813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Logam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berat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dll</a:t>
          </a:r>
          <a:endParaRPr lang="en-US" sz="1500" kern="1200" dirty="0"/>
        </a:p>
      </dsp:txBody>
      <dsp:txXfrm rot="-5400000">
        <a:off x="2962656" y="205028"/>
        <a:ext cx="5209983" cy="1052927"/>
      </dsp:txXfrm>
    </dsp:sp>
    <dsp:sp modelId="{B8FBF5BE-E70C-4C92-9337-7F7B472491E0}">
      <dsp:nvSpPr>
        <dsp:cNvPr id="0" name=""/>
        <dsp:cNvSpPr/>
      </dsp:nvSpPr>
      <dsp:spPr>
        <a:xfrm>
          <a:off x="0" y="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Kimia</a:t>
          </a:r>
          <a:endParaRPr lang="en-US" sz="2800" kern="1200" dirty="0"/>
        </a:p>
      </dsp:txBody>
      <dsp:txXfrm>
        <a:off x="71201" y="71201"/>
        <a:ext cx="2820254" cy="1316160"/>
      </dsp:txXfrm>
    </dsp:sp>
    <dsp:sp modelId="{0F1834E2-EAE1-4260-8F7B-47931DB2AEDE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801688" lvl="1" indent="-28098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Suhu</a:t>
          </a:r>
          <a:endParaRPr lang="en-US" sz="1500" kern="1200" dirty="0"/>
        </a:p>
        <a:p>
          <a:pPr marL="801688" lvl="1" indent="-28098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Kebisingan</a:t>
          </a:r>
          <a:endParaRPr lang="en-US" sz="1500" kern="1200" dirty="0"/>
        </a:p>
        <a:p>
          <a:pPr marL="801688" lvl="1" indent="-28098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Radiasi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dll</a:t>
          </a:r>
          <a:endParaRPr lang="en-US" sz="1500" kern="1200" dirty="0"/>
        </a:p>
      </dsp:txBody>
      <dsp:txXfrm rot="-5400000">
        <a:off x="2962656" y="1736518"/>
        <a:ext cx="5209983" cy="1052927"/>
      </dsp:txXfrm>
    </dsp:sp>
    <dsp:sp modelId="{3E03A6BF-FDCA-4ABD-826E-C3B3C0E97B49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Fisik</a:t>
          </a:r>
          <a:endParaRPr lang="en-US" sz="2800" kern="1200" dirty="0"/>
        </a:p>
      </dsp:txBody>
      <dsp:txXfrm>
        <a:off x="71201" y="1604901"/>
        <a:ext cx="2820254" cy="1316160"/>
      </dsp:txXfrm>
    </dsp:sp>
    <dsp:sp modelId="{E6AA52C7-0ABE-4184-A17A-212101AD94E5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858838" lvl="1" indent="-33813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500" kern="1200" dirty="0" smtClean="0"/>
            <a:t>virus</a:t>
          </a:r>
          <a:endParaRPr lang="en-US" sz="1500" kern="1200" dirty="0"/>
        </a:p>
        <a:p>
          <a:pPr marL="858838" lvl="1" indent="-33813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500" kern="1200" dirty="0" err="1" smtClean="0"/>
            <a:t>Bakteri</a:t>
          </a:r>
          <a:endParaRPr lang="en-US" sz="1500" kern="1200" dirty="0"/>
        </a:p>
        <a:p>
          <a:pPr marL="858838" lvl="1" indent="-33813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500" kern="1200" dirty="0" err="1" smtClean="0"/>
            <a:t>Jamur</a:t>
          </a:r>
          <a:endParaRPr lang="en-US" sz="1500" kern="1200" dirty="0"/>
        </a:p>
        <a:p>
          <a:pPr marL="858838" lvl="1" indent="-33813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500" kern="1200" dirty="0" err="1" smtClean="0"/>
            <a:t>Parasit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dll</a:t>
          </a:r>
          <a:endParaRPr lang="en-US" sz="1500" kern="1200" dirty="0"/>
        </a:p>
      </dsp:txBody>
      <dsp:txXfrm rot="-5400000">
        <a:off x="2962656" y="3268008"/>
        <a:ext cx="5209983" cy="1052927"/>
      </dsp:txXfrm>
    </dsp:sp>
    <dsp:sp modelId="{BBC376A2-26E1-4A4F-99E3-7EB69CD2ACF5}">
      <dsp:nvSpPr>
        <dsp:cNvPr id="0" name=""/>
        <dsp:cNvSpPr/>
      </dsp:nvSpPr>
      <dsp:spPr>
        <a:xfrm>
          <a:off x="0" y="3017306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Biologi</a:t>
          </a:r>
          <a:endParaRPr lang="en-US" sz="2800" kern="1200" dirty="0"/>
        </a:p>
      </dsp:txBody>
      <dsp:txXfrm>
        <a:off x="71201" y="3088507"/>
        <a:ext cx="2820254" cy="131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28988-B9C8-44C3-AA75-523642E49928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</a:rPr>
            <a:t>Agen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99352" y="218336"/>
        <a:ext cx="1047111" cy="1047111"/>
      </dsp:txXfrm>
    </dsp:sp>
    <dsp:sp modelId="{201D8922-96AE-4522-B232-4FB56A9E9EFD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07309" y="1930994"/>
        <a:ext cx="631197" cy="202011"/>
      </dsp:txXfrm>
    </dsp:sp>
    <dsp:sp modelId="{CDEA7F84-0018-4C99-A7C3-F6E1B62B7F06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Media </a:t>
          </a:r>
          <a:r>
            <a:rPr lang="en-US" sz="2100" kern="1200" dirty="0" err="1" smtClean="0">
              <a:solidFill>
                <a:schemeClr val="tx1"/>
              </a:solidFill>
            </a:rPr>
            <a:t>transmisi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99352" y="2798551"/>
        <a:ext cx="1047111" cy="1047111"/>
      </dsp:txXfrm>
    </dsp:sp>
    <dsp:sp modelId="{52C2550F-5671-435A-818D-0D9AA40C7CD9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085454" y="1866737"/>
        <a:ext cx="329635" cy="330524"/>
      </dsp:txXfrm>
    </dsp:sp>
    <dsp:sp modelId="{F6764257-1DE6-411E-8269-014850C4B8D1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Pencemaran</a:t>
          </a:r>
          <a:r>
            <a:rPr lang="en-US" sz="2900" kern="1200" dirty="0" smtClean="0"/>
            <a:t>/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Polusi</a:t>
          </a:r>
          <a:r>
            <a:rPr lang="en-US" sz="2900" kern="1200" dirty="0" smtClean="0"/>
            <a:t>/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Kontaminasi</a:t>
          </a:r>
          <a:endParaRPr lang="en-US" sz="2900" kern="1200" dirty="0"/>
        </a:p>
      </dsp:txBody>
      <dsp:txXfrm>
        <a:off x="3185560" y="984888"/>
        <a:ext cx="2094223" cy="2094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1B55A-C0FF-407D-A3EB-63DEC574DE79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Diare</a:t>
          </a:r>
          <a:endParaRPr lang="en-US" sz="3100" kern="1200" dirty="0"/>
        </a:p>
      </dsp:txBody>
      <dsp:txXfrm>
        <a:off x="744" y="0"/>
        <a:ext cx="1934765" cy="1219200"/>
      </dsp:txXfrm>
    </dsp:sp>
    <dsp:sp modelId="{D93BBCEF-20F2-4E67-938B-5DB1CBA6F899}">
      <dsp:nvSpPr>
        <dsp:cNvPr id="0" name=""/>
        <dsp:cNvSpPr/>
      </dsp:nvSpPr>
      <dsp:spPr>
        <a:xfrm>
          <a:off x="194220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E.Coli</a:t>
          </a:r>
          <a:endParaRPr lang="en-US" sz="2900" kern="1200" dirty="0"/>
        </a:p>
      </dsp:txBody>
      <dsp:txXfrm>
        <a:off x="230109" y="1256279"/>
        <a:ext cx="1476034" cy="1153573"/>
      </dsp:txXfrm>
    </dsp:sp>
    <dsp:sp modelId="{3DFDE752-A31E-427D-A4E9-348FE5EF4461}">
      <dsp:nvSpPr>
        <dsp:cNvPr id="0" name=""/>
        <dsp:cNvSpPr/>
      </dsp:nvSpPr>
      <dsp:spPr>
        <a:xfrm>
          <a:off x="194220" y="2634257"/>
          <a:ext cx="1547812" cy="1225351"/>
        </a:xfrm>
        <a:prstGeom prst="roundRect">
          <a:avLst>
            <a:gd name="adj" fmla="val 10000"/>
          </a:avLst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Air</a:t>
          </a:r>
          <a:endParaRPr lang="en-US" sz="2900" kern="1200" dirty="0"/>
        </a:p>
      </dsp:txBody>
      <dsp:txXfrm>
        <a:off x="230109" y="2670146"/>
        <a:ext cx="1476034" cy="1153573"/>
      </dsp:txXfrm>
    </dsp:sp>
    <dsp:sp modelId="{D9862B1D-AD70-4FE3-B567-4FCE0C1F8724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DBD</a:t>
          </a:r>
          <a:endParaRPr lang="en-US" sz="3100" kern="1200" dirty="0"/>
        </a:p>
      </dsp:txBody>
      <dsp:txXfrm>
        <a:off x="2080617" y="0"/>
        <a:ext cx="1934765" cy="1219200"/>
      </dsp:txXfrm>
    </dsp:sp>
    <dsp:sp modelId="{94385A15-B5EE-4B0D-AF16-A19D100343DC}">
      <dsp:nvSpPr>
        <dsp:cNvPr id="0" name=""/>
        <dsp:cNvSpPr/>
      </dsp:nvSpPr>
      <dsp:spPr>
        <a:xfrm>
          <a:off x="2274093" y="1193800"/>
          <a:ext cx="1547812" cy="1225351"/>
        </a:xfrm>
        <a:prstGeom prst="roundRect">
          <a:avLst>
            <a:gd name="adj" fmla="val 10000"/>
          </a:avLst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Virus Dengue</a:t>
          </a:r>
          <a:endParaRPr lang="en-US" sz="2900" kern="1200" dirty="0"/>
        </a:p>
      </dsp:txBody>
      <dsp:txXfrm>
        <a:off x="2309982" y="1229689"/>
        <a:ext cx="1476034" cy="1153573"/>
      </dsp:txXfrm>
    </dsp:sp>
    <dsp:sp modelId="{4EE62B64-C31A-453D-83D7-A5EF4691F859}">
      <dsp:nvSpPr>
        <dsp:cNvPr id="0" name=""/>
        <dsp:cNvSpPr/>
      </dsp:nvSpPr>
      <dsp:spPr>
        <a:xfrm>
          <a:off x="2274093" y="2634257"/>
          <a:ext cx="1547812" cy="1225351"/>
        </a:xfrm>
        <a:prstGeom prst="roundRect">
          <a:avLst>
            <a:gd name="adj" fmla="val 10000"/>
          </a:avLst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Aedes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Agypti</a:t>
          </a:r>
          <a:endParaRPr lang="en-US" sz="2900" kern="1200" dirty="0"/>
        </a:p>
      </dsp:txBody>
      <dsp:txXfrm>
        <a:off x="2309982" y="2670146"/>
        <a:ext cx="1476034" cy="1153573"/>
      </dsp:txXfrm>
    </dsp:sp>
    <dsp:sp modelId="{50750208-3CC8-4C2D-8317-B0CFB6BBA33A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Keracunan</a:t>
          </a:r>
          <a:endParaRPr lang="en-US" sz="3100" kern="1200" dirty="0"/>
        </a:p>
      </dsp:txBody>
      <dsp:txXfrm>
        <a:off x="4160490" y="0"/>
        <a:ext cx="1934765" cy="1219200"/>
      </dsp:txXfrm>
    </dsp:sp>
    <dsp:sp modelId="{459B016D-DF75-4A31-B76A-CC2E159D90E6}">
      <dsp:nvSpPr>
        <dsp:cNvPr id="0" name=""/>
        <dsp:cNvSpPr/>
      </dsp:nvSpPr>
      <dsp:spPr>
        <a:xfrm>
          <a:off x="4353966" y="1220390"/>
          <a:ext cx="1547812" cy="1225351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Pestisida</a:t>
          </a:r>
          <a:endParaRPr lang="en-US" sz="2900" kern="1200" dirty="0"/>
        </a:p>
      </dsp:txBody>
      <dsp:txXfrm>
        <a:off x="4389855" y="1256279"/>
        <a:ext cx="1476034" cy="1153573"/>
      </dsp:txXfrm>
    </dsp:sp>
    <dsp:sp modelId="{DBD0ED70-F5DB-4CA4-ABD4-49640297F845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Sayur</a:t>
          </a:r>
          <a:endParaRPr lang="en-US" sz="2900" kern="1200" dirty="0"/>
        </a:p>
      </dsp:txBody>
      <dsp:txXfrm>
        <a:off x="4389855" y="2670146"/>
        <a:ext cx="1476034" cy="115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99F4416-70B3-44D5-AEB0-1AE9E265724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736F40C-35DD-43CA-8D41-3795DAD95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5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1CC478B-34ED-4D57-9DEC-C56C5503A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578574C-3D6D-47F4-BF92-43DDB64F4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C5EEDD3-2265-43C9-AD98-C15CE2CA1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9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D28AA04-297F-43D7-BC1A-C288C0411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6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8217B28-A4A0-4AA1-9E13-13540B7B6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2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E03F2F-9C3D-4576-97E3-1CCA60D31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37F2EB-44C6-4B08-9B94-2339AE393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3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6DB4761-FD45-467F-99A5-D15911857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88A8E76-3A3F-408B-A8C8-0627D601F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60492F-A1CC-4966-87D7-0A2CF3A6F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76600" y="3810000"/>
            <a:ext cx="5410200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PENYAKIT BERBASIS LINGKUNGAN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0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z="3200" dirty="0" err="1" smtClean="0"/>
              <a:t>Patogenesis</a:t>
            </a:r>
            <a:r>
              <a:rPr lang="en-US" sz="3200" dirty="0" smtClean="0"/>
              <a:t> </a:t>
            </a:r>
            <a:r>
              <a:rPr lang="en-US" sz="3200" dirty="0" err="1" smtClean="0"/>
              <a:t>Penyakit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perspektif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kependudukan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Achmadi</a:t>
            </a:r>
            <a:r>
              <a:rPr lang="en-US" sz="3200" dirty="0" smtClean="0"/>
              <a:t>, 2005)</a:t>
            </a:r>
            <a:endParaRPr lang="en-US" sz="3200" dirty="0"/>
          </a:p>
        </p:txBody>
      </p:sp>
      <p:pic>
        <p:nvPicPr>
          <p:cNvPr id="5" name="Content Placeholder 4" descr="teori simpul achmadi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2438400"/>
            <a:ext cx="6629400" cy="3886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32965"/>
                <a:gridCol w="66966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Penyakit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6819" marR="96819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Fakta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Lingkungan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6819" marR="96819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Diare</a:t>
                      </a:r>
                      <a:endParaRPr lang="en-US" dirty="0"/>
                    </a:p>
                  </a:txBody>
                  <a:tcPr marL="96819" marR="96819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 </a:t>
                      </a:r>
                      <a:r>
                        <a:rPr lang="en-US" dirty="0" err="1" smtClean="0"/>
                        <a:t>minum</a:t>
                      </a:r>
                      <a:r>
                        <a:rPr lang="en-US" dirty="0" smtClean="0"/>
                        <a:t>, 47,5% </a:t>
                      </a:r>
                      <a:r>
                        <a:rPr lang="en-US" dirty="0" err="1" smtClean="0"/>
                        <a:t>mengandung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E.Coli</a:t>
                      </a:r>
                      <a:r>
                        <a:rPr lang="en-US" dirty="0" smtClean="0"/>
                        <a:t> (Basic Human Services,2006)</a:t>
                      </a:r>
                      <a:endParaRPr lang="en-US" dirty="0"/>
                    </a:p>
                  </a:txBody>
                  <a:tcPr marL="96819" marR="96819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BAB 47% </a:t>
                      </a:r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sungai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sawah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kolam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kebun</a:t>
                      </a:r>
                      <a:r>
                        <a:rPr lang="en-US" baseline="0" dirty="0" smtClean="0"/>
                        <a:t> (Indonesia Sanitation Sector Development Program, 2006)</a:t>
                      </a:r>
                      <a:endParaRPr lang="en-US" dirty="0"/>
                    </a:p>
                  </a:txBody>
                  <a:tcPr marL="96819" marR="96819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masyarakat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jamban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layak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r>
                        <a:rPr lang="en-US" dirty="0" smtClean="0"/>
                        <a:t> 34% (2009)</a:t>
                      </a:r>
                      <a:endParaRPr lang="en-US" dirty="0"/>
                    </a:p>
                  </a:txBody>
                  <a:tcPr marL="96819" marR="96819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indent="-4763">
              <a:lnSpc>
                <a:spcPct val="80000"/>
              </a:lnSpc>
              <a:buNone/>
            </a:pP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lingkungan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masih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merupakan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masalah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kesehatan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masyarakat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ym typeface="Wingdings" pitchFamily="2" charset="2"/>
            </a:endParaRPr>
          </a:p>
          <a:p>
            <a:pPr marL="863600" indent="-5254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err="1" smtClean="0">
                <a:sym typeface="Wingdings" pitchFamily="2" charset="2"/>
              </a:rPr>
              <a:t>Angka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kejadian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kematian</a:t>
            </a:r>
            <a:r>
              <a:rPr lang="en-US" sz="2400" dirty="0" smtClean="0">
                <a:sym typeface="Wingdings" pitchFamily="2" charset="2"/>
              </a:rPr>
              <a:t> &gt;&gt;&gt;</a:t>
            </a:r>
          </a:p>
          <a:p>
            <a:pPr marL="863600" indent="-525463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2400" dirty="0" err="1" smtClean="0">
                <a:sym typeface="Wingdings" pitchFamily="2" charset="2"/>
              </a:rPr>
              <a:t>Balita</a:t>
            </a:r>
            <a:r>
              <a:rPr lang="en-US" sz="2400" dirty="0" smtClean="0">
                <a:sym typeface="Wingdings" pitchFamily="2" charset="2"/>
              </a:rPr>
              <a:t> 80% </a:t>
            </a:r>
            <a:r>
              <a:rPr lang="en-US" sz="2400" dirty="0" err="1" smtClean="0">
                <a:sym typeface="Wingdings" pitchFamily="2" charset="2"/>
              </a:rPr>
              <a:t>menderita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penyakit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berbasis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lingkungan</a:t>
            </a: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ym typeface="Wingdings" pitchFamily="2" charset="2"/>
            </a:endParaRPr>
          </a:p>
          <a:p>
            <a:pPr marL="858838" indent="-520700">
              <a:buFont typeface="Wingdings" pitchFamily="2" charset="2"/>
              <a:buChar char="Ø"/>
            </a:pPr>
            <a:r>
              <a:rPr lang="en-US" sz="2400" dirty="0" smtClean="0"/>
              <a:t>Re emerging disease</a:t>
            </a:r>
          </a:p>
          <a:p>
            <a:pPr marL="1195388" indent="0">
              <a:buNone/>
            </a:pPr>
            <a:r>
              <a:rPr lang="en-US" sz="2400" dirty="0" smtClean="0"/>
              <a:t>Cholera, Diphtheria, Malaria, </a:t>
            </a:r>
            <a:r>
              <a:rPr lang="en-US" sz="2400" dirty="0" err="1" smtClean="0"/>
              <a:t>Tuberkulosis</a:t>
            </a:r>
            <a:r>
              <a:rPr lang="en-US" sz="2400" dirty="0" smtClean="0"/>
              <a:t>, Dengue Fever, </a:t>
            </a:r>
            <a:r>
              <a:rPr lang="en-US" sz="2400" dirty="0" err="1" smtClean="0"/>
              <a:t>dll</a:t>
            </a:r>
            <a:endParaRPr lang="en-US" sz="2400" dirty="0" smtClean="0"/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858838" indent="-520700">
              <a:buFont typeface="Wingdings" pitchFamily="2" charset="2"/>
              <a:buChar char="Ø"/>
            </a:pPr>
            <a:r>
              <a:rPr lang="en-US" sz="2400" dirty="0" smtClean="0"/>
              <a:t>New emerging disease</a:t>
            </a:r>
          </a:p>
          <a:p>
            <a:pPr marL="1257300" indent="-4763">
              <a:buNone/>
            </a:pPr>
            <a:r>
              <a:rPr lang="en-US" sz="2400" dirty="0" smtClean="0"/>
              <a:t>SARS, Avian Influenza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2286000" cy="3505200"/>
          </a:xfr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579438" lvl="2">
              <a:lnSpc>
                <a:spcPct val="80000"/>
              </a:lnSpc>
            </a:pP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ISPA</a:t>
            </a:r>
          </a:p>
          <a:p>
            <a:pPr marL="579438" lvl="2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TB </a:t>
            </a:r>
            <a:r>
              <a:rPr lang="en-US" sz="2400" dirty="0" err="1" smtClean="0">
                <a:sym typeface="Wingdings" pitchFamily="2" charset="2"/>
              </a:rPr>
              <a:t>paru</a:t>
            </a: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r>
              <a:rPr lang="en-US" sz="2400" dirty="0" err="1" smtClean="0">
                <a:sym typeface="Wingdings" pitchFamily="2" charset="2"/>
              </a:rPr>
              <a:t>Diare</a:t>
            </a: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Malaria</a:t>
            </a:r>
          </a:p>
          <a:p>
            <a:pPr marL="579438" lvl="2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DBD</a:t>
            </a:r>
          </a:p>
          <a:p>
            <a:pPr marL="579438" lvl="2">
              <a:lnSpc>
                <a:spcPct val="80000"/>
              </a:lnSpc>
            </a:pPr>
            <a:r>
              <a:rPr lang="en-US" sz="2400" dirty="0" err="1" smtClean="0">
                <a:sym typeface="Wingdings" pitchFamily="2" charset="2"/>
              </a:rPr>
              <a:t>Keracunan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makanan</a:t>
            </a: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r>
              <a:rPr lang="en-US" sz="2400" dirty="0" err="1" smtClean="0">
                <a:sym typeface="Wingdings" pitchFamily="2" charset="2"/>
              </a:rPr>
              <a:t>Kecacingan</a:t>
            </a: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endParaRPr lang="en-US" sz="2400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 smtClean="0">
              <a:sym typeface="Wingdings" pitchFamily="2" charset="2"/>
            </a:endParaRP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Buruknya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kondisi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sanitasi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dasar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Meningkatnya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pencemaran</a:t>
            </a:r>
            <a:endParaRPr lang="en-US" sz="2400" dirty="0" smtClean="0">
              <a:sym typeface="Wingdings" pitchFamily="2" charset="2"/>
            </a:endParaRP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Kurang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higienis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cara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pengolahan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makanan</a:t>
            </a:r>
            <a:endParaRPr lang="en-US" sz="2400" dirty="0" smtClean="0">
              <a:sym typeface="Wingdings" pitchFamily="2" charset="2"/>
            </a:endParaRP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Rendahnya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perilaku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hidup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bersih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sehat</a:t>
            </a:r>
            <a:endParaRPr lang="en-US" sz="2400" dirty="0" smtClean="0">
              <a:sym typeface="Wingdings" pitchFamily="2" charset="2"/>
            </a:endParaRP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Buruknya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penatalaksanaan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aspek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kesehatan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keselamatan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kerja</a:t>
            </a:r>
            <a:endParaRPr lang="en-US" sz="2400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19" name="Curved Down Arrow 18"/>
          <p:cNvSpPr/>
          <p:nvPr/>
        </p:nvSpPr>
        <p:spPr>
          <a:xfrm flipH="1">
            <a:off x="3048000" y="762000"/>
            <a:ext cx="1905000" cy="685800"/>
          </a:xfrm>
          <a:prstGeom prst="curvedDownArrow">
            <a:avLst>
              <a:gd name="adj1" fmla="val 25000"/>
              <a:gd name="adj2" fmla="val 50000"/>
              <a:gd name="adj3" fmla="val 2236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err="1"/>
              <a:t>Diare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2413"/>
            <a:ext cx="8229600" cy="51831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Cara </a:t>
            </a:r>
            <a:r>
              <a:rPr lang="en-US" sz="2400" dirty="0" err="1"/>
              <a:t>infeksi</a:t>
            </a:r>
            <a:r>
              <a:rPr lang="en-US" sz="2400" dirty="0"/>
              <a:t>: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/ </a:t>
            </a:r>
            <a:r>
              <a:rPr lang="en-US" sz="2400" dirty="0" err="1"/>
              <a:t>minuman</a:t>
            </a:r>
            <a:r>
              <a:rPr lang="en-US" sz="2400" dirty="0"/>
              <a:t> yang </a:t>
            </a:r>
            <a:r>
              <a:rPr lang="en-US" sz="2400" dirty="0" err="1"/>
              <a:t>tercemar</a:t>
            </a:r>
            <a:endParaRPr lang="en-US" sz="2400" dirty="0"/>
          </a:p>
          <a:p>
            <a:pPr indent="-4763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indent="-4763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Faktor</a:t>
            </a:r>
            <a:r>
              <a:rPr lang="en-US" sz="2400" dirty="0"/>
              <a:t>: </a:t>
            </a:r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dirty="0" err="1"/>
              <a:t>tercemar</a:t>
            </a:r>
            <a:endParaRPr lang="en-US" sz="2400" dirty="0"/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/>
              <a:t>air </a:t>
            </a:r>
            <a:r>
              <a:rPr lang="en-US" sz="2400" dirty="0" err="1"/>
              <a:t>minum</a:t>
            </a:r>
            <a:r>
              <a:rPr lang="en-US" sz="2400" dirty="0"/>
              <a:t> </a:t>
            </a:r>
          </a:p>
          <a:p>
            <a:pPr indent="-4763">
              <a:lnSpc>
                <a:spcPct val="90000"/>
              </a:lnSpc>
              <a:buFontTx/>
              <a:buNone/>
            </a:pPr>
            <a:r>
              <a:rPr lang="en-US" sz="2400" dirty="0"/>
              <a:t>   (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)</a:t>
            </a:r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Jamban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saniter</a:t>
            </a:r>
            <a:r>
              <a:rPr lang="en-US" sz="2400" dirty="0"/>
              <a:t> </a:t>
            </a:r>
          </a:p>
          <a:p>
            <a:pPr marL="688975" indent="-350838">
              <a:lnSpc>
                <a:spcPct val="90000"/>
              </a:lnSpc>
              <a:buFontTx/>
              <a:buChar char="-"/>
            </a:pP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higienis</a:t>
            </a:r>
            <a:r>
              <a:rPr lang="en-US" sz="2400" dirty="0"/>
              <a:t> (</a:t>
            </a:r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, </a:t>
            </a:r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, </a:t>
            </a:r>
            <a:r>
              <a:rPr lang="en-US" sz="2400" dirty="0" err="1"/>
              <a:t>jajanan</a:t>
            </a:r>
            <a:r>
              <a:rPr lang="en-US" sz="2400" dirty="0"/>
              <a:t>, </a:t>
            </a:r>
            <a:r>
              <a:rPr lang="en-US" sz="2400" dirty="0" err="1"/>
              <a:t>makanan</a:t>
            </a:r>
            <a:r>
              <a:rPr lang="en-US" sz="2400" dirty="0"/>
              <a:t>/ </a:t>
            </a:r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, </a:t>
            </a:r>
            <a:r>
              <a:rPr lang="en-US" sz="2400" dirty="0" err="1"/>
              <a:t>masak</a:t>
            </a:r>
            <a:r>
              <a:rPr lang="en-US" sz="2400" dirty="0"/>
              <a:t> air/ </a:t>
            </a:r>
            <a:r>
              <a:rPr lang="en-US" sz="2400" dirty="0" err="1"/>
              <a:t>makanan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/>
              <a:t>ASI</a:t>
            </a:r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dll</a:t>
            </a:r>
            <a:endParaRPr lang="en-US" sz="2400" dirty="0"/>
          </a:p>
          <a:p>
            <a:pPr>
              <a:lnSpc>
                <a:spcPct val="90000"/>
              </a:lnSpc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533400"/>
          </a:xfrm>
        </p:spPr>
        <p:txBody>
          <a:bodyPr/>
          <a:lstStyle/>
          <a:p>
            <a:r>
              <a:rPr lang="en-US" dirty="0"/>
              <a:t>Malaria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 marL="2054225" indent="-2054225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Cara </a:t>
            </a:r>
            <a:r>
              <a:rPr lang="en-US" sz="2800" dirty="0" err="1"/>
              <a:t>infeksi</a:t>
            </a:r>
            <a:r>
              <a:rPr lang="en-US" sz="2800" dirty="0"/>
              <a:t>: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gigitan</a:t>
            </a:r>
            <a:r>
              <a:rPr lang="en-US" sz="2800" dirty="0"/>
              <a:t> </a:t>
            </a:r>
            <a:r>
              <a:rPr lang="en-US" sz="2800" dirty="0" err="1"/>
              <a:t>nyamuk</a:t>
            </a:r>
            <a:r>
              <a:rPr lang="en-US" sz="2800" dirty="0"/>
              <a:t> Anopheles </a:t>
            </a:r>
            <a:r>
              <a:rPr lang="en-US" sz="2800" dirty="0" err="1"/>
              <a:t>betina</a:t>
            </a:r>
            <a:r>
              <a:rPr lang="en-US" sz="2800" dirty="0"/>
              <a:t> yang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sporozoit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/>
              <a:t>Faktor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Perindukan</a:t>
            </a:r>
            <a:r>
              <a:rPr lang="en-US" sz="2800" dirty="0"/>
              <a:t> </a:t>
            </a:r>
            <a:r>
              <a:rPr lang="en-US" sz="2800" dirty="0" err="1"/>
              <a:t>nyamuk</a:t>
            </a:r>
            <a:r>
              <a:rPr lang="en-US" sz="2800" dirty="0"/>
              <a:t> (Air </a:t>
            </a:r>
            <a:r>
              <a:rPr lang="en-US" sz="2800" dirty="0" err="1"/>
              <a:t>tergenang</a:t>
            </a:r>
            <a:r>
              <a:rPr lang="en-US" sz="2800" dirty="0"/>
              <a:t>, </a:t>
            </a:r>
            <a:r>
              <a:rPr lang="en-US" sz="2800" dirty="0" err="1"/>
              <a:t>selokan</a:t>
            </a:r>
            <a:r>
              <a:rPr lang="en-US" sz="2800" dirty="0"/>
              <a:t>, </a:t>
            </a:r>
            <a:r>
              <a:rPr lang="en-US" sz="2800" dirty="0" err="1"/>
              <a:t>lagun</a:t>
            </a:r>
            <a:r>
              <a:rPr lang="en-US" sz="2800" dirty="0"/>
              <a:t>, </a:t>
            </a:r>
            <a:r>
              <a:rPr lang="en-US" sz="2800" dirty="0" err="1"/>
              <a:t>kubangan</a:t>
            </a:r>
            <a:r>
              <a:rPr lang="en-US" sz="2800" dirty="0"/>
              <a:t>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Sarang</a:t>
            </a:r>
            <a:r>
              <a:rPr lang="en-US" sz="2800" dirty="0"/>
              <a:t> </a:t>
            </a:r>
            <a:r>
              <a:rPr lang="en-US" sz="2800" dirty="0" err="1"/>
              <a:t>nyamuk</a:t>
            </a:r>
            <a:r>
              <a:rPr lang="en-US" sz="2800" dirty="0"/>
              <a:t> (</a:t>
            </a:r>
            <a:r>
              <a:rPr lang="en-US" sz="2800" dirty="0" err="1"/>
              <a:t>semak-semak</a:t>
            </a:r>
            <a:r>
              <a:rPr lang="en-US" sz="2800" dirty="0"/>
              <a:t>, </a:t>
            </a:r>
            <a:r>
              <a:rPr lang="en-US" sz="2800" dirty="0" err="1"/>
              <a:t>pakaian</a:t>
            </a:r>
            <a:r>
              <a:rPr lang="en-US" sz="2800" dirty="0"/>
              <a:t> </a:t>
            </a:r>
            <a:r>
              <a:rPr lang="en-US" sz="2800" dirty="0" err="1"/>
              <a:t>bergelantungan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Pencegahan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gigitan</a:t>
            </a:r>
            <a:r>
              <a:rPr lang="en-US" sz="2800" dirty="0"/>
              <a:t> </a:t>
            </a:r>
            <a:r>
              <a:rPr lang="en-US" sz="2800" dirty="0" err="1"/>
              <a:t>nyamuk</a:t>
            </a:r>
            <a:r>
              <a:rPr lang="en-US" sz="2800" dirty="0"/>
              <a:t> (</a:t>
            </a:r>
            <a:r>
              <a:rPr lang="en-US" sz="2800" dirty="0" err="1"/>
              <a:t>Kasa</a:t>
            </a:r>
            <a:r>
              <a:rPr lang="en-US" sz="2800" dirty="0"/>
              <a:t> </a:t>
            </a:r>
            <a:r>
              <a:rPr lang="en-US" sz="2800" dirty="0" err="1"/>
              <a:t>ventilasi</a:t>
            </a:r>
            <a:r>
              <a:rPr lang="en-US" sz="2800" dirty="0"/>
              <a:t>, </a:t>
            </a:r>
            <a:r>
              <a:rPr lang="en-US" sz="2800" dirty="0" err="1"/>
              <a:t>kelambu</a:t>
            </a:r>
            <a:r>
              <a:rPr lang="en-US" sz="2800" dirty="0"/>
              <a:t>, </a:t>
            </a:r>
            <a:r>
              <a:rPr lang="en-US" sz="2800" dirty="0" err="1"/>
              <a:t>penyemprotan</a:t>
            </a:r>
            <a:r>
              <a:rPr lang="en-US" sz="2800" dirty="0"/>
              <a:t>, repellent, </a:t>
            </a:r>
            <a:r>
              <a:rPr lang="en-US" sz="2800" dirty="0" err="1"/>
              <a:t>dll</a:t>
            </a:r>
            <a:endParaRPr lang="en-US" sz="2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Kebiasaan</a:t>
            </a:r>
            <a:r>
              <a:rPr lang="en-US" sz="2800" dirty="0"/>
              <a:t>: </a:t>
            </a:r>
            <a:r>
              <a:rPr lang="en-US" sz="2800" dirty="0" err="1"/>
              <a:t>Bergadang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endParaRPr lang="en-US" sz="2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Pekerjaan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berdarah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Cara </a:t>
            </a:r>
            <a:r>
              <a:rPr lang="en-US" sz="2400" dirty="0" err="1"/>
              <a:t>infeksi</a:t>
            </a:r>
            <a:r>
              <a:rPr lang="en-US" sz="2400" dirty="0"/>
              <a:t>: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gigitan</a:t>
            </a:r>
            <a:r>
              <a:rPr lang="en-US" sz="2400" dirty="0"/>
              <a:t> </a:t>
            </a:r>
            <a:r>
              <a:rPr lang="en-US" sz="2400" dirty="0" err="1"/>
              <a:t>nyamuk</a:t>
            </a:r>
            <a:r>
              <a:rPr lang="en-US" sz="2400" dirty="0"/>
              <a:t> </a:t>
            </a:r>
            <a:r>
              <a:rPr lang="en-US" sz="2400" i="1" dirty="0" err="1"/>
              <a:t>Aedes</a:t>
            </a:r>
            <a:r>
              <a:rPr lang="en-US" sz="2400" i="1" dirty="0"/>
              <a:t> </a:t>
            </a:r>
            <a:r>
              <a:rPr lang="en-US" sz="2400" i="1" dirty="0" err="1" smtClean="0"/>
              <a:t>aegypti</a:t>
            </a:r>
            <a:endParaRPr lang="en-US" sz="2400" i="1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en-US" sz="24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- </a:t>
            </a:r>
            <a:r>
              <a:rPr lang="en-US" sz="2400" dirty="0" err="1"/>
              <a:t>Faktor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Kontainer</a:t>
            </a:r>
            <a:r>
              <a:rPr lang="en-US" sz="2400" dirty="0"/>
              <a:t> (TPA </a:t>
            </a:r>
            <a:r>
              <a:rPr lang="en-US" sz="2400" dirty="0" err="1"/>
              <a:t>tertutup</a:t>
            </a:r>
            <a:r>
              <a:rPr lang="en-US" sz="2400" dirty="0"/>
              <a:t>/ </a:t>
            </a:r>
            <a:r>
              <a:rPr lang="en-US" sz="2400" dirty="0" err="1"/>
              <a:t>tidak</a:t>
            </a:r>
            <a:r>
              <a:rPr lang="en-US" sz="2400" dirty="0"/>
              <a:t>, Pot </a:t>
            </a:r>
            <a:r>
              <a:rPr lang="en-US" sz="2400" dirty="0" err="1"/>
              <a:t>bunga</a:t>
            </a:r>
            <a:r>
              <a:rPr lang="en-US" sz="2400" dirty="0"/>
              <a:t>, </a:t>
            </a:r>
            <a:r>
              <a:rPr lang="en-US" sz="2400" dirty="0" err="1"/>
              <a:t>kaleng</a:t>
            </a:r>
            <a:r>
              <a:rPr lang="en-US" sz="2400" dirty="0"/>
              <a:t>/ ban </a:t>
            </a:r>
            <a:r>
              <a:rPr lang="en-US" sz="2400" dirty="0" err="1"/>
              <a:t>bekas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 --- </a:t>
            </a:r>
            <a:r>
              <a:rPr lang="en-US" sz="2400" dirty="0" err="1"/>
              <a:t>pengurasan</a:t>
            </a:r>
            <a:r>
              <a:rPr lang="en-US" sz="2400" dirty="0"/>
              <a:t> </a:t>
            </a:r>
            <a:r>
              <a:rPr lang="en-US" sz="2400" dirty="0" err="1"/>
              <a:t>bak</a:t>
            </a:r>
            <a:r>
              <a:rPr lang="en-US" sz="2400" dirty="0"/>
              <a:t> </a:t>
            </a:r>
            <a:r>
              <a:rPr lang="en-US" sz="2400" dirty="0" err="1"/>
              <a:t>mandi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: </a:t>
            </a:r>
            <a:r>
              <a:rPr lang="en-US" sz="2400" dirty="0" err="1"/>
              <a:t>cahaya</a:t>
            </a:r>
            <a:r>
              <a:rPr lang="en-US" sz="2400" dirty="0"/>
              <a:t> </a:t>
            </a:r>
            <a:r>
              <a:rPr lang="en-US" sz="2400" dirty="0" err="1"/>
              <a:t>matahari</a:t>
            </a:r>
            <a:r>
              <a:rPr lang="en-US" sz="2400" dirty="0"/>
              <a:t>, </a:t>
            </a:r>
            <a:r>
              <a:rPr lang="en-US" sz="2400" dirty="0" err="1"/>
              <a:t>pengap</a:t>
            </a:r>
            <a:r>
              <a:rPr lang="en-US" sz="2400" dirty="0"/>
              <a:t>, </a:t>
            </a:r>
            <a:r>
              <a:rPr lang="en-US" sz="2400" dirty="0" err="1"/>
              <a:t>pakaian</a:t>
            </a:r>
            <a:r>
              <a:rPr lang="en-US" sz="2400" dirty="0"/>
              <a:t> </a:t>
            </a:r>
            <a:r>
              <a:rPr lang="en-US" sz="2400" dirty="0" err="1"/>
              <a:t>bergelantungan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Pencegahan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gigitan</a:t>
            </a:r>
            <a:r>
              <a:rPr lang="en-US" sz="2400" dirty="0"/>
              <a:t> </a:t>
            </a:r>
            <a:r>
              <a:rPr lang="en-US" sz="2400" dirty="0" err="1"/>
              <a:t>nyamuk</a:t>
            </a:r>
            <a:r>
              <a:rPr lang="en-US" sz="2400" dirty="0"/>
              <a:t>: </a:t>
            </a:r>
            <a:r>
              <a:rPr lang="en-US" sz="2400" dirty="0" err="1"/>
              <a:t>kasa</a:t>
            </a:r>
            <a:r>
              <a:rPr lang="en-US" sz="2400" dirty="0"/>
              <a:t> </a:t>
            </a:r>
            <a:r>
              <a:rPr lang="en-US" sz="2400" dirty="0" err="1"/>
              <a:t>ventilasi</a:t>
            </a:r>
            <a:r>
              <a:rPr lang="en-US" sz="2400" dirty="0"/>
              <a:t>, repellent, </a:t>
            </a:r>
            <a:r>
              <a:rPr lang="en-US" sz="2400" dirty="0" err="1"/>
              <a:t>kelambu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penularan</a:t>
            </a:r>
            <a:r>
              <a:rPr lang="en-US" sz="2400" dirty="0"/>
              <a:t> (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terbang</a:t>
            </a:r>
            <a:r>
              <a:rPr lang="en-US" sz="2400" dirty="0"/>
              <a:t> </a:t>
            </a:r>
            <a:r>
              <a:rPr lang="en-US" sz="2400" dirty="0" err="1"/>
              <a:t>nyamuk</a:t>
            </a:r>
            <a:r>
              <a:rPr lang="en-US" sz="2400" dirty="0"/>
              <a:t>  </a:t>
            </a:r>
            <a:r>
              <a:rPr lang="en-US" sz="2400" i="1" dirty="0" err="1"/>
              <a:t>Aedes</a:t>
            </a:r>
            <a:r>
              <a:rPr lang="en-US" sz="2400" i="1" dirty="0"/>
              <a:t> </a:t>
            </a:r>
            <a:r>
              <a:rPr lang="en-US" sz="2400" i="1" dirty="0" err="1"/>
              <a:t>aegypti</a:t>
            </a:r>
            <a:r>
              <a:rPr lang="en-US" sz="2400" dirty="0"/>
              <a:t> </a:t>
            </a:r>
            <a:r>
              <a:rPr lang="en-US" sz="2400" u="sng" dirty="0"/>
              <a:t>+</a:t>
            </a:r>
            <a:r>
              <a:rPr lang="en-US" sz="2400" dirty="0"/>
              <a:t> 40 m)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Fogging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Abatisasi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dll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kecacingan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400" dirty="0"/>
              <a:t>Cara </a:t>
            </a:r>
            <a:r>
              <a:rPr lang="en-US" sz="2400" dirty="0" err="1"/>
              <a:t>infeksi</a:t>
            </a:r>
            <a:r>
              <a:rPr lang="en-US" sz="2400" dirty="0"/>
              <a:t>: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/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telur</a:t>
            </a:r>
            <a:r>
              <a:rPr lang="en-US" sz="2400" dirty="0"/>
              <a:t> </a:t>
            </a:r>
            <a:r>
              <a:rPr lang="en-US" sz="2400" dirty="0" err="1"/>
              <a:t>cacing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- </a:t>
            </a:r>
            <a:r>
              <a:rPr lang="en-US" sz="2400" dirty="0" err="1"/>
              <a:t>Faktor</a:t>
            </a:r>
            <a:r>
              <a:rPr lang="en-US" sz="24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Kepemilikan</a:t>
            </a:r>
            <a:r>
              <a:rPr lang="en-US" sz="2400" dirty="0"/>
              <a:t> </a:t>
            </a:r>
            <a:r>
              <a:rPr lang="en-US" sz="2400" dirty="0" err="1"/>
              <a:t>Jamban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saniter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(</a:t>
            </a:r>
            <a:r>
              <a:rPr lang="en-US" sz="2400" dirty="0" err="1"/>
              <a:t>mentah</a:t>
            </a:r>
            <a:r>
              <a:rPr lang="en-US" sz="2400" dirty="0"/>
              <a:t>, </a:t>
            </a:r>
            <a:r>
              <a:rPr lang="en-US" sz="2400" dirty="0" err="1"/>
              <a:t>tercemar</a:t>
            </a:r>
            <a:r>
              <a:rPr lang="en-US" sz="2400" dirty="0"/>
              <a:t>, </a:t>
            </a:r>
            <a:r>
              <a:rPr lang="en-US" sz="2400" dirty="0" err="1"/>
              <a:t>terbuka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 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Kebiasaan</a:t>
            </a:r>
            <a:r>
              <a:rPr lang="en-US" sz="2400" dirty="0"/>
              <a:t> (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mentah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alas kaki, </a:t>
            </a:r>
            <a:r>
              <a:rPr lang="en-US" sz="2400" dirty="0" err="1"/>
              <a:t>bermain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Kebersihan</a:t>
            </a:r>
            <a:r>
              <a:rPr lang="en-US" sz="2400" dirty="0"/>
              <a:t> kuku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perumahan</a:t>
            </a:r>
            <a:r>
              <a:rPr lang="en-US" sz="2400" dirty="0"/>
              <a:t> (</a:t>
            </a:r>
            <a:r>
              <a:rPr lang="en-US" sz="2400" dirty="0" err="1"/>
              <a:t>Lantai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pembuangan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kulit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Cara </a:t>
            </a:r>
            <a:r>
              <a:rPr lang="en-US" sz="2800" dirty="0" err="1"/>
              <a:t>infeksi</a:t>
            </a:r>
            <a:r>
              <a:rPr lang="en-US" sz="2800" dirty="0"/>
              <a:t>: </a:t>
            </a:r>
            <a:r>
              <a:rPr lang="en-US" sz="2800" dirty="0" err="1"/>
              <a:t>Kontak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/>
              <a:t>Faktor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Sumber</a:t>
            </a:r>
            <a:r>
              <a:rPr lang="en-US" sz="2800" dirty="0"/>
              <a:t> air </a:t>
            </a:r>
            <a:r>
              <a:rPr lang="en-US" sz="2800" dirty="0" err="1"/>
              <a:t>bersih</a:t>
            </a:r>
            <a:r>
              <a:rPr lang="en-US" sz="2800" dirty="0"/>
              <a:t> (</a:t>
            </a:r>
            <a:r>
              <a:rPr lang="en-US" sz="2800" dirty="0" err="1"/>
              <a:t>tempat</a:t>
            </a:r>
            <a:r>
              <a:rPr lang="en-US" sz="2800" dirty="0"/>
              <a:t>, </a:t>
            </a:r>
            <a:r>
              <a:rPr lang="en-US" sz="2800" dirty="0" err="1"/>
              <a:t>jumlah</a:t>
            </a:r>
            <a:r>
              <a:rPr lang="en-US" sz="2800" dirty="0"/>
              <a:t>, </a:t>
            </a:r>
            <a:r>
              <a:rPr lang="en-US" sz="2800" dirty="0" err="1"/>
              <a:t>pencemaran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Kebersihan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kuku (</a:t>
            </a:r>
            <a:r>
              <a:rPr lang="en-US" sz="2800" dirty="0" err="1"/>
              <a:t>mandi</a:t>
            </a:r>
            <a:r>
              <a:rPr lang="en-US" sz="2800" dirty="0"/>
              <a:t>, </a:t>
            </a:r>
            <a:r>
              <a:rPr lang="en-US" sz="2800" dirty="0" err="1"/>
              <a:t>cuci</a:t>
            </a:r>
            <a:r>
              <a:rPr lang="en-US" sz="2800" dirty="0"/>
              <a:t> </a:t>
            </a:r>
            <a:r>
              <a:rPr lang="en-US" sz="2800" dirty="0" err="1"/>
              <a:t>tangan</a:t>
            </a:r>
            <a:r>
              <a:rPr lang="en-US" sz="2800" dirty="0"/>
              <a:t>, </a:t>
            </a:r>
            <a:r>
              <a:rPr lang="en-US" sz="2800" dirty="0" err="1"/>
              <a:t>sabun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Pakaian</a:t>
            </a:r>
            <a:r>
              <a:rPr lang="en-US" sz="2800" dirty="0"/>
              <a:t> (</a:t>
            </a:r>
            <a:r>
              <a:rPr lang="en-US" sz="2800" dirty="0" err="1"/>
              <a:t>Kebersihan</a:t>
            </a:r>
            <a:r>
              <a:rPr lang="en-US" sz="2800" dirty="0"/>
              <a:t>, </a:t>
            </a:r>
            <a:r>
              <a:rPr lang="en-US" sz="2800" dirty="0" err="1"/>
              <a:t>pakaian</a:t>
            </a:r>
            <a:r>
              <a:rPr lang="en-US" sz="2800" dirty="0"/>
              <a:t>/ </a:t>
            </a:r>
            <a:r>
              <a:rPr lang="en-US" sz="2800" dirty="0" err="1"/>
              <a:t>handuk</a:t>
            </a:r>
            <a:r>
              <a:rPr lang="en-US" sz="2800" dirty="0"/>
              <a:t>/ </a:t>
            </a:r>
            <a:r>
              <a:rPr lang="en-US" sz="2800" dirty="0" err="1"/>
              <a:t>sisir</a:t>
            </a:r>
            <a:r>
              <a:rPr lang="en-US" sz="2800" dirty="0"/>
              <a:t>/ </a:t>
            </a:r>
            <a:r>
              <a:rPr lang="en-US" sz="2800" dirty="0" err="1"/>
              <a:t>selimut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Kontak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kimia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tidur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H.L. Blum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Dalam</a:t>
            </a:r>
            <a:r>
              <a:rPr lang="en-US" sz="2800" dirty="0" smtClean="0"/>
              <a:t> Planning for Health, Development and Application of Social Change Theory </a:t>
            </a:r>
          </a:p>
          <a:p>
            <a:endParaRPr lang="en-US" sz="2800" dirty="0" smtClean="0"/>
          </a:p>
          <a:p>
            <a:r>
              <a:rPr lang="en-US" sz="2800" dirty="0" smtClean="0"/>
              <a:t>status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interaksi</a:t>
            </a:r>
            <a:r>
              <a:rPr lang="en-US" sz="2800" dirty="0" smtClean="0"/>
              <a:t> domain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,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genetika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medis</a:t>
            </a:r>
            <a:r>
              <a:rPr lang="en-US" sz="2800" dirty="0" smtClean="0"/>
              <a:t> </a:t>
            </a:r>
            <a:r>
              <a:rPr lang="en-US" sz="2800" dirty="0" err="1" smtClean="0"/>
              <a:t>semata-mata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>
            <a:off x="3124200" y="3962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dirty="0"/>
              <a:t>ISPA </a:t>
            </a:r>
            <a:r>
              <a:rPr lang="en-US" dirty="0" err="1"/>
              <a:t>dan</a:t>
            </a:r>
            <a:r>
              <a:rPr lang="en-US" dirty="0"/>
              <a:t> TB </a:t>
            </a:r>
            <a:r>
              <a:rPr lang="en-US" dirty="0" err="1"/>
              <a:t>paru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Cara </a:t>
            </a:r>
            <a:r>
              <a:rPr lang="en-US" sz="2000" dirty="0" err="1"/>
              <a:t>infeksi</a:t>
            </a:r>
            <a:r>
              <a:rPr lang="en-US" sz="2000" dirty="0"/>
              <a:t>: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Inhalasi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Faktor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Tingkat </a:t>
            </a:r>
            <a:r>
              <a:rPr lang="en-US" sz="2000" dirty="0" err="1"/>
              <a:t>kepadatan</a:t>
            </a:r>
            <a:r>
              <a:rPr lang="en-US" sz="2000" dirty="0"/>
              <a:t> </a:t>
            </a:r>
            <a:r>
              <a:rPr lang="en-US" sz="2000" dirty="0" err="1"/>
              <a:t>hunian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/ </a:t>
            </a:r>
            <a:r>
              <a:rPr lang="en-US" sz="2000" dirty="0" err="1"/>
              <a:t>kamar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(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kamar</a:t>
            </a:r>
            <a:r>
              <a:rPr lang="en-US" sz="2000" dirty="0"/>
              <a:t> max. </a:t>
            </a:r>
            <a:r>
              <a:rPr lang="en-US" sz="2000" dirty="0" err="1"/>
              <a:t>untuk</a:t>
            </a:r>
            <a:r>
              <a:rPr lang="en-US" sz="2000" dirty="0"/>
              <a:t> 2 </a:t>
            </a:r>
            <a:r>
              <a:rPr lang="en-US" sz="2000" dirty="0" err="1"/>
              <a:t>orang</a:t>
            </a:r>
            <a:r>
              <a:rPr lang="en-US" sz="2000" dirty="0"/>
              <a:t>,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kamar</a:t>
            </a:r>
            <a:r>
              <a:rPr lang="en-US" sz="2000" dirty="0"/>
              <a:t> 8 m2/ </a:t>
            </a:r>
            <a:r>
              <a:rPr lang="en-US" sz="2000" dirty="0" err="1"/>
              <a:t>orang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Lantai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: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, </a:t>
            </a:r>
            <a:r>
              <a:rPr lang="en-US" sz="2000" dirty="0" err="1"/>
              <a:t>ventilasi</a:t>
            </a:r>
            <a:r>
              <a:rPr lang="en-US" sz="2000" dirty="0"/>
              <a:t> (10%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lantai</a:t>
            </a:r>
            <a:r>
              <a:rPr lang="en-US" sz="2000" dirty="0"/>
              <a:t>), </a:t>
            </a:r>
            <a:r>
              <a:rPr lang="en-US" sz="2000" dirty="0" err="1"/>
              <a:t>pencahayaan</a:t>
            </a:r>
            <a:r>
              <a:rPr lang="en-US" sz="2000" dirty="0"/>
              <a:t>, </a:t>
            </a:r>
            <a:r>
              <a:rPr lang="en-US" sz="2000" dirty="0" err="1"/>
              <a:t>kelembaban</a:t>
            </a:r>
            <a:r>
              <a:rPr lang="en-US" sz="2000" dirty="0"/>
              <a:t> (40-70%), </a:t>
            </a:r>
            <a:r>
              <a:rPr lang="en-US" sz="2000" dirty="0" err="1"/>
              <a:t>suhu</a:t>
            </a:r>
            <a:r>
              <a:rPr lang="en-US" sz="2000" dirty="0"/>
              <a:t> (</a:t>
            </a:r>
            <a:r>
              <a:rPr lang="en-US" sz="2000" u="sng" dirty="0"/>
              <a:t>+</a:t>
            </a:r>
            <a:r>
              <a:rPr lang="en-US" sz="2000" dirty="0"/>
              <a:t>18 C,) </a:t>
            </a:r>
            <a:r>
              <a:rPr lang="en-US" sz="2000" dirty="0" err="1"/>
              <a:t>cerobong</a:t>
            </a:r>
            <a:r>
              <a:rPr lang="en-US" sz="2000" dirty="0"/>
              <a:t> </a:t>
            </a:r>
            <a:r>
              <a:rPr lang="en-US" sz="2000" dirty="0" err="1"/>
              <a:t>asap</a:t>
            </a:r>
            <a:r>
              <a:rPr lang="en-US" sz="2000" dirty="0"/>
              <a:t>,  </a:t>
            </a:r>
            <a:r>
              <a:rPr lang="en-US" sz="2000" dirty="0" err="1"/>
              <a:t>dll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penularan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penderita</a:t>
            </a:r>
            <a:r>
              <a:rPr lang="en-US" sz="2000" dirty="0"/>
              <a:t> </a:t>
            </a:r>
            <a:r>
              <a:rPr lang="en-US" sz="2000" dirty="0" err="1"/>
              <a:t>bersin</a:t>
            </a:r>
            <a:r>
              <a:rPr lang="en-US" sz="2000" dirty="0"/>
              <a:t>/ </a:t>
            </a:r>
            <a:r>
              <a:rPr lang="en-US" sz="2000" dirty="0" err="1"/>
              <a:t>batuk</a:t>
            </a:r>
            <a:r>
              <a:rPr lang="en-US" sz="2000" dirty="0"/>
              <a:t> (</a:t>
            </a:r>
            <a:r>
              <a:rPr lang="en-US" sz="2000" dirty="0" err="1"/>
              <a:t>membuang</a:t>
            </a:r>
            <a:r>
              <a:rPr lang="en-US" sz="2000" dirty="0"/>
              <a:t> </a:t>
            </a:r>
            <a:r>
              <a:rPr lang="en-US" sz="2000" dirty="0" err="1"/>
              <a:t>ludah</a:t>
            </a:r>
            <a:r>
              <a:rPr lang="en-US" sz="2000" dirty="0"/>
              <a:t>, </a:t>
            </a:r>
            <a:r>
              <a:rPr lang="en-US" sz="2000" dirty="0" err="1"/>
              <a:t>menutup</a:t>
            </a:r>
            <a:r>
              <a:rPr lang="en-US" sz="2000" dirty="0"/>
              <a:t> </a:t>
            </a:r>
            <a:r>
              <a:rPr lang="en-US" sz="2000" dirty="0" err="1"/>
              <a:t>mulut</a:t>
            </a:r>
            <a:r>
              <a:rPr lang="en-US" sz="2000" dirty="0"/>
              <a:t>,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terpisah</a:t>
            </a:r>
            <a:r>
              <a:rPr lang="en-US" sz="2000" dirty="0"/>
              <a:t> </a:t>
            </a:r>
            <a:r>
              <a:rPr lang="en-US" sz="2000" dirty="0" err="1"/>
              <a:t>dll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batuk</a:t>
            </a:r>
            <a:r>
              <a:rPr lang="en-US" sz="2000" dirty="0"/>
              <a:t> </a:t>
            </a:r>
            <a:r>
              <a:rPr lang="en-US" sz="2000" u="sng" dirty="0"/>
              <a:t>+</a:t>
            </a:r>
            <a:r>
              <a:rPr lang="en-US" sz="2000" dirty="0"/>
              <a:t> 3000 </a:t>
            </a:r>
            <a:r>
              <a:rPr lang="en-US" sz="2000" dirty="0" err="1"/>
              <a:t>percikan</a:t>
            </a:r>
            <a:r>
              <a:rPr lang="en-US" sz="2000" dirty="0"/>
              <a:t> </a:t>
            </a:r>
            <a:r>
              <a:rPr lang="en-US" sz="2000" dirty="0" err="1"/>
              <a:t>dahak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Ventilasi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percikan</a:t>
            </a:r>
            <a:r>
              <a:rPr lang="en-US" sz="2000" dirty="0"/>
              <a:t>, </a:t>
            </a:r>
            <a:r>
              <a:rPr lang="en-US" sz="2000" dirty="0" err="1"/>
              <a:t>matahari</a:t>
            </a:r>
            <a:r>
              <a:rPr lang="en-US" sz="2000" dirty="0"/>
              <a:t> </a:t>
            </a:r>
            <a:r>
              <a:rPr lang="en-US" sz="2000" dirty="0" err="1"/>
              <a:t>membunuh</a:t>
            </a:r>
            <a:r>
              <a:rPr lang="en-US" sz="2000" dirty="0"/>
              <a:t> </a:t>
            </a:r>
            <a:r>
              <a:rPr lang="en-US" sz="2000" dirty="0" err="1"/>
              <a:t>kuman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terpajan</a:t>
            </a:r>
            <a:r>
              <a:rPr lang="en-US" sz="2000" dirty="0"/>
              <a:t> TB: </a:t>
            </a:r>
            <a:r>
              <a:rPr lang="en-US" sz="2000" dirty="0" err="1"/>
              <a:t>Konsentrasi</a:t>
            </a:r>
            <a:r>
              <a:rPr lang="en-US" sz="2000" dirty="0"/>
              <a:t> </a:t>
            </a:r>
            <a:r>
              <a:rPr lang="en-US" sz="2000" dirty="0" err="1"/>
              <a:t>percikan</a:t>
            </a:r>
            <a:r>
              <a:rPr lang="en-US" sz="2000" dirty="0"/>
              <a:t> </a:t>
            </a:r>
            <a:r>
              <a:rPr lang="en-US" sz="2000" dirty="0" err="1"/>
              <a:t>ludah</a:t>
            </a:r>
            <a:r>
              <a:rPr lang="en-US" sz="2000" dirty="0"/>
              <a:t> yang </a:t>
            </a:r>
            <a:r>
              <a:rPr lang="en-US" sz="2000" dirty="0" err="1"/>
              <a:t>mengandung</a:t>
            </a:r>
            <a:r>
              <a:rPr lang="en-US" sz="2000" dirty="0"/>
              <a:t> TB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lamanya</a:t>
            </a:r>
            <a:r>
              <a:rPr lang="en-US" sz="2000" dirty="0"/>
              <a:t> </a:t>
            </a:r>
            <a:r>
              <a:rPr lang="en-US" sz="2000" dirty="0" err="1"/>
              <a:t>menghirup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makanan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Faktor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(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rusak</a:t>
            </a:r>
            <a:r>
              <a:rPr lang="en-US" sz="2400" dirty="0"/>
              <a:t>/ </a:t>
            </a:r>
            <a:r>
              <a:rPr lang="en-US" sz="2400" dirty="0" err="1"/>
              <a:t>kadaluwarsa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Kualitas</a:t>
            </a:r>
            <a:r>
              <a:rPr lang="en-US" sz="2400" dirty="0"/>
              <a:t> air </a:t>
            </a:r>
            <a:r>
              <a:rPr lang="en-US" sz="2400" dirty="0" err="1"/>
              <a:t>bersih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SPAL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Makanan</a:t>
            </a:r>
            <a:r>
              <a:rPr lang="en-US" sz="2400" dirty="0"/>
              <a:t> yang </a:t>
            </a:r>
            <a:r>
              <a:rPr lang="en-US" sz="2400" dirty="0" err="1" smtClean="0"/>
              <a:t>tercemar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penyajian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(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, </a:t>
            </a:r>
            <a:r>
              <a:rPr lang="en-US" sz="2400" dirty="0" err="1"/>
              <a:t>pemanasan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, </a:t>
            </a:r>
            <a:r>
              <a:rPr lang="en-US" sz="2400" dirty="0" err="1"/>
              <a:t>penjamah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r>
              <a:rPr lang="en-US" sz="2400" dirty="0"/>
              <a:t>/</a:t>
            </a:r>
            <a:r>
              <a:rPr lang="en-US" sz="2400" dirty="0" err="1"/>
              <a:t>higienis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  (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 err="1" smtClean="0"/>
              <a:t>Dampak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Dampak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kepanikan</a:t>
            </a:r>
            <a:r>
              <a:rPr lang="en-US" dirty="0" smtClean="0"/>
              <a:t>,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menelan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,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pariwisata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Wilayah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berperan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water borne diseases, air borne diseases, vector borne diseases, food borne diseases</a:t>
            </a:r>
          </a:p>
          <a:p>
            <a:r>
              <a:rPr lang="en-US" sz="2000" dirty="0" err="1" smtClean="0"/>
              <a:t>dukungan</a:t>
            </a:r>
            <a:r>
              <a:rPr lang="en-US" sz="2000" dirty="0" smtClean="0"/>
              <a:t> </a:t>
            </a:r>
            <a:r>
              <a:rPr lang="en-US" sz="2000" dirty="0" err="1" smtClean="0"/>
              <a:t>ekosistem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habitat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pelbagai</a:t>
            </a:r>
            <a:r>
              <a:rPr lang="en-US" sz="2000" dirty="0" smtClean="0"/>
              <a:t> </a:t>
            </a:r>
            <a:r>
              <a:rPr lang="en-US" sz="2000" dirty="0" err="1" smtClean="0"/>
              <a:t>vektor</a:t>
            </a:r>
            <a:r>
              <a:rPr lang="en-US" sz="2000" dirty="0" smtClean="0"/>
              <a:t>, </a:t>
            </a:r>
          </a:p>
          <a:p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iklim</a:t>
            </a:r>
            <a:r>
              <a:rPr lang="en-US" sz="2000" dirty="0" smtClean="0"/>
              <a:t> global (global warming) yang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akselerasi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perkembangbiakan</a:t>
            </a:r>
            <a:r>
              <a:rPr lang="en-US" sz="2000" dirty="0" smtClean="0"/>
              <a:t> </a:t>
            </a:r>
            <a:r>
              <a:rPr lang="en-US" sz="2000" dirty="0" err="1" smtClean="0"/>
              <a:t>nyamuk</a:t>
            </a:r>
            <a:r>
              <a:rPr lang="en-US" sz="2000" dirty="0" smtClean="0"/>
              <a:t>, </a:t>
            </a:r>
          </a:p>
          <a:p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kepadatan</a:t>
            </a:r>
            <a:r>
              <a:rPr lang="en-US" sz="2000" dirty="0" smtClean="0"/>
              <a:t> </a:t>
            </a:r>
            <a:r>
              <a:rPr lang="en-US" sz="2000" dirty="0" err="1" smtClean="0"/>
              <a:t>populasi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hamparan</a:t>
            </a:r>
            <a:r>
              <a:rPr lang="en-US" sz="2000" dirty="0" smtClean="0"/>
              <a:t> </a:t>
            </a:r>
            <a:r>
              <a:rPr lang="en-US" sz="2000" dirty="0" err="1" smtClean="0"/>
              <a:t>kultur</a:t>
            </a:r>
            <a:r>
              <a:rPr lang="en-US" sz="2000" dirty="0" smtClean="0"/>
              <a:t> </a:t>
            </a:r>
            <a:r>
              <a:rPr lang="en-US" sz="2000" dirty="0" err="1" smtClean="0"/>
              <a:t>biakan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eksperimen</a:t>
            </a:r>
            <a:r>
              <a:rPr lang="en-US" sz="2000" dirty="0" smtClean="0"/>
              <a:t> </a:t>
            </a:r>
            <a:r>
              <a:rPr lang="en-US" sz="2000" dirty="0" err="1" smtClean="0"/>
              <a:t>rekayasa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genetika</a:t>
            </a:r>
            <a:endParaRPr lang="en-US" sz="2000" dirty="0" smtClean="0"/>
          </a:p>
          <a:p>
            <a:r>
              <a:rPr lang="en-US" sz="2000" dirty="0" err="1" smtClean="0"/>
              <a:t>Mobilisasi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’</a:t>
            </a:r>
            <a:r>
              <a:rPr lang="en-US" sz="2000" dirty="0" err="1" smtClean="0"/>
              <a:t>ekspor</a:t>
            </a:r>
            <a:r>
              <a:rPr lang="en-US" sz="2000" dirty="0" smtClean="0"/>
              <a:t>-import’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, </a:t>
            </a:r>
          </a:p>
          <a:p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mikroba</a:t>
            </a:r>
            <a:r>
              <a:rPr lang="en-US" sz="2000" dirty="0" smtClean="0"/>
              <a:t> pathogen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dirinya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mutasi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menimbulkan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, </a:t>
            </a:r>
            <a:r>
              <a:rPr lang="en-US" sz="2000" dirty="0" err="1" smtClean="0"/>
              <a:t>resistensi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obat</a:t>
            </a:r>
            <a:r>
              <a:rPr lang="en-US" sz="2000" dirty="0" smtClean="0"/>
              <a:t> </a:t>
            </a:r>
            <a:r>
              <a:rPr lang="en-US" sz="2000" dirty="0" err="1" smtClean="0"/>
              <a:t>obatan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dicegah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3200" dirty="0" err="1" smtClean="0"/>
              <a:t>Pengendalian</a:t>
            </a:r>
            <a:endParaRPr 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wilayah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mengendalikan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risiko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yang </a:t>
            </a: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simultan</a:t>
            </a:r>
            <a:r>
              <a:rPr lang="en-US" sz="2800" dirty="0" smtClean="0"/>
              <a:t>, </a:t>
            </a:r>
            <a:r>
              <a:rPr lang="en-US" sz="2800" dirty="0" err="1" smtClean="0"/>
              <a:t>paripurna</a:t>
            </a:r>
            <a:r>
              <a:rPr lang="en-US" sz="2800" dirty="0" smtClean="0"/>
              <a:t>, </a:t>
            </a:r>
            <a:r>
              <a:rPr lang="en-US" sz="2800" dirty="0" err="1" smtClean="0"/>
              <a:t>terencana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terintegrasi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tatalaksana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wilayah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Kemitraan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Networking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 : Global Networking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antarnegara</a:t>
            </a:r>
            <a:r>
              <a:rPr lang="en-US" sz="2400" dirty="0" smtClean="0"/>
              <a:t>,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ASEAN, ASEAN + 3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(Japan, China, Korea), networking Indonesia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NAMRU 2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CDC Atlanta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endParaRPr lang="en-US" sz="2000" dirty="0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81000" y="2438400"/>
            <a:ext cx="16764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 smtClean="0">
                <a:solidFill>
                  <a:srgbClr val="000000"/>
                </a:solidFill>
                <a:latin typeface="Arial Narrow" pitchFamily="34" charset="0"/>
              </a:rPr>
              <a:t>Sumber</a:t>
            </a: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Arial Narrow" pitchFamily="34" charset="0"/>
              </a:rPr>
              <a:t>penghasil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Zat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pencemar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590800" y="24384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Emisi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5029200" y="24384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Konsentrasi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ambien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067300" y="38100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Pencemar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masuk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Tubuh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manusia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105400" y="51054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Efek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Kesehatan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manusia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447800" y="1295400"/>
            <a:ext cx="1600200" cy="7620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Pengendalian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teknologi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733800" y="1295400"/>
            <a:ext cx="1600200" cy="7620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Mekanisme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transport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7239000" y="3200400"/>
            <a:ext cx="1600200" cy="7620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Pola</a:t>
            </a:r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pajanan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7239000" y="4495800"/>
            <a:ext cx="1600200" cy="7620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Hubungan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Dosis-respon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133600" y="28194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343400" y="28956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286000" y="2209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4595813" y="2286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800725" y="32766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5943600" y="35814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5791200" y="46482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6019800" y="4876800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adigma-hidup-sehat-h-l-blu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066800"/>
            <a:ext cx="624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464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7200" b="1" dirty="0" err="1" smtClean="0">
                <a:solidFill>
                  <a:schemeClr val="tx2"/>
                </a:solidFill>
                <a:latin typeface="Tahoma" pitchFamily="34" charset="0"/>
              </a:rPr>
              <a:t>Terima</a:t>
            </a:r>
            <a:r>
              <a:rPr lang="en-US" sz="7200" b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7200" b="1" dirty="0" err="1" smtClean="0">
                <a:solidFill>
                  <a:schemeClr val="tx2"/>
                </a:solidFill>
                <a:latin typeface="Tahoma" pitchFamily="34" charset="0"/>
              </a:rPr>
              <a:t>Kasih</a:t>
            </a:r>
            <a:endParaRPr lang="en-US" sz="7200" b="1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3" name="Picture 3" descr="ShowLetter(4b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4514850" cy="2808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04800" y="3048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" y="457200"/>
            <a:ext cx="1752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HL Blum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01000" cy="5257800"/>
          </a:xfrm>
        </p:spPr>
        <p:txBody>
          <a:bodyPr/>
          <a:lstStyle/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determinan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4478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-Point Star 5"/>
          <p:cNvSpPr/>
          <p:nvPr/>
        </p:nvSpPr>
        <p:spPr>
          <a:xfrm>
            <a:off x="3733800" y="4953000"/>
            <a:ext cx="1981200" cy="990600"/>
          </a:xfrm>
          <a:prstGeom prst="star10">
            <a:avLst/>
          </a:prstGeom>
          <a:solidFill>
            <a:srgbClr val="CC0066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Agen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10000" y="1524000"/>
            <a:ext cx="2133600" cy="2514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Air</a:t>
            </a: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Udara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Pangan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Hewan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Serangga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Manusia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762000"/>
            <a:ext cx="2133600" cy="762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Komponen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Lingkungan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572000" y="4267200"/>
            <a:ext cx="381000" cy="53340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019800" y="2667000"/>
            <a:ext cx="609600" cy="38100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3505200"/>
            <a:ext cx="1828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Manusia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Rentan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81800" y="4800600"/>
            <a:ext cx="2133600" cy="1752600"/>
          </a:xfrm>
          <a:prstGeom prst="cloudCallout">
            <a:avLst>
              <a:gd name="adj1" fmla="val -112302"/>
              <a:gd name="adj2" fmla="val 13269"/>
            </a:avLst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err="1" smtClean="0">
                <a:solidFill>
                  <a:schemeClr val="tx1"/>
                </a:solidFill>
              </a:rPr>
              <a:t>Mikro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organisme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25425" indent="-22542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err="1" smtClean="0">
                <a:solidFill>
                  <a:schemeClr val="tx1"/>
                </a:solidFill>
              </a:rPr>
              <a:t>Bhn</a:t>
            </a:r>
            <a:r>
              <a:rPr lang="en-US" sz="1600" dirty="0" smtClean="0">
                <a:solidFill>
                  <a:schemeClr val="tx1"/>
                </a:solidFill>
              </a:rPr>
              <a:t> Kimia</a:t>
            </a:r>
          </a:p>
          <a:p>
            <a:pPr marL="225425" indent="-22542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err="1" smtClean="0">
                <a:solidFill>
                  <a:schemeClr val="tx1"/>
                </a:solidFill>
              </a:rPr>
              <a:t>Faktor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fisik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2362200"/>
            <a:ext cx="2438400" cy="838200"/>
          </a:xfrm>
          <a:prstGeom prst="roundRect">
            <a:avLst/>
          </a:prstGeom>
          <a:solidFill>
            <a:srgbClr val="6600CC"/>
          </a:solidFill>
          <a:ln>
            <a:solidFill>
              <a:srgbClr val="6600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Penyakit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Berbasis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Lingkungan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048000" y="2590800"/>
            <a:ext cx="609600" cy="38100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dirty="0" err="1" smtClean="0"/>
              <a:t>Penyakit</a:t>
            </a:r>
            <a:r>
              <a:rPr lang="en-US" sz="3200" dirty="0" smtClean="0"/>
              <a:t> </a:t>
            </a:r>
            <a:r>
              <a:rPr lang="en-US" sz="3200" dirty="0" err="1" smtClean="0"/>
              <a:t>Berbasis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patologis</a:t>
            </a:r>
            <a:r>
              <a:rPr lang="en-US" sz="2800" dirty="0" smtClean="0"/>
              <a:t> (</a:t>
            </a:r>
            <a:r>
              <a:rPr lang="en-US" sz="2800" dirty="0" err="1" smtClean="0"/>
              <a:t>kelainan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morfologi</a:t>
            </a:r>
            <a:r>
              <a:rPr lang="en-US" sz="2800" dirty="0" smtClean="0"/>
              <a:t>) </a:t>
            </a:r>
            <a:r>
              <a:rPr lang="en-US" sz="2800" dirty="0" err="1" smtClean="0"/>
              <a:t>suatu</a:t>
            </a:r>
            <a:r>
              <a:rPr lang="en-US" sz="2800" dirty="0" smtClean="0"/>
              <a:t> organ </a:t>
            </a:r>
            <a:r>
              <a:rPr lang="en-US" sz="2800" dirty="0" err="1" smtClean="0"/>
              <a:t>tubuh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segala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disekitarnya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Penyakit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akar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erat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kependudukan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Agen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Penyakit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sz="3600" dirty="0" smtClean="0"/>
              <a:t>Media </a:t>
            </a:r>
            <a:r>
              <a:rPr lang="en-US" sz="3600" dirty="0" err="1" smtClean="0"/>
              <a:t>Transmisi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5</a:t>
            </a:r>
          </a:p>
          <a:p>
            <a:pPr marL="1484312" indent="-514350">
              <a:buFont typeface="+mj-lt"/>
              <a:buAutoNum type="arabicPeriod"/>
            </a:pPr>
            <a:r>
              <a:rPr lang="en-US" dirty="0" err="1" smtClean="0"/>
              <a:t>Udara</a:t>
            </a:r>
            <a:endParaRPr lang="en-US" dirty="0" smtClean="0"/>
          </a:p>
          <a:p>
            <a:pPr marL="1484312" indent="-514350">
              <a:buFont typeface="+mj-lt"/>
              <a:buAutoNum type="arabicPeriod"/>
            </a:pPr>
            <a:r>
              <a:rPr lang="en-US" dirty="0" smtClean="0"/>
              <a:t>Air</a:t>
            </a:r>
          </a:p>
          <a:p>
            <a:pPr marL="1484312" indent="-514350">
              <a:buFont typeface="+mj-lt"/>
              <a:buAutoNum type="arabicPeriod"/>
            </a:pPr>
            <a:r>
              <a:rPr lang="en-US" dirty="0" err="1" smtClean="0"/>
              <a:t>Pangan</a:t>
            </a:r>
            <a:endParaRPr lang="en-US" dirty="0" smtClean="0"/>
          </a:p>
          <a:p>
            <a:pPr marL="1484312" indent="-514350">
              <a:buFont typeface="+mj-lt"/>
              <a:buAutoNum type="arabicPeriod"/>
            </a:pPr>
            <a:r>
              <a:rPr lang="en-US" dirty="0" err="1" smtClean="0"/>
              <a:t>Serangga</a:t>
            </a:r>
            <a:r>
              <a:rPr lang="en-US" dirty="0" smtClean="0"/>
              <a:t>/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</a:p>
          <a:p>
            <a:pPr marL="1484312" indent="-514350">
              <a:buFont typeface="+mj-lt"/>
              <a:buAutoNum type="arabicPeriod"/>
            </a:pPr>
            <a:r>
              <a:rPr lang="en-US" dirty="0" err="1" smtClean="0"/>
              <a:t>Manusia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xplosion 1 5"/>
          <p:cNvSpPr/>
          <p:nvPr/>
        </p:nvSpPr>
        <p:spPr>
          <a:xfrm>
            <a:off x="5867400" y="457200"/>
            <a:ext cx="2743200" cy="2209800"/>
          </a:xfrm>
          <a:prstGeom prst="irregularSeal1">
            <a:avLst/>
          </a:prstGeom>
          <a:solidFill>
            <a:srgbClr val="FF66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Potensi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Penyakit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</Template>
  <TotalTime>371</TotalTime>
  <Words>924</Words>
  <Application>Microsoft Office PowerPoint</Application>
  <PresentationFormat>On-screen Show (4:3)</PresentationFormat>
  <Paragraphs>212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Template PPT UEU Pertemuan 1 - Copy 1</vt:lpstr>
      <vt:lpstr>PowerPoint Presentation</vt:lpstr>
      <vt:lpstr>H.L. Blum</vt:lpstr>
      <vt:lpstr>PowerPoint Presentation</vt:lpstr>
      <vt:lpstr>PowerPoint Presentation</vt:lpstr>
      <vt:lpstr>PowerPoint Presentation</vt:lpstr>
      <vt:lpstr>Penyakit Berbasis Lingkungan</vt:lpstr>
      <vt:lpstr>Agen Penyakit</vt:lpstr>
      <vt:lpstr>Media Transmisi</vt:lpstr>
      <vt:lpstr>PowerPoint Presentation</vt:lpstr>
      <vt:lpstr>Contoh</vt:lpstr>
      <vt:lpstr>Patogenesis Penyakit dalam  perspektif lingkungan dan kependudukan (Achmadi, 2005)</vt:lpstr>
      <vt:lpstr>Masalah Penyakit Berbasis Lingkungan </vt:lpstr>
      <vt:lpstr>PowerPoint Presentation</vt:lpstr>
      <vt:lpstr>PowerPoint Presentation</vt:lpstr>
      <vt:lpstr>Diare</vt:lpstr>
      <vt:lpstr>Malaria</vt:lpstr>
      <vt:lpstr>Demam berdarah</vt:lpstr>
      <vt:lpstr>Penyakit kecacingan</vt:lpstr>
      <vt:lpstr>Penyakit kulit</vt:lpstr>
      <vt:lpstr>ISPA dan TB paru</vt:lpstr>
      <vt:lpstr>Keracunan makanan</vt:lpstr>
      <vt:lpstr>Dampak</vt:lpstr>
      <vt:lpstr>Penyakit Berbasis Lingkungan pada Suatu Wilayah</vt:lpstr>
      <vt:lpstr>PowerPoint Presentation</vt:lpstr>
      <vt:lpstr>Pengendalian</vt:lpstr>
      <vt:lpstr>PowerPoint Presentation</vt:lpstr>
      <vt:lpstr>Proses Pengendalian Dampak Lingkungan Terhadap Gangguan Kesehatan Manusia</vt:lpstr>
      <vt:lpstr>PowerPoint Presentation</vt:lpstr>
      <vt:lpstr>PowerPoint Presentation</vt:lpstr>
    </vt:vector>
  </TitlesOfParts>
  <Company>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PRAIRIE GRASS</dc:title>
  <dc:creator>Yuyun</dc:creator>
  <cp:lastModifiedBy>BPISTI2008</cp:lastModifiedBy>
  <cp:revision>6</cp:revision>
  <dcterms:created xsi:type="dcterms:W3CDTF">2012-08-05T13:10:55Z</dcterms:created>
  <dcterms:modified xsi:type="dcterms:W3CDTF">2018-10-18T10:16:26Z</dcterms:modified>
</cp:coreProperties>
</file>