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3" r:id="rId20"/>
    <p:sldId id="261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963CF8-23D6-4BA9-A7D8-9AEE4C9E1E0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79CBD1-C83B-4435-A924-E184CE270C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</a:t>
            </a:r>
            <a:br>
              <a:rPr lang="en-US" dirty="0" smtClean="0"/>
            </a:br>
            <a:r>
              <a:rPr lang="en-US" dirty="0" smtClean="0"/>
              <a:t>PROMOSI KESEHATAN DI SEKOLAH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7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PROMKES DI SEKOLAH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-PHBS.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.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(</a:t>
            </a:r>
            <a:r>
              <a:rPr lang="en-US" dirty="0" err="1"/>
              <a:t>kesempatan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30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SASARAN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  <a:p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berperan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belajar-mengajar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(guru,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).</a:t>
            </a:r>
          </a:p>
          <a:p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kantin</a:t>
            </a:r>
            <a:r>
              <a:rPr lang="en-US" dirty="0"/>
              <a:t>, </a:t>
            </a:r>
            <a:r>
              <a:rPr lang="en-US" dirty="0" err="1"/>
              <a:t>penjaga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lain-lain).</a:t>
            </a:r>
          </a:p>
          <a:p>
            <a:r>
              <a:rPr lang="en-US" dirty="0" err="1"/>
              <a:t>Persatuan</a:t>
            </a:r>
            <a:r>
              <a:rPr lang="en-US" dirty="0"/>
              <a:t> Guru </a:t>
            </a:r>
            <a:r>
              <a:rPr lang="en-US" dirty="0" err="1"/>
              <a:t>Republik</a:t>
            </a:r>
            <a:r>
              <a:rPr lang="en-US" dirty="0"/>
              <a:t> Indonesia,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  <a:p>
            <a:r>
              <a:rPr lang="en-US" dirty="0"/>
              <a:t>Tim Pembina UKS </a:t>
            </a:r>
            <a:r>
              <a:rPr lang="en-US" dirty="0" err="1"/>
              <a:t>dan</a:t>
            </a:r>
            <a:r>
              <a:rPr lang="en-US" dirty="0"/>
              <a:t> Tim </a:t>
            </a:r>
            <a:r>
              <a:rPr lang="en-US" dirty="0" err="1"/>
              <a:t>Pelaksana</a:t>
            </a:r>
            <a:r>
              <a:rPr lang="en-US" dirty="0"/>
              <a:t> UKS.</a:t>
            </a:r>
          </a:p>
          <a:p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/</a:t>
            </a: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(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Kepala</a:t>
            </a:r>
            <a:r>
              <a:rPr lang="en-US" dirty="0"/>
              <a:t> Daerah, DPR/DPRD).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51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guru,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sekolahterlindungi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proses </a:t>
            </a:r>
            <a:r>
              <a:rPr lang="en-US" dirty="0" err="1"/>
              <a:t>belajar-mengajar</a:t>
            </a:r>
            <a:r>
              <a:rPr lang="en-US" dirty="0"/>
              <a:t> yang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endParaRPr lang="en-US" dirty="0"/>
          </a:p>
          <a:p>
            <a:r>
              <a:rPr lang="en-US" dirty="0"/>
              <a:t>Citra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(</a:t>
            </a:r>
            <a:r>
              <a:rPr lang="en-US" dirty="0" err="1"/>
              <a:t>masyarakat</a:t>
            </a:r>
            <a:r>
              <a:rPr lang="en-US" dirty="0"/>
              <a:t>)</a:t>
            </a:r>
          </a:p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  <a:p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percontohan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33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UU No. 23 </a:t>
            </a:r>
            <a:r>
              <a:rPr lang="en-US" dirty="0" err="1"/>
              <a:t>Tahun</a:t>
            </a:r>
            <a:r>
              <a:rPr lang="en-US" dirty="0"/>
              <a:t> 1992 </a:t>
            </a:r>
            <a:r>
              <a:rPr lang="en-US" dirty="0" err="1"/>
              <a:t>Pasal</a:t>
            </a:r>
            <a:r>
              <a:rPr lang="en-US" dirty="0"/>
              <a:t> 45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/>
              <a:t>UU No. 20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  <a:p>
            <a:r>
              <a:rPr lang="en-US" dirty="0"/>
              <a:t>SKB 4 </a:t>
            </a:r>
            <a:r>
              <a:rPr lang="en-US" dirty="0" err="1"/>
              <a:t>Menteri</a:t>
            </a:r>
            <a:r>
              <a:rPr lang="en-US" dirty="0"/>
              <a:t> (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Menteri</a:t>
            </a:r>
            <a:r>
              <a:rPr lang="en-US" dirty="0"/>
              <a:t> Agama,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) No. 1/U/SKB/2003, 1067/</a:t>
            </a:r>
            <a:r>
              <a:rPr lang="en-US" dirty="0" err="1"/>
              <a:t>Menkes</a:t>
            </a:r>
            <a:r>
              <a:rPr lang="en-US" dirty="0"/>
              <a:t>/SKB/VII/2003, MA/230 A/2003, </a:t>
            </a:r>
            <a:r>
              <a:rPr lang="en-US" dirty="0" err="1"/>
              <a:t>dan</a:t>
            </a:r>
            <a:r>
              <a:rPr lang="en-US" dirty="0"/>
              <a:t> 26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Usaha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/>
              <a:t>SKB 4 </a:t>
            </a:r>
            <a:r>
              <a:rPr lang="en-US" dirty="0" err="1"/>
              <a:t>Menteri</a:t>
            </a:r>
            <a:r>
              <a:rPr lang="en-US" dirty="0"/>
              <a:t> (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Menteri</a:t>
            </a:r>
            <a:r>
              <a:rPr lang="en-US" dirty="0"/>
              <a:t> Agama,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) No. 2/P/SKB/2003, No. 1068/</a:t>
            </a:r>
            <a:r>
              <a:rPr lang="en-US" dirty="0" err="1"/>
              <a:t>Menkes</a:t>
            </a:r>
            <a:r>
              <a:rPr lang="en-US" dirty="0"/>
              <a:t>/SKB/VII/2003, MA/230 B/2003, </a:t>
            </a:r>
            <a:r>
              <a:rPr lang="en-US" dirty="0" err="1"/>
              <a:t>dan</a:t>
            </a:r>
            <a:r>
              <a:rPr lang="en-US" dirty="0"/>
              <a:t> 4415-404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tentang</a:t>
            </a:r>
            <a:r>
              <a:rPr lang="en-US" dirty="0"/>
              <a:t> Tim Pembina Usaha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Pusat</a:t>
            </a:r>
            <a:endParaRPr lang="en-US" dirty="0"/>
          </a:p>
          <a:p>
            <a:r>
              <a:rPr lang="en-US" dirty="0" err="1"/>
              <a:t>Kepmenkes</a:t>
            </a:r>
            <a:r>
              <a:rPr lang="en-US" dirty="0"/>
              <a:t> No. 1193/</a:t>
            </a:r>
            <a:r>
              <a:rPr lang="en-US" dirty="0" err="1"/>
              <a:t>Menkes</a:t>
            </a:r>
            <a:r>
              <a:rPr lang="en-US" dirty="0"/>
              <a:t>/SK/VIII/2004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Kepmenkes</a:t>
            </a:r>
            <a:r>
              <a:rPr lang="en-US" dirty="0"/>
              <a:t> No. 1114/</a:t>
            </a:r>
            <a:r>
              <a:rPr lang="en-US" dirty="0" err="1"/>
              <a:t>Menkes</a:t>
            </a:r>
            <a:r>
              <a:rPr lang="en-US" dirty="0"/>
              <a:t>/SK/VIII/2005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7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09016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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r>
              <a:rPr lang="en-US" dirty="0"/>
              <a:t> (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 smtClean="0"/>
              <a:t>)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prov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&amp; IS</a:t>
            </a:r>
          </a:p>
          <a:p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multi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(Tim Pembina UKS &amp; Tim </a:t>
            </a:r>
            <a:r>
              <a:rPr lang="en-US" dirty="0" err="1"/>
              <a:t>Pelaksana</a:t>
            </a:r>
            <a:r>
              <a:rPr lang="en-US" dirty="0"/>
              <a:t> UKS)</a:t>
            </a:r>
          </a:p>
          <a:p>
            <a:r>
              <a:rPr lang="en-US" dirty="0" err="1"/>
              <a:t>Peningkatan</a:t>
            </a:r>
            <a:r>
              <a:rPr lang="en-US" dirty="0"/>
              <a:t> PHBS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dg keg UKS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kebijkan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perundangan</a:t>
            </a:r>
            <a:r>
              <a:rPr lang="en-US" dirty="0"/>
              <a:t>,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sec.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tk</a:t>
            </a:r>
            <a:r>
              <a:rPr lang="en-US" dirty="0"/>
              <a:t> </a:t>
            </a:r>
            <a:r>
              <a:rPr lang="en-US" dirty="0" err="1"/>
              <a:t>prov</a:t>
            </a:r>
            <a:r>
              <a:rPr lang="en-US" dirty="0"/>
              <a:t>, </a:t>
            </a:r>
            <a:r>
              <a:rPr lang="en-US" dirty="0" err="1"/>
              <a:t>tk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kemitraan</a:t>
            </a:r>
            <a:endParaRPr lang="en-US" dirty="0"/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 di </a:t>
            </a:r>
            <a:r>
              <a:rPr lang="en-US" dirty="0" err="1"/>
              <a:t>kab</a:t>
            </a:r>
            <a:r>
              <a:rPr lang="en-US" dirty="0"/>
              <a:t>./</a:t>
            </a:r>
            <a:r>
              <a:rPr lang="en-US" dirty="0" err="1"/>
              <a:t>kota</a:t>
            </a:r>
            <a:r>
              <a:rPr lang="en-US" dirty="0"/>
              <a:t>, prov. &amp; </a:t>
            </a:r>
            <a:r>
              <a:rPr lang="en-US" dirty="0" err="1"/>
              <a:t>pusat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5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  <a:p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Sehat</a:t>
            </a:r>
            <a:endParaRPr lang="en-US" dirty="0"/>
          </a:p>
          <a:p>
            <a:r>
              <a:rPr lang="en-US" dirty="0" err="1"/>
              <a:t>Penggalangan</a:t>
            </a:r>
            <a:r>
              <a:rPr lang="en-US" dirty="0"/>
              <a:t> </a:t>
            </a:r>
            <a:r>
              <a:rPr lang="en-US" dirty="0" err="1"/>
              <a:t>Kemitraan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  <a:p>
            <a:r>
              <a:rPr lang="en-US" dirty="0" err="1"/>
              <a:t>Pengkajian</a:t>
            </a:r>
            <a:r>
              <a:rPr lang="en-US" dirty="0"/>
              <a:t>/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Program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Preventif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endParaRPr lang="en-US" dirty="0"/>
          </a:p>
          <a:p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19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PENGEMBANGAN PROMKES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410200"/>
          </a:xfrm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/>
              <a:t>MEMBENTUK KEMITRAAN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Depkes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Depdiknas</a:t>
            </a:r>
            <a:r>
              <a:rPr lang="en-US" dirty="0"/>
              <a:t>, guru, orang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smtClean="0"/>
              <a:t>IMPLEMENTASI KEBIJAKAN </a:t>
            </a:r>
            <a:r>
              <a:rPr lang="en-US" dirty="0"/>
              <a:t>KESEHATAN</a:t>
            </a:r>
          </a:p>
          <a:p>
            <a:pPr marL="457200" lvl="1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staf</a:t>
            </a:r>
            <a:endParaRPr lang="en-US" dirty="0"/>
          </a:p>
          <a:p>
            <a:r>
              <a:rPr lang="en-US" dirty="0"/>
              <a:t>MENYEDIAKAN AKSES PELAYANAN KESEHATAN</a:t>
            </a:r>
          </a:p>
          <a:p>
            <a:pPr marL="457200" lvl="1" indent="0">
              <a:buNone/>
            </a:pPr>
            <a:r>
              <a:rPr lang="en-US" dirty="0"/>
              <a:t>yang </a:t>
            </a:r>
            <a:r>
              <a:rPr lang="en-US" dirty="0" err="1"/>
              <a:t>preventif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kuratif</a:t>
            </a:r>
            <a:r>
              <a:rPr lang="en-US" dirty="0"/>
              <a:t>,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pangan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nutrisi</a:t>
            </a:r>
            <a:endParaRPr lang="en-US" dirty="0"/>
          </a:p>
          <a:p>
            <a:r>
              <a:rPr lang="en-US" dirty="0"/>
              <a:t>PENDIDIKAN KESEHATAN</a:t>
            </a:r>
          </a:p>
          <a:p>
            <a:pPr marL="457200" lvl="1" indent="0">
              <a:buNone/>
            </a:pP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ekstra</a:t>
            </a:r>
            <a:r>
              <a:rPr lang="en-US" dirty="0"/>
              <a:t> </a:t>
            </a:r>
            <a:r>
              <a:rPr lang="en-US" dirty="0" err="1"/>
              <a:t>kurikuler</a:t>
            </a:r>
            <a:endParaRPr lang="en-US" dirty="0"/>
          </a:p>
          <a:p>
            <a:r>
              <a:rPr lang="en-US" dirty="0"/>
              <a:t>SEKOLAH YANG </a:t>
            </a:r>
            <a:r>
              <a:rPr lang="en-US" dirty="0" smtClean="0"/>
              <a:t>MEMPROMOSIKAN KESEHATAN</a:t>
            </a:r>
            <a:endParaRPr lang="en-US" dirty="0"/>
          </a:p>
          <a:p>
            <a:r>
              <a:rPr lang="en-US" dirty="0"/>
              <a:t>MENYEDIAKAN LINGKUNGAN YANG SEHAT DAN </a:t>
            </a:r>
            <a:r>
              <a:rPr lang="en-US" dirty="0" smtClean="0"/>
              <a:t>AMAN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psikososial</a:t>
            </a:r>
            <a:endParaRPr lang="en-US" dirty="0"/>
          </a:p>
          <a:p>
            <a:r>
              <a:rPr lang="en-US" dirty="0"/>
              <a:t>MENINGKATKAN KESEHATAN </a:t>
            </a:r>
            <a:r>
              <a:rPr lang="en-US" dirty="0" smtClean="0"/>
              <a:t>MASYARAKAT</a:t>
            </a:r>
          </a:p>
          <a:p>
            <a:pPr marL="722376" lvl="2" indent="0">
              <a:buNone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partisipasi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19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DUKUNGAN DAN 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en-US" dirty="0"/>
              <a:t>Tim Pembina UKS</a:t>
            </a:r>
          </a:p>
          <a:p>
            <a:pPr lvl="1"/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UKS</a:t>
            </a:r>
          </a:p>
          <a:p>
            <a:pPr lvl="1"/>
            <a:r>
              <a:rPr lang="en-US" dirty="0" err="1"/>
              <a:t>Mengkoordinasikan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program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UKS</a:t>
            </a:r>
          </a:p>
          <a:p>
            <a:pPr lvl="1"/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promkes</a:t>
            </a:r>
            <a:r>
              <a:rPr lang="en-US" dirty="0" smtClean="0"/>
              <a:t> di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UKS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en-US" dirty="0" smtClean="0"/>
          </a:p>
          <a:p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pPr lvl="1"/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guru-guru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DUKUNGAN DAN 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SK,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edaran</a:t>
            </a:r>
            <a:r>
              <a:rPr lang="en-US" dirty="0"/>
              <a:t> 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intruksi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/</a:t>
            </a:r>
            <a:r>
              <a:rPr lang="en-US" dirty="0" err="1"/>
              <a:t>anggaran</a:t>
            </a:r>
            <a:endParaRPr lang="en-US" dirty="0"/>
          </a:p>
          <a:p>
            <a:r>
              <a:rPr lang="en-US" dirty="0" err="1"/>
              <a:t>Mengkoordinasikan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Guru</a:t>
            </a:r>
          </a:p>
          <a:p>
            <a:r>
              <a:rPr lang="en-US" dirty="0" err="1"/>
              <a:t>Mengadvokasi</a:t>
            </a:r>
            <a:r>
              <a:rPr lang="en-US" dirty="0"/>
              <a:t> </a:t>
            </a:r>
            <a:r>
              <a:rPr lang="en-US" dirty="0" err="1"/>
              <a:t>yayasan</a:t>
            </a:r>
            <a:r>
              <a:rPr lang="en-US" dirty="0"/>
              <a:t>/orang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/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Sosialisasi</a:t>
            </a:r>
            <a:r>
              <a:rPr lang="en-US" dirty="0"/>
              <a:t> PHBS di </a:t>
            </a:r>
            <a:r>
              <a:rPr lang="en-US" dirty="0" err="1"/>
              <a:t>lingk</a:t>
            </a:r>
            <a:r>
              <a:rPr lang="en-US" dirty="0"/>
              <a:t>.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PHBS</a:t>
            </a:r>
          </a:p>
          <a:p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PHBS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45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 HOLDER YANG BERPERAN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/>
              <a:t>DUKUNGAN DAN PERAN</a:t>
            </a:r>
          </a:p>
          <a:p>
            <a:r>
              <a:rPr lang="en-US" dirty="0" err="1"/>
              <a:t>Pemerintah</a:t>
            </a:r>
            <a:r>
              <a:rPr lang="en-US" dirty="0"/>
              <a:t> Daerah (</a:t>
            </a:r>
            <a:r>
              <a:rPr lang="en-US" dirty="0" err="1"/>
              <a:t>Bupati</a:t>
            </a:r>
            <a:r>
              <a:rPr lang="en-US" dirty="0"/>
              <a:t>/</a:t>
            </a:r>
            <a:r>
              <a:rPr lang="en-US" dirty="0" err="1"/>
              <a:t>Walikota</a:t>
            </a:r>
            <a:r>
              <a:rPr lang="en-US" dirty="0"/>
              <a:t>, </a:t>
            </a:r>
            <a:r>
              <a:rPr lang="en-US" dirty="0" err="1"/>
              <a:t>Bappeda</a:t>
            </a:r>
            <a:r>
              <a:rPr lang="en-US" dirty="0"/>
              <a:t>, DPRD)</a:t>
            </a:r>
          </a:p>
          <a:p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(</a:t>
            </a:r>
            <a:r>
              <a:rPr lang="en-US" dirty="0" err="1"/>
              <a:t>Depkes</a:t>
            </a:r>
            <a:r>
              <a:rPr lang="en-US" dirty="0"/>
              <a:t>, </a:t>
            </a:r>
            <a:r>
              <a:rPr lang="en-US" dirty="0" err="1"/>
              <a:t>Depdiknas</a:t>
            </a:r>
            <a:r>
              <a:rPr lang="en-US" dirty="0"/>
              <a:t>, </a:t>
            </a:r>
            <a:r>
              <a:rPr lang="en-US" dirty="0" err="1"/>
              <a:t>Depag</a:t>
            </a:r>
            <a:r>
              <a:rPr lang="en-US" dirty="0"/>
              <a:t>, </a:t>
            </a:r>
            <a:r>
              <a:rPr lang="en-US" dirty="0" err="1"/>
              <a:t>Depdagri</a:t>
            </a:r>
            <a:r>
              <a:rPr lang="en-US" dirty="0"/>
              <a:t>)</a:t>
            </a:r>
          </a:p>
          <a:p>
            <a:r>
              <a:rPr lang="en-US" dirty="0"/>
              <a:t>Tim Pembina UKS</a:t>
            </a:r>
          </a:p>
          <a:p>
            <a:r>
              <a:rPr lang="en-US" dirty="0"/>
              <a:t>Tim </a:t>
            </a:r>
            <a:r>
              <a:rPr lang="en-US" dirty="0" err="1"/>
              <a:t>Pelaksana</a:t>
            </a:r>
            <a:r>
              <a:rPr lang="en-US" dirty="0"/>
              <a:t> UKS</a:t>
            </a:r>
          </a:p>
          <a:p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/>
              <a:t>Guru</a:t>
            </a:r>
          </a:p>
          <a:p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Murid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PERTIMBANGAN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endParaRPr lang="en-US" dirty="0"/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,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/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aset</a:t>
            </a:r>
            <a:r>
              <a:rPr lang="en-US" dirty="0"/>
              <a:t> ( modal </a:t>
            </a:r>
            <a:r>
              <a:rPr lang="en-US" dirty="0" err="1"/>
              <a:t>utama</a:t>
            </a:r>
            <a:r>
              <a:rPr lang="en-US" dirty="0"/>
              <a:t>)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,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kesehatannya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40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DUKUNGAN DAN 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Murid</a:t>
            </a:r>
            <a:endParaRPr lang="en-US" dirty="0"/>
          </a:p>
          <a:p>
            <a:r>
              <a:rPr lang="en-US" dirty="0" err="1"/>
              <a:t>Menyetujui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PHBS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PHBS di </a:t>
            </a:r>
            <a:r>
              <a:rPr lang="en-US" dirty="0" err="1"/>
              <a:t>sekolah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69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HASIL YANG DIHARAPKAN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PHBS</a:t>
            </a:r>
          </a:p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kader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keluarganya</a:t>
            </a:r>
            <a:endParaRPr lang="en-US" dirty="0"/>
          </a:p>
          <a:p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promkes</a:t>
            </a:r>
            <a:endParaRPr lang="en-US" dirty="0"/>
          </a:p>
          <a:p>
            <a:r>
              <a:rPr lang="en-US" dirty="0"/>
              <a:t>Para guru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&amp; </a:t>
            </a:r>
            <a:r>
              <a:rPr lang="en-US" dirty="0" err="1"/>
              <a:t>berprestasi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93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/>
              <a:t>masukan</a:t>
            </a:r>
            <a:r>
              <a:rPr lang="en-US" dirty="0"/>
              <a:t> :</a:t>
            </a:r>
          </a:p>
          <a:p>
            <a:r>
              <a:rPr lang="en-US" dirty="0" err="1"/>
              <a:t>komitmen</a:t>
            </a:r>
            <a:r>
              <a:rPr lang="en-US" dirty="0"/>
              <a:t>, SDM, </a:t>
            </a:r>
            <a:r>
              <a:rPr lang="en-US" dirty="0" err="1"/>
              <a:t>sarana</a:t>
            </a:r>
            <a:r>
              <a:rPr lang="en-US" dirty="0"/>
              <a:t>, media, </a:t>
            </a:r>
            <a:r>
              <a:rPr lang="en-US" dirty="0" err="1"/>
              <a:t>dana</a:t>
            </a:r>
            <a:endParaRPr lang="en-US" dirty="0"/>
          </a:p>
          <a:p>
            <a:r>
              <a:rPr lang="en-US" dirty="0" err="1"/>
              <a:t>Indikator</a:t>
            </a:r>
            <a:r>
              <a:rPr lang="en-US" dirty="0"/>
              <a:t> proses :</a:t>
            </a:r>
          </a:p>
          <a:p>
            <a:r>
              <a:rPr lang="en-US" dirty="0"/>
              <a:t>proses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:</a:t>
            </a:r>
          </a:p>
          <a:p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:</a:t>
            </a:r>
          </a:p>
          <a:p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promkes</a:t>
            </a:r>
            <a:endParaRPr lang="en-US" dirty="0"/>
          </a:p>
          <a:p>
            <a:r>
              <a:rPr lang="en-US" dirty="0" err="1"/>
              <a:t>sekolahPHBS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7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STAKEHOLDER YANG BERPERAN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Mencuci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bersih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sabun</a:t>
            </a:r>
            <a:endParaRPr lang="en-US" dirty="0"/>
          </a:p>
          <a:p>
            <a:r>
              <a:rPr lang="en-US" dirty="0" err="1"/>
              <a:t>Jajan</a:t>
            </a:r>
            <a:r>
              <a:rPr lang="en-US" dirty="0"/>
              <a:t> di </a:t>
            </a:r>
            <a:r>
              <a:rPr lang="en-US" dirty="0" err="1"/>
              <a:t>kantin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sehat</a:t>
            </a:r>
            <a:endParaRPr lang="en-US" dirty="0"/>
          </a:p>
          <a:p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tempatnya</a:t>
            </a:r>
            <a:endParaRPr lang="en-US" dirty="0"/>
          </a:p>
          <a:p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raga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Menimbang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3-6 </a:t>
            </a:r>
            <a:r>
              <a:rPr lang="en-US" dirty="0" err="1"/>
              <a:t>bulan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Memberantas</a:t>
            </a:r>
            <a:r>
              <a:rPr lang="en-US" dirty="0"/>
              <a:t> </a:t>
            </a:r>
            <a:r>
              <a:rPr lang="en-US" dirty="0" err="1"/>
              <a:t>jentik</a:t>
            </a:r>
            <a:r>
              <a:rPr lang="en-US" dirty="0"/>
              <a:t> </a:t>
            </a:r>
            <a:r>
              <a:rPr lang="en-US" dirty="0" err="1"/>
              <a:t>nyamuk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rutin</a:t>
            </a:r>
            <a:endParaRPr lang="en-US" dirty="0"/>
          </a:p>
          <a:p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air </a:t>
            </a:r>
            <a:r>
              <a:rPr lang="en-US" dirty="0" err="1"/>
              <a:t>kecil</a:t>
            </a:r>
            <a:r>
              <a:rPr lang="en-US" dirty="0"/>
              <a:t> di </a:t>
            </a:r>
            <a:r>
              <a:rPr lang="en-US" dirty="0" err="1"/>
              <a:t>jamban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/>
              <a:t>PHBS DI SEKOLAH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6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Sekolah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dapatterancamterjadinyapenularan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r>
              <a:rPr lang="en-US" dirty="0"/>
              <a:t>PENTINGNYA UPAYA PROMOSI KESEHATAN</a:t>
            </a:r>
          </a:p>
          <a:p>
            <a:r>
              <a:rPr lang="en-US" dirty="0"/>
              <a:t>PENINGKATAN PHBS DI SEKOLAH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5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PERTIMBANGAN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UU </a:t>
            </a:r>
            <a:r>
              <a:rPr lang="en-US" dirty="0" err="1"/>
              <a:t>Nomor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 1992, </a:t>
            </a:r>
            <a:r>
              <a:rPr lang="en-US" dirty="0" err="1"/>
              <a:t>bab</a:t>
            </a:r>
            <a:r>
              <a:rPr lang="en-US" dirty="0"/>
              <a:t> V </a:t>
            </a:r>
            <a:r>
              <a:rPr lang="en-US" dirty="0" err="1"/>
              <a:t>pasal</a:t>
            </a:r>
            <a:r>
              <a:rPr lang="en-US" dirty="0"/>
              <a:t> 45</a:t>
            </a:r>
          </a:p>
          <a:p>
            <a:r>
              <a:rPr lang="en-US" dirty="0" err="1"/>
              <a:t>Tujuanpenyelenggaraan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</a:t>
            </a:r>
          </a:p>
          <a:p>
            <a:r>
              <a:rPr lang="en-US" dirty="0" err="1"/>
              <a:t>mendidik</a:t>
            </a:r>
            <a:r>
              <a:rPr lang="en-US" dirty="0"/>
              <a:t> SDM </a:t>
            </a:r>
            <a:r>
              <a:rPr lang="en-US" dirty="0" err="1" smtClean="0"/>
              <a:t>berkualitas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9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DASAR PERTIMBANGAN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WHO</a:t>
            </a:r>
          </a:p>
          <a:p>
            <a:r>
              <a:rPr lang="en-US" dirty="0"/>
              <a:t>KONSEP SEKOLAH </a:t>
            </a:r>
            <a:r>
              <a:rPr lang="en-US" dirty="0" smtClean="0"/>
              <a:t>SEHAT (</a:t>
            </a:r>
            <a:r>
              <a:rPr lang="en-US" dirty="0"/>
              <a:t>HEALTH PROMOTING SCHOOL)</a:t>
            </a:r>
          </a:p>
          <a:p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ciri-ciri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yankes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lvl="1"/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kesmas</a:t>
            </a:r>
            <a:endParaRPr lang="en-US" dirty="0"/>
          </a:p>
          <a:p>
            <a:pPr lvl="1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UKS :</a:t>
            </a:r>
          </a:p>
          <a:p>
            <a:pPr lvl="1"/>
            <a:r>
              <a:rPr lang="en-US" dirty="0"/>
              <a:t>MENANAMKAN NILAI-NILAI PHBS DAN</a:t>
            </a:r>
          </a:p>
          <a:p>
            <a:pPr lvl="1"/>
            <a:r>
              <a:rPr lang="en-US" dirty="0"/>
              <a:t>MENCIPTAKANLINGKUNGAN SEKOLAH YANG SEHAT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9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PHBS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optimal</a:t>
            </a:r>
          </a:p>
          <a:p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: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rawan</a:t>
            </a:r>
            <a:r>
              <a:rPr lang="en-US" dirty="0"/>
              <a:t> </a:t>
            </a:r>
            <a:r>
              <a:rPr lang="en-US" dirty="0" err="1"/>
              <a:t>terserang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(</a:t>
            </a:r>
            <a:r>
              <a:rPr lang="en-US" dirty="0" err="1"/>
              <a:t>usia</a:t>
            </a:r>
            <a:r>
              <a:rPr lang="en-US" dirty="0"/>
              <a:t> 6 </a:t>
            </a:r>
            <a:r>
              <a:rPr lang="en-US" dirty="0" err="1"/>
              <a:t>s.d</a:t>
            </a:r>
            <a:r>
              <a:rPr lang="en-US" dirty="0"/>
              <a:t> &lt;10 </a:t>
            </a:r>
            <a:r>
              <a:rPr lang="en-US" dirty="0" err="1"/>
              <a:t>tahun</a:t>
            </a:r>
            <a:r>
              <a:rPr lang="en-US" dirty="0"/>
              <a:t>),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PHBS.</a:t>
            </a:r>
          </a:p>
          <a:p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optimal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  <a:p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kurang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1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PERMASALAHAN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Data </a:t>
            </a:r>
            <a:r>
              <a:rPr lang="en-US" dirty="0" err="1"/>
              <a:t>Depkes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2000 </a:t>
            </a:r>
            <a:r>
              <a:rPr lang="en-US" dirty="0" err="1"/>
              <a:t>prevalensi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kecacingan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SD </a:t>
            </a:r>
            <a:r>
              <a:rPr lang="en-US" dirty="0" err="1"/>
              <a:t>sebesar</a:t>
            </a:r>
            <a:r>
              <a:rPr lang="en-US" dirty="0"/>
              <a:t> 60-80%.</a:t>
            </a:r>
          </a:p>
          <a:p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kecacingan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cuci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sabun</a:t>
            </a:r>
            <a:r>
              <a:rPr lang="en-US" dirty="0"/>
              <a:t>, BAB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dijamban</a:t>
            </a:r>
            <a:r>
              <a:rPr lang="en-US" dirty="0"/>
              <a:t>, </a:t>
            </a:r>
            <a:r>
              <a:rPr lang="en-US" dirty="0" err="1"/>
              <a:t>jajan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di </a:t>
            </a:r>
            <a:r>
              <a:rPr lang="en-US" dirty="0" err="1"/>
              <a:t>kantin</a:t>
            </a:r>
            <a:r>
              <a:rPr lang="en-US" dirty="0"/>
              <a:t>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Yayasan</a:t>
            </a:r>
            <a:r>
              <a:rPr lang="en-US" dirty="0"/>
              <a:t> </a:t>
            </a:r>
            <a:r>
              <a:rPr lang="en-US" dirty="0" err="1"/>
              <a:t>Kusuma</a:t>
            </a:r>
            <a:r>
              <a:rPr lang="en-US" dirty="0"/>
              <a:t> </a:t>
            </a:r>
            <a:r>
              <a:rPr lang="en-US" dirty="0" err="1"/>
              <a:t>Buana</a:t>
            </a:r>
            <a:r>
              <a:rPr lang="en-US" dirty="0"/>
              <a:t> di 17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di Jakarta, </a:t>
            </a:r>
            <a:r>
              <a:rPr lang="en-US" dirty="0" err="1"/>
              <a:t>prevalensi</a:t>
            </a:r>
            <a:r>
              <a:rPr lang="en-US" dirty="0"/>
              <a:t> anemia </a:t>
            </a:r>
            <a:r>
              <a:rPr lang="en-US" dirty="0" err="1"/>
              <a:t>sebesar</a:t>
            </a:r>
            <a:r>
              <a:rPr lang="en-US" dirty="0"/>
              <a:t> 23,2%.</a:t>
            </a:r>
          </a:p>
          <a:p>
            <a:r>
              <a:rPr lang="en-US" dirty="0" err="1"/>
              <a:t>Hasil</a:t>
            </a:r>
            <a:r>
              <a:rPr lang="en-US" dirty="0"/>
              <a:t> SKRT </a:t>
            </a:r>
            <a:r>
              <a:rPr lang="en-US" dirty="0" err="1"/>
              <a:t>tahun</a:t>
            </a:r>
            <a:r>
              <a:rPr lang="en-US" dirty="0"/>
              <a:t> 2001 </a:t>
            </a:r>
            <a:r>
              <a:rPr lang="en-US" dirty="0" err="1"/>
              <a:t>prevalensi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karies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periodontal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74,4%.</a:t>
            </a:r>
          </a:p>
          <a:p>
            <a:r>
              <a:rPr lang="en-US" dirty="0" err="1"/>
              <a:t>Menurut</a:t>
            </a:r>
            <a:r>
              <a:rPr lang="en-US" dirty="0"/>
              <a:t> data </a:t>
            </a:r>
            <a:r>
              <a:rPr lang="en-US" dirty="0" err="1"/>
              <a:t>Susenas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2004, </a:t>
            </a:r>
            <a:r>
              <a:rPr lang="en-US" dirty="0" err="1"/>
              <a:t>sekitar</a:t>
            </a:r>
            <a:r>
              <a:rPr lang="en-US" dirty="0"/>
              <a:t> 3%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r>
              <a:rPr lang="en-US" dirty="0" err="1"/>
              <a:t>Perokok</a:t>
            </a:r>
            <a:r>
              <a:rPr lang="en-US" dirty="0"/>
              <a:t> </a:t>
            </a:r>
            <a:r>
              <a:rPr lang="en-US" dirty="0" err="1"/>
              <a:t>pemula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10-14 </a:t>
            </a:r>
            <a:r>
              <a:rPr lang="en-US" dirty="0" err="1"/>
              <a:t>tahun</a:t>
            </a:r>
            <a:r>
              <a:rPr lang="en-US" dirty="0"/>
              <a:t> 2004 </a:t>
            </a:r>
            <a:r>
              <a:rPr lang="en-US" dirty="0" err="1"/>
              <a:t>sebesar</a:t>
            </a:r>
            <a:r>
              <a:rPr lang="en-US" dirty="0"/>
              <a:t> 11, 5 %. </a:t>
            </a:r>
            <a:r>
              <a:rPr lang="en-US" dirty="0" err="1"/>
              <a:t>Persentase</a:t>
            </a:r>
            <a:r>
              <a:rPr lang="en-US" dirty="0"/>
              <a:t> orang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(64%)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(15-19 </a:t>
            </a:r>
            <a:r>
              <a:rPr lang="en-US" dirty="0" err="1"/>
              <a:t>tahun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2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PHBS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dg program Usaha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(UKS)</a:t>
            </a:r>
          </a:p>
          <a:p>
            <a:r>
              <a:rPr lang="en-US" dirty="0"/>
              <a:t>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endParaRPr lang="en-US" dirty="0"/>
          </a:p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kader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(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0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PROMOSI KESEHATAN DI SEKOLAH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,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agar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,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8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1370</Words>
  <Application>Microsoft Office PowerPoint</Application>
  <PresentationFormat>On-screen Show (4:3)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12 PROMOSI KESEHATAN DI SEKOLAH </vt:lpstr>
      <vt:lpstr>DASAR PERTIMBANGAN </vt:lpstr>
      <vt:lpstr>Sekolah: </vt:lpstr>
      <vt:lpstr>DASAR PERTIMBANGAN 2</vt:lpstr>
      <vt:lpstr>DASAR PERTIMBANGAN 3</vt:lpstr>
      <vt:lpstr>PERMSALAHAN</vt:lpstr>
      <vt:lpstr>PERMASALAHAN</vt:lpstr>
      <vt:lpstr>POTENSI</vt:lpstr>
      <vt:lpstr>PROMOSI KESEHATAN DI SEKOLAH </vt:lpstr>
      <vt:lpstr>TUJUAN PROMKES DI SEKOLAH </vt:lpstr>
      <vt:lpstr>SASARAN </vt:lpstr>
      <vt:lpstr>MANFAAT </vt:lpstr>
      <vt:lpstr>DASAR KEBIJAKAN</vt:lpstr>
      <vt:lpstr>KEBIJAKAN</vt:lpstr>
      <vt:lpstr>STRATEGI</vt:lpstr>
      <vt:lpstr>PENGEMBANGAN PROMKES</vt:lpstr>
      <vt:lpstr>DUKUNGAN DAN PERAN</vt:lpstr>
      <vt:lpstr>DUKUNGAN DAN PERAN</vt:lpstr>
      <vt:lpstr>STAKE HOLDER YANG BERPERAN</vt:lpstr>
      <vt:lpstr>DUKUNGAN DAN PERAN</vt:lpstr>
      <vt:lpstr>HASIL YANG DIHARAPKAN </vt:lpstr>
      <vt:lpstr>INDIKATOR</vt:lpstr>
      <vt:lpstr>STAKEHOLDER YANG BERPERAN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PROMOSI KESEHATAN DI SEKOLAH</dc:title>
  <dc:creator>Class</dc:creator>
  <cp:lastModifiedBy>Class</cp:lastModifiedBy>
  <cp:revision>3</cp:revision>
  <dcterms:created xsi:type="dcterms:W3CDTF">2018-01-03T06:20:19Z</dcterms:created>
  <dcterms:modified xsi:type="dcterms:W3CDTF">2018-01-03T06:41:38Z</dcterms:modified>
</cp:coreProperties>
</file>