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8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1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2" r:id="rId25"/>
    <p:sldId id="278" r:id="rId26"/>
    <p:sldId id="279" r:id="rId2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DASAR </a:t>
            </a:r>
            <a:r>
              <a:rPr lang="en-US" dirty="0" err="1" smtClean="0"/>
              <a:t>DASAR</a:t>
            </a:r>
            <a:r>
              <a:rPr lang="en-US" dirty="0" smtClean="0"/>
              <a:t> PROMOSI KESEHATAN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0298"/>
            <a:ext cx="6400800" cy="169750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PERTEMUAN 2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PENGERTIAN PROMOSI KESEHATA</a:t>
            </a:r>
            <a:r>
              <a:rPr lang="en-US" dirty="0" smtClean="0"/>
              <a:t>N</a:t>
            </a:r>
          </a:p>
          <a:p>
            <a:endParaRPr lang="en-US" dirty="0" smtClean="0"/>
          </a:p>
          <a:p>
            <a:r>
              <a:rPr lang="en-US" dirty="0" err="1" smtClean="0"/>
              <a:t>Rokiah</a:t>
            </a:r>
            <a:r>
              <a:rPr lang="en-US" dirty="0" smtClean="0"/>
              <a:t> </a:t>
            </a:r>
            <a:r>
              <a:rPr lang="en-US" dirty="0" err="1" smtClean="0"/>
              <a:t>Kusumapradja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Decy</a:t>
            </a:r>
            <a:r>
              <a:rPr lang="en-US" dirty="0" smtClean="0"/>
              <a:t> </a:t>
            </a:r>
            <a:r>
              <a:rPr lang="en-US" dirty="0" err="1" smtClean="0"/>
              <a:t>Situngkir</a:t>
            </a:r>
            <a:r>
              <a:rPr lang="en-US" dirty="0" smtClean="0"/>
              <a:t>, SKM, MKKK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50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8944">
              <a:lnSpc>
                <a:spcPts val="2810"/>
              </a:lnSpc>
              <a:spcBef>
                <a:spcPts val="140"/>
              </a:spcBef>
            </a:pPr>
            <a:r>
              <a:rPr sz="3600" spc="0" baseline="2415" dirty="0" smtClean="0">
                <a:latin typeface="Arial"/>
                <a:cs typeface="Arial"/>
              </a:rPr>
              <a:t>• </a:t>
            </a:r>
            <a:r>
              <a:rPr sz="3600" spc="539" baseline="2415" dirty="0" smtClean="0">
                <a:latin typeface="Arial"/>
                <a:cs typeface="Arial"/>
              </a:rPr>
              <a:t> </a:t>
            </a:r>
            <a:r>
              <a:rPr sz="3600" spc="-39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er</a:t>
            </a:r>
            <a:r>
              <a:rPr sz="3600" spc="14" baseline="2275" dirty="0" smtClean="0">
                <a:latin typeface="Calibri"/>
                <a:cs typeface="Calibri"/>
              </a:rPr>
              <a:t>u</a:t>
            </a:r>
            <a:r>
              <a:rPr sz="3600" spc="4" baseline="2275" dirty="0" smtClean="0">
                <a:latin typeface="Calibri"/>
                <a:cs typeface="Calibri"/>
              </a:rPr>
              <a:t>b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9" baseline="2275" dirty="0" smtClean="0">
                <a:latin typeface="Calibri"/>
                <a:cs typeface="Calibri"/>
              </a:rPr>
              <a:t>h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-74" baseline="2275" dirty="0" smtClean="0">
                <a:latin typeface="Calibri"/>
                <a:cs typeface="Calibri"/>
              </a:rPr>
              <a:t> </a:t>
            </a:r>
            <a:r>
              <a:rPr sz="3600" spc="-39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erila</a:t>
            </a:r>
            <a:r>
              <a:rPr sz="3600" spc="-25" baseline="2275" dirty="0" smtClean="0">
                <a:latin typeface="Calibri"/>
                <a:cs typeface="Calibri"/>
              </a:rPr>
              <a:t>k</a:t>
            </a:r>
            <a:r>
              <a:rPr sz="3600" spc="0" baseline="2275" dirty="0" smtClean="0">
                <a:latin typeface="Calibri"/>
                <a:cs typeface="Calibri"/>
              </a:rPr>
              <a:t>u</a:t>
            </a:r>
            <a:r>
              <a:rPr sz="3600" spc="-29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/</a:t>
            </a:r>
            <a:r>
              <a:rPr sz="3600" spc="-4" baseline="2275" dirty="0" smtClean="0">
                <a:latin typeface="Calibri"/>
                <a:cs typeface="Calibri"/>
              </a:rPr>
              <a:t> </a:t>
            </a:r>
            <a:r>
              <a:rPr sz="3600" spc="-39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erila</a:t>
            </a:r>
            <a:r>
              <a:rPr sz="3600" spc="-25" baseline="2275" dirty="0" smtClean="0">
                <a:latin typeface="Calibri"/>
                <a:cs typeface="Calibri"/>
              </a:rPr>
              <a:t>k</a:t>
            </a:r>
            <a:r>
              <a:rPr sz="3600" spc="0" baseline="2275" dirty="0" smtClean="0">
                <a:latin typeface="Calibri"/>
                <a:cs typeface="Calibri"/>
              </a:rPr>
              <a:t>u</a:t>
            </a:r>
            <a:r>
              <a:rPr sz="3600" spc="-9" baseline="2275" dirty="0" smtClean="0">
                <a:latin typeface="Calibri"/>
                <a:cs typeface="Calibri"/>
              </a:rPr>
              <a:t> B</a:t>
            </a:r>
            <a:r>
              <a:rPr sz="3600" spc="0" baseline="2275" dirty="0" smtClean="0">
                <a:latin typeface="Calibri"/>
                <a:cs typeface="Calibri"/>
              </a:rPr>
              <a:t>aru</a:t>
            </a:r>
            <a:r>
              <a:rPr sz="3600" spc="24" baseline="2275" dirty="0" smtClean="0">
                <a:latin typeface="Calibri"/>
                <a:cs typeface="Calibri"/>
              </a:rPr>
              <a:t> </a:t>
            </a:r>
            <a:r>
              <a:rPr sz="3600" spc="0" baseline="2502" dirty="0" smtClean="0">
                <a:latin typeface="Wingdings"/>
                <a:cs typeface="Wingdings"/>
              </a:rPr>
              <a:t></a:t>
            </a:r>
            <a:r>
              <a:rPr sz="3600" spc="-69" baseline="2415" dirty="0" smtClean="0">
                <a:latin typeface="Times New Roman"/>
                <a:cs typeface="Times New Roman"/>
              </a:rPr>
              <a:t> </a:t>
            </a:r>
            <a:r>
              <a:rPr sz="3600" spc="-69" baseline="2275" dirty="0" smtClean="0">
                <a:latin typeface="Calibri"/>
                <a:cs typeface="Calibri"/>
              </a:rPr>
              <a:t>F</a:t>
            </a:r>
            <a:r>
              <a:rPr sz="3600" spc="0" baseline="2275" dirty="0" smtClean="0">
                <a:latin typeface="Calibri"/>
                <a:cs typeface="Calibri"/>
              </a:rPr>
              <a:t>asili</a:t>
            </a:r>
            <a:r>
              <a:rPr sz="3600" spc="-14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as</a:t>
            </a:r>
            <a:endParaRPr sz="2400" dirty="0">
              <a:latin typeface="Calibri"/>
              <a:cs typeface="Calibri"/>
            </a:endParaRPr>
          </a:p>
          <a:p>
            <a:pPr marL="893368" marR="1149757" indent="-344423">
              <a:lnSpc>
                <a:spcPts val="2929"/>
              </a:lnSpc>
              <a:spcBef>
                <a:spcPts val="360"/>
              </a:spcBef>
              <a:tabLst>
                <a:tab pos="889000" algn="l"/>
              </a:tabLst>
            </a:pPr>
            <a:r>
              <a:rPr sz="2400" spc="0" dirty="0" smtClean="0">
                <a:latin typeface="Arial"/>
                <a:cs typeface="Arial"/>
              </a:rPr>
              <a:t>•	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34" dirty="0" smtClean="0">
                <a:latin typeface="Calibri"/>
                <a:cs typeface="Calibri"/>
              </a:rPr>
              <a:t>r</a:t>
            </a:r>
            <a:r>
              <a:rPr sz="2400" spc="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-7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Wingdings"/>
                <a:cs typeface="Wingdings"/>
              </a:rPr>
              <a:t></a:t>
            </a:r>
            <a:r>
              <a:rPr sz="2400" spc="-69" dirty="0" smtClean="0"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bu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n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er</a:t>
            </a:r>
            <a:r>
              <a:rPr sz="2400" spc="1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eril</a:t>
            </a:r>
            <a:r>
              <a:rPr sz="2400" spc="9" dirty="0" smtClean="0">
                <a:latin typeface="Calibri"/>
                <a:cs typeface="Calibri"/>
              </a:rPr>
              <a:t>a</a:t>
            </a:r>
            <a:r>
              <a:rPr sz="2400" spc="-3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er</a:t>
            </a:r>
            <a:r>
              <a:rPr sz="2400" spc="19" dirty="0" smtClean="0">
                <a:latin typeface="Calibri"/>
                <a:cs typeface="Calibri"/>
              </a:rPr>
              <a:t>t</a:t>
            </a:r>
            <a:r>
              <a:rPr sz="2400" spc="9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u </a:t>
            </a:r>
            <a:endParaRPr sz="2400" dirty="0">
              <a:latin typeface="Calibri"/>
              <a:cs typeface="Calibri"/>
            </a:endParaRPr>
          </a:p>
          <a:p>
            <a:pPr marL="893368" marR="1149757">
              <a:lnSpc>
                <a:spcPts val="2929"/>
              </a:lnSpc>
              <a:tabLst>
                <a:tab pos="889000" algn="l"/>
              </a:tabLst>
            </a:pP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9" dirty="0" smtClean="0">
                <a:latin typeface="Calibri"/>
                <a:cs typeface="Calibri"/>
              </a:rPr>
              <a:t> </a:t>
            </a:r>
            <a:r>
              <a:rPr sz="2400" spc="-29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6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du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Wingdings"/>
                <a:cs typeface="Wingdings"/>
              </a:rPr>
              <a:t></a:t>
            </a:r>
            <a:r>
              <a:rPr sz="2400" spc="-6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er</a:t>
            </a:r>
            <a:r>
              <a:rPr sz="2400" spc="14" dirty="0" smtClean="0">
                <a:latin typeface="Calibri"/>
                <a:cs typeface="Calibri"/>
              </a:rPr>
              <a:t>u</a:t>
            </a:r>
            <a:r>
              <a:rPr sz="2400" spc="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endParaRPr sz="2400" dirty="0">
              <a:latin typeface="Calibri"/>
              <a:cs typeface="Calibri"/>
            </a:endParaRPr>
          </a:p>
          <a:p>
            <a:pPr marL="893368" marR="1149757">
              <a:lnSpc>
                <a:spcPts val="2929"/>
              </a:lnSpc>
              <a:tabLst>
                <a:tab pos="889000" algn="l"/>
              </a:tabLst>
            </a:pPr>
            <a:r>
              <a:rPr sz="2400" spc="0" dirty="0" smtClean="0">
                <a:latin typeface="Calibri"/>
                <a:cs typeface="Calibri"/>
              </a:rPr>
              <a:t>li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34" dirty="0" smtClean="0">
                <a:latin typeface="Calibri"/>
                <a:cs typeface="Calibri"/>
              </a:rPr>
              <a:t>k</a:t>
            </a:r>
            <a:r>
              <a:rPr sz="2400" spc="9" dirty="0" smtClean="0">
                <a:latin typeface="Calibri"/>
                <a:cs typeface="Calibri"/>
              </a:rPr>
              <a:t>un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25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5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si</a:t>
            </a:r>
            <a:r>
              <a:rPr sz="2400" spc="-29" dirty="0" smtClean="0">
                <a:latin typeface="Calibri"/>
                <a:cs typeface="Calibri"/>
              </a:rPr>
              <a:t>s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em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sb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560614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68" y="1560727"/>
            <a:ext cx="7143178" cy="14098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600" spc="4" baseline="2275" dirty="0" smtClean="0">
                <a:latin typeface="Calibri"/>
                <a:cs typeface="Calibri"/>
              </a:rPr>
              <a:t>198</a:t>
            </a:r>
            <a:r>
              <a:rPr sz="3600" spc="0" baseline="2275" dirty="0" smtClean="0">
                <a:latin typeface="Calibri"/>
                <a:cs typeface="Calibri"/>
              </a:rPr>
              <a:t>4</a:t>
            </a:r>
            <a:r>
              <a:rPr sz="3600" spc="-75" baseline="2275" dirty="0" smtClean="0">
                <a:latin typeface="Calibri"/>
                <a:cs typeface="Calibri"/>
              </a:rPr>
              <a:t> </a:t>
            </a:r>
            <a:r>
              <a:rPr sz="3600" spc="0" baseline="2502" dirty="0" smtClean="0">
                <a:latin typeface="Wingdings"/>
                <a:cs typeface="Wingdings"/>
              </a:rPr>
              <a:t></a:t>
            </a:r>
            <a:r>
              <a:rPr sz="3600" spc="-50" baseline="2415" dirty="0" smtClean="0">
                <a:latin typeface="Times New Roman"/>
                <a:cs typeface="Times New Roman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W</a:t>
            </a:r>
            <a:r>
              <a:rPr sz="3600" spc="-9" baseline="2275" dirty="0" smtClean="0">
                <a:latin typeface="Calibri"/>
                <a:cs typeface="Calibri"/>
              </a:rPr>
              <a:t>H</a:t>
            </a:r>
            <a:r>
              <a:rPr sz="3600" spc="0" baseline="2275" dirty="0" smtClean="0">
                <a:latin typeface="Calibri"/>
                <a:cs typeface="Calibri"/>
              </a:rPr>
              <a:t>O me</a:t>
            </a:r>
            <a:r>
              <a:rPr sz="3600" spc="-1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evi</a:t>
            </a:r>
            <a:r>
              <a:rPr sz="3600" spc="-14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alisasi</a:t>
            </a:r>
            <a:r>
              <a:rPr sz="3600" spc="-64" baseline="2275" dirty="0" smtClean="0">
                <a:latin typeface="Calibri"/>
                <a:cs typeface="Calibri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i</a:t>
            </a:r>
            <a:r>
              <a:rPr sz="3600" spc="-29" baseline="2275" dirty="0" smtClean="0">
                <a:latin typeface="Calibri"/>
                <a:cs typeface="Calibri"/>
              </a:rPr>
              <a:t>s</a:t>
            </a:r>
            <a:r>
              <a:rPr sz="3600" spc="9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ilah</a:t>
            </a:r>
            <a:r>
              <a:rPr sz="3600" spc="-25" baseline="2275" dirty="0" smtClean="0">
                <a:latin typeface="Calibri"/>
                <a:cs typeface="Calibri"/>
              </a:rPr>
              <a:t> </a:t>
            </a:r>
            <a:r>
              <a:rPr sz="3600" spc="-39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9" baseline="2275" dirty="0" smtClean="0">
                <a:latin typeface="Calibri"/>
                <a:cs typeface="Calibri"/>
              </a:rPr>
              <a:t>n</a:t>
            </a:r>
            <a:r>
              <a:rPr sz="3600" spc="4" baseline="2275" dirty="0" smtClean="0">
                <a:latin typeface="Calibri"/>
                <a:cs typeface="Calibri"/>
              </a:rPr>
              <a:t>d</a:t>
            </a:r>
            <a:r>
              <a:rPr sz="3600" spc="0" baseline="2275" dirty="0" smtClean="0">
                <a:latin typeface="Calibri"/>
                <a:cs typeface="Calibri"/>
              </a:rPr>
              <a:t>i</a:t>
            </a:r>
            <a:r>
              <a:rPr sz="3600" spc="4" baseline="2275" dirty="0" smtClean="0">
                <a:latin typeface="Calibri"/>
                <a:cs typeface="Calibri"/>
              </a:rPr>
              <a:t>d</a:t>
            </a:r>
            <a:r>
              <a:rPr sz="3600" spc="0" baseline="2275" dirty="0" smtClean="0">
                <a:latin typeface="Calibri"/>
                <a:cs typeface="Calibri"/>
              </a:rPr>
              <a:t>i</a:t>
            </a:r>
            <a:r>
              <a:rPr sz="3600" spc="-59" baseline="2275" dirty="0" smtClean="0">
                <a:latin typeface="Calibri"/>
                <a:cs typeface="Calibri"/>
              </a:rPr>
              <a:t>k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-29" baseline="2275" dirty="0" smtClean="0">
                <a:latin typeface="Calibri"/>
                <a:cs typeface="Calibri"/>
              </a:rPr>
              <a:t> </a:t>
            </a:r>
            <a:r>
              <a:rPr sz="3600" spc="-44" baseline="2275" dirty="0" smtClean="0">
                <a:latin typeface="Calibri"/>
                <a:cs typeface="Calibri"/>
              </a:rPr>
              <a:t>K</a:t>
            </a:r>
            <a:r>
              <a:rPr sz="3600" spc="0" baseline="2275" dirty="0" smtClean="0">
                <a:latin typeface="Calibri"/>
                <a:cs typeface="Calibri"/>
              </a:rPr>
              <a:t>ese</a:t>
            </a:r>
            <a:r>
              <a:rPr sz="3600" spc="14" baseline="2275" dirty="0" smtClean="0">
                <a:latin typeface="Calibri"/>
                <a:cs typeface="Calibri"/>
              </a:rPr>
              <a:t>h</a:t>
            </a:r>
            <a:r>
              <a:rPr sz="3600" spc="-19" baseline="2275" dirty="0" smtClean="0">
                <a:latin typeface="Calibri"/>
                <a:cs typeface="Calibri"/>
              </a:rPr>
              <a:t>a</a:t>
            </a:r>
            <a:r>
              <a:rPr sz="3600" spc="-9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  <a:p>
            <a:pPr marL="12700" marR="55810">
              <a:lnSpc>
                <a:spcPts val="2590"/>
              </a:lnSpc>
            </a:pPr>
            <a:r>
              <a:rPr sz="3600" spc="0" baseline="3413" dirty="0" smtClean="0">
                <a:latin typeface="Calibri"/>
                <a:cs typeface="Calibri"/>
              </a:rPr>
              <a:t>me</a:t>
            </a:r>
            <a:r>
              <a:rPr sz="3600" spc="14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ja</a:t>
            </a:r>
            <a:r>
              <a:rPr sz="3600" spc="14" baseline="3413" dirty="0" smtClean="0">
                <a:latin typeface="Calibri"/>
                <a:cs typeface="Calibri"/>
              </a:rPr>
              <a:t>d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5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34" baseline="3413" dirty="0" smtClean="0">
                <a:latin typeface="Calibri"/>
                <a:cs typeface="Calibri"/>
              </a:rPr>
              <a:t>r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m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39" baseline="3413" dirty="0" smtClean="0">
                <a:latin typeface="Calibri"/>
                <a:cs typeface="Calibri"/>
              </a:rPr>
              <a:t> </a:t>
            </a:r>
            <a:r>
              <a:rPr sz="3600" spc="-44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  <a:p>
            <a:pPr marL="12700" marR="55810">
              <a:lnSpc>
                <a:spcPct val="101725"/>
              </a:lnSpc>
              <a:spcBef>
                <a:spcPts val="110"/>
              </a:spcBef>
            </a:pPr>
            <a:r>
              <a:rPr sz="2400" spc="-4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esan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44" dirty="0" smtClean="0">
                <a:latin typeface="Calibri"/>
                <a:cs typeface="Calibri"/>
              </a:rPr>
              <a:t>g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if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-3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1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r>
              <a:rPr sz="2400" spc="-44" dirty="0" smtClean="0">
                <a:latin typeface="Calibri"/>
                <a:cs typeface="Calibri"/>
              </a:rPr>
              <a:t> K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Wingdings"/>
                <a:cs typeface="Wingdings"/>
              </a:rPr>
              <a:t></a:t>
            </a:r>
            <a:r>
              <a:rPr sz="2400" spc="-69" dirty="0" smtClean="0"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er</a:t>
            </a:r>
            <a:r>
              <a:rPr sz="2400" spc="14" dirty="0" smtClean="0">
                <a:latin typeface="Calibri"/>
                <a:cs typeface="Calibri"/>
              </a:rPr>
              <a:t>u</a:t>
            </a:r>
            <a:r>
              <a:rPr sz="2400" spc="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erila</a:t>
            </a:r>
            <a:r>
              <a:rPr sz="2400" spc="-2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melal</a:t>
            </a:r>
            <a:r>
              <a:rPr sz="2400" spc="1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endParaRPr sz="2400" dirty="0">
              <a:latin typeface="Calibri"/>
              <a:cs typeface="Calibri"/>
            </a:endParaRPr>
          </a:p>
          <a:p>
            <a:pPr marL="12700" marR="55810">
              <a:lnSpc>
                <a:spcPts val="2590"/>
              </a:lnSpc>
              <a:spcBef>
                <a:spcPts val="129"/>
              </a:spcBef>
            </a:pPr>
            <a:r>
              <a:rPr sz="3600" spc="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eri</a:t>
            </a:r>
            <a:r>
              <a:rPr sz="3600" spc="9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n</a:t>
            </a:r>
            <a:r>
              <a:rPr sz="3600" spc="-5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i</a:t>
            </a:r>
            <a:r>
              <a:rPr sz="3600" spc="-9" baseline="3413" dirty="0" smtClean="0">
                <a:latin typeface="Calibri"/>
                <a:cs typeface="Calibri"/>
              </a:rPr>
              <a:t>n</a:t>
            </a:r>
            <a:r>
              <a:rPr sz="3600" spc="-34" baseline="3413" dirty="0" smtClean="0">
                <a:latin typeface="Calibri"/>
                <a:cs typeface="Calibri"/>
              </a:rPr>
              <a:t>f</a:t>
            </a:r>
            <a:r>
              <a:rPr sz="3600" spc="4" baseline="3413" dirty="0" smtClean="0">
                <a:latin typeface="Calibri"/>
                <a:cs typeface="Calibri"/>
              </a:rPr>
              <a:t>o</a:t>
            </a:r>
            <a:r>
              <a:rPr sz="3600" spc="0" baseline="3413" dirty="0" smtClean="0">
                <a:latin typeface="Calibri"/>
                <a:cs typeface="Calibri"/>
              </a:rPr>
              <a:t>rm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0" baseline="3413" dirty="0" smtClean="0">
                <a:latin typeface="Calibri"/>
                <a:cs typeface="Calibri"/>
              </a:rPr>
              <a:t>si</a:t>
            </a:r>
            <a:r>
              <a:rPr sz="3600" spc="-3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/</a:t>
            </a:r>
            <a:r>
              <a:rPr sz="3600" spc="-9" baseline="3413" dirty="0" smtClean="0">
                <a:latin typeface="Calibri"/>
                <a:cs typeface="Calibri"/>
              </a:rPr>
              <a:t> </a:t>
            </a:r>
            <a:r>
              <a:rPr sz="3600" spc="9" baseline="3413" dirty="0" smtClean="0">
                <a:latin typeface="Calibri"/>
                <a:cs typeface="Calibri"/>
              </a:rPr>
              <a:t>p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29" baseline="3413" dirty="0" smtClean="0">
                <a:latin typeface="Calibri"/>
                <a:cs typeface="Calibri"/>
              </a:rPr>
              <a:t>n</a:t>
            </a:r>
            <a:r>
              <a:rPr sz="3600" spc="0" baseline="3413" dirty="0" smtClean="0">
                <a:latin typeface="Calibri"/>
                <a:cs typeface="Calibri"/>
              </a:rPr>
              <a:t>yul</a:t>
            </a:r>
            <a:r>
              <a:rPr sz="3600" spc="14" baseline="3413" dirty="0" smtClean="0">
                <a:latin typeface="Calibri"/>
                <a:cs typeface="Calibri"/>
              </a:rPr>
              <a:t>u</a:t>
            </a:r>
            <a:r>
              <a:rPr sz="3600" spc="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r>
              <a:rPr sz="3600" spc="-50" baseline="3413" dirty="0" smtClean="0">
                <a:latin typeface="Calibri"/>
                <a:cs typeface="Calibri"/>
              </a:rPr>
              <a:t> </a:t>
            </a:r>
            <a:r>
              <a:rPr sz="3600" spc="-84" baseline="3413" dirty="0" smtClean="0">
                <a:latin typeface="Calibri"/>
                <a:cs typeface="Calibri"/>
              </a:rPr>
              <a:t>k</a:t>
            </a:r>
            <a:r>
              <a:rPr sz="3600" spc="0" baseline="3413" dirty="0" smtClean="0">
                <a:latin typeface="Calibri"/>
                <a:cs typeface="Calibri"/>
              </a:rPr>
              <a:t>es</a:t>
            </a:r>
            <a:r>
              <a:rPr sz="3600" spc="4" baseline="3413" dirty="0" smtClean="0">
                <a:latin typeface="Calibri"/>
                <a:cs typeface="Calibri"/>
              </a:rPr>
              <a:t>e</a:t>
            </a:r>
            <a:r>
              <a:rPr sz="3600" spc="9" baseline="3413" dirty="0" smtClean="0">
                <a:latin typeface="Calibri"/>
                <a:cs typeface="Calibri"/>
              </a:rPr>
              <a:t>h</a:t>
            </a:r>
            <a:r>
              <a:rPr sz="3600" spc="-19" baseline="3413" dirty="0" smtClean="0">
                <a:latin typeface="Calibri"/>
                <a:cs typeface="Calibri"/>
              </a:rPr>
              <a:t>a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2292515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8944" marR="1000687" algn="just">
              <a:lnSpc>
                <a:spcPct val="101725"/>
              </a:lnSpc>
              <a:spcBef>
                <a:spcPts val="265"/>
              </a:spcBef>
            </a:pPr>
            <a:r>
              <a:rPr sz="2800" spc="0" dirty="0" smtClean="0">
                <a:latin typeface="Calibri"/>
                <a:cs typeface="Calibri"/>
              </a:rPr>
              <a:t>lin</a:t>
            </a:r>
            <a:r>
              <a:rPr sz="2800" spc="-9" dirty="0" smtClean="0">
                <a:latin typeface="Calibri"/>
                <a:cs typeface="Calibri"/>
              </a:rPr>
              <a:t>g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44" dirty="0" smtClean="0">
                <a:latin typeface="Calibri"/>
                <a:cs typeface="Calibri"/>
              </a:rPr>
              <a:t> 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on</a:t>
            </a:r>
            <a:r>
              <a:rPr sz="2800" spc="-19" dirty="0" smtClean="0">
                <a:latin typeface="Calibri"/>
                <a:cs typeface="Calibri"/>
              </a:rPr>
              <a:t>d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sif</a:t>
            </a:r>
            <a:r>
              <a:rPr sz="2800" spc="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agi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9" dirty="0" smtClean="0">
                <a:latin typeface="Calibri"/>
                <a:cs typeface="Calibri"/>
              </a:rPr>
              <a:t>eh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. </a:t>
            </a:r>
            <a:r>
              <a:rPr sz="2800" spc="-9" dirty="0" smtClean="0">
                <a:latin typeface="Calibri"/>
                <a:cs typeface="Calibri"/>
              </a:rPr>
              <a:t>(</a:t>
            </a:r>
            <a:r>
              <a:rPr sz="2800" spc="0" dirty="0" smtClean="0">
                <a:latin typeface="Calibri"/>
                <a:cs typeface="Calibri"/>
              </a:rPr>
              <a:t>L</a:t>
            </a:r>
            <a:r>
              <a:rPr sz="2800" spc="-2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w</a:t>
            </a:r>
            <a:r>
              <a:rPr sz="2800" spc="-3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14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endParaRPr sz="2800">
              <a:latin typeface="Calibri"/>
              <a:cs typeface="Calibri"/>
            </a:endParaRPr>
          </a:p>
          <a:p>
            <a:pPr marL="548944" marR="6663421" algn="just">
              <a:lnSpc>
                <a:spcPts val="3360"/>
              </a:lnSpc>
              <a:spcBef>
                <a:spcPts val="168"/>
              </a:spcBef>
            </a:pP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3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9" baseline="1950" dirty="0" smtClean="0">
                <a:latin typeface="Calibri"/>
                <a:cs typeface="Calibri"/>
              </a:rPr>
              <a:t>en</a:t>
            </a:r>
            <a:r>
              <a:rPr sz="4200" spc="0" baseline="1950" dirty="0" smtClean="0">
                <a:latin typeface="Calibri"/>
                <a:cs typeface="Calibri"/>
              </a:rPr>
              <a:t>,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1</a:t>
            </a:r>
            <a:r>
              <a:rPr sz="4200" spc="-14" baseline="1950" dirty="0" smtClean="0">
                <a:latin typeface="Calibri"/>
                <a:cs typeface="Calibri"/>
              </a:rPr>
              <a:t>9</a:t>
            </a:r>
            <a:r>
              <a:rPr sz="4200" spc="0" baseline="1950" dirty="0" smtClean="0">
                <a:latin typeface="Calibri"/>
                <a:cs typeface="Calibri"/>
              </a:rPr>
              <a:t>8</a:t>
            </a:r>
            <a:r>
              <a:rPr sz="4200" spc="-14" baseline="1950" dirty="0" smtClean="0">
                <a:latin typeface="Calibri"/>
                <a:cs typeface="Calibri"/>
              </a:rPr>
              <a:t>4</a:t>
            </a:r>
            <a:r>
              <a:rPr sz="4200" spc="0" baseline="1950" dirty="0" smtClean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  <a:p>
            <a:pPr marL="548944" marR="916268" algn="just">
              <a:lnSpc>
                <a:spcPct val="99690"/>
              </a:lnSpc>
              <a:spcBef>
                <a:spcPts val="4560"/>
              </a:spcBef>
            </a:pP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ia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am</a:t>
            </a:r>
            <a:r>
              <a:rPr sz="2800" spc="-4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O</a:t>
            </a:r>
            <a:r>
              <a:rPr sz="2800" spc="-54" dirty="0" smtClean="0">
                <a:latin typeface="Calibri"/>
                <a:cs typeface="Calibri"/>
              </a:rPr>
              <a:t>t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w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(1986</a:t>
            </a:r>
            <a:r>
              <a:rPr sz="2800" spc="0" dirty="0" smtClean="0">
                <a:latin typeface="Calibri"/>
                <a:cs typeface="Calibri"/>
              </a:rPr>
              <a:t>)</a:t>
            </a:r>
            <a:r>
              <a:rPr sz="2800" spc="4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Wingdings"/>
                <a:cs typeface="Wingdings"/>
              </a:rPr>
              <a:t></a:t>
            </a:r>
            <a:r>
              <a:rPr sz="2800" spc="-64" dirty="0" smtClean="0">
                <a:latin typeface="Times New Roman"/>
                <a:cs typeface="Times New Roman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omosi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9" dirty="0" smtClean="0">
                <a:latin typeface="Calibri"/>
                <a:cs typeface="Calibri"/>
              </a:rPr>
              <a:t>eh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4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alah su</a:t>
            </a:r>
            <a:r>
              <a:rPr sz="2800" spc="-34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tu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es 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34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pu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29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sy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5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alam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eli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-9" dirty="0" smtClean="0">
                <a:latin typeface="Calibri"/>
                <a:cs typeface="Calibri"/>
              </a:rPr>
              <a:t>g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5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4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840299"/>
            <a:ext cx="8121000" cy="22163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34870" marR="3028839"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DEFENISI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99792"/>
              </a:lnSpc>
              <a:spcBef>
                <a:spcPts val="438"/>
              </a:spcBef>
            </a:pP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omo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49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Wingdings"/>
                <a:cs typeface="Wingdings"/>
              </a:rPr>
              <a:t></a:t>
            </a:r>
            <a:r>
              <a:rPr sz="2800" spc="-89" dirty="0" smtClean="0">
                <a:latin typeface="Times New Roman"/>
                <a:cs typeface="Times New Roman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se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ala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39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om</a:t>
            </a:r>
            <a:r>
              <a:rPr sz="2800" spc="-14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-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si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idi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an i</a:t>
            </a:r>
            <a:r>
              <a:rPr sz="2800" spc="-29" dirty="0" smtClean="0">
                <a:latin typeface="Calibri"/>
                <a:cs typeface="Calibri"/>
              </a:rPr>
              <a:t>nt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19" dirty="0" smtClean="0">
                <a:latin typeface="Calibri"/>
                <a:cs typeface="Calibri"/>
              </a:rPr>
              <a:t>r</a:t>
            </a:r>
            <a:r>
              <a:rPr sz="2800" spc="-19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si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ait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0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ono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4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4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itik,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isa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9" dirty="0" smtClean="0">
                <a:latin typeface="Calibri"/>
                <a:cs typeface="Calibri"/>
              </a:rPr>
              <a:t>i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59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9" dirty="0" smtClean="0">
                <a:latin typeface="Calibri"/>
                <a:cs typeface="Calibri"/>
              </a:rPr>
              <a:t> d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3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34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 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3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ud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2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9" dirty="0" smtClean="0">
                <a:latin typeface="Calibri"/>
                <a:cs typeface="Calibri"/>
              </a:rPr>
              <a:t>ub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2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erila</a:t>
            </a:r>
            <a:r>
              <a:rPr sz="2800" spc="-1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u</a:t>
            </a:r>
            <a:r>
              <a:rPr sz="2800" spc="-3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00"/>
              </a:lnSpc>
              <a:spcBef>
                <a:spcPts val="24"/>
              </a:spcBef>
            </a:pPr>
            <a:endParaRPr sz="700" dirty="0"/>
          </a:p>
          <a:p>
            <a:pPr marL="548944" marR="1009210">
              <a:lnSpc>
                <a:spcPct val="99690"/>
              </a:lnSpc>
              <a:spcBef>
                <a:spcPts val="5000"/>
              </a:spcBef>
            </a:pPr>
            <a:r>
              <a:rPr sz="2800" spc="0" dirty="0" smtClean="0">
                <a:latin typeface="Calibri"/>
                <a:cs typeface="Calibri"/>
              </a:rPr>
              <a:t>WHO</a:t>
            </a:r>
            <a:r>
              <a:rPr sz="2800" spc="-44" dirty="0" smtClean="0">
                <a:latin typeface="Calibri"/>
                <a:cs typeface="Calibri"/>
              </a:rPr>
              <a:t> </a:t>
            </a:r>
            <a:r>
              <a:rPr sz="2800" spc="9" dirty="0" smtClean="0">
                <a:latin typeface="Wingdings"/>
                <a:cs typeface="Wingdings"/>
              </a:rPr>
              <a:t>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sz="2800" spc="-3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e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4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alah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es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bu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 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5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mp</a:t>
            </a:r>
            <a:r>
              <a:rPr sz="2800" spc="0" dirty="0" smtClean="0">
                <a:latin typeface="Calibri"/>
                <a:cs typeface="Calibri"/>
              </a:rPr>
              <a:t>u</a:t>
            </a:r>
            <a:r>
              <a:rPr sz="2800" spc="25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-9" dirty="0" smtClean="0">
                <a:latin typeface="Calibri"/>
                <a:cs typeface="Calibri"/>
              </a:rPr>
              <a:t>g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5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25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ol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, dan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aiki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100" dirty="0" err="1" smtClean="0">
                <a:latin typeface="Calibri"/>
                <a:cs typeface="Calibri"/>
              </a:rPr>
              <a:t>k</a:t>
            </a:r>
            <a:r>
              <a:rPr sz="2800" spc="0" dirty="0" err="1" smtClean="0">
                <a:latin typeface="Calibri"/>
                <a:cs typeface="Calibri"/>
              </a:rPr>
              <a:t>ese</a:t>
            </a:r>
            <a:r>
              <a:rPr sz="2800" spc="-14" dirty="0" err="1" smtClean="0">
                <a:latin typeface="Calibri"/>
                <a:cs typeface="Calibri"/>
              </a:rPr>
              <a:t>h</a:t>
            </a:r>
            <a:r>
              <a:rPr sz="2800" spc="-25" dirty="0" err="1" smtClean="0">
                <a:latin typeface="Calibri"/>
                <a:cs typeface="Calibri"/>
              </a:rPr>
              <a:t>a</a:t>
            </a:r>
            <a:r>
              <a:rPr sz="2800" spc="-29" dirty="0" err="1" smtClean="0">
                <a:latin typeface="Calibri"/>
                <a:cs typeface="Calibri"/>
              </a:rPr>
              <a:t>t</a:t>
            </a:r>
            <a:r>
              <a:rPr sz="2800" spc="0" dirty="0" err="1" smtClean="0">
                <a:latin typeface="Calibri"/>
                <a:cs typeface="Calibri"/>
              </a:rPr>
              <a:t>an</a:t>
            </a:r>
            <a:r>
              <a:rPr sz="2800" spc="0" dirty="0" smtClean="0">
                <a:latin typeface="Calibri"/>
                <a:cs typeface="Calibri"/>
              </a:rPr>
              <a:t> </a:t>
            </a:r>
            <a:r>
              <a:rPr sz="2800" spc="-9" dirty="0" err="1" smtClean="0">
                <a:latin typeface="Calibri"/>
                <a:cs typeface="Calibri"/>
              </a:rPr>
              <a:t>m</a:t>
            </a:r>
            <a:r>
              <a:rPr sz="2800" spc="0" dirty="0" err="1" smtClean="0">
                <a:latin typeface="Calibri"/>
                <a:cs typeface="Calibri"/>
              </a:rPr>
              <a:t>e</a:t>
            </a:r>
            <a:r>
              <a:rPr sz="2800" spc="-50" dirty="0" err="1" smtClean="0">
                <a:latin typeface="Calibri"/>
                <a:cs typeface="Calibri"/>
              </a:rPr>
              <a:t>r</a:t>
            </a:r>
            <a:r>
              <a:rPr sz="2800" spc="0" dirty="0" err="1" smtClean="0">
                <a:latin typeface="Calibri"/>
                <a:cs typeface="Calibri"/>
              </a:rPr>
              <a:t>e</a:t>
            </a:r>
            <a:r>
              <a:rPr sz="2800" spc="-54" dirty="0" err="1" smtClean="0">
                <a:latin typeface="Calibri"/>
                <a:cs typeface="Calibri"/>
              </a:rPr>
              <a:t>k</a:t>
            </a:r>
            <a:r>
              <a:rPr sz="2800" spc="0" dirty="0" err="1" smtClean="0">
                <a:latin typeface="Calibri"/>
                <a:cs typeface="Calibri"/>
              </a:rPr>
              <a:t>a</a:t>
            </a:r>
            <a:endParaRPr lang="en-US" sz="2800" spc="0" dirty="0" smtClean="0">
              <a:latin typeface="Calibri"/>
              <a:cs typeface="Calibri"/>
            </a:endParaRPr>
          </a:p>
          <a:p>
            <a:pPr marL="548944" marR="1009210">
              <a:lnSpc>
                <a:spcPct val="99690"/>
              </a:lnSpc>
              <a:spcBef>
                <a:spcPts val="5000"/>
              </a:spcBef>
            </a:pP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840299"/>
            <a:ext cx="7429529" cy="23016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77997" marR="52412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DEFENISI</a:t>
            </a:r>
            <a:endParaRPr sz="3200" dirty="0">
              <a:latin typeface="Arial"/>
              <a:cs typeface="Arial"/>
            </a:endParaRPr>
          </a:p>
          <a:p>
            <a:pPr marL="12700" marR="52412">
              <a:lnSpc>
                <a:spcPct val="101725"/>
              </a:lnSpc>
              <a:spcBef>
                <a:spcPts val="363"/>
              </a:spcBef>
            </a:pPr>
            <a:r>
              <a:rPr sz="2800" spc="0" dirty="0" smtClean="0">
                <a:latin typeface="Calibri"/>
                <a:cs typeface="Calibri"/>
              </a:rPr>
              <a:t>Vi</a:t>
            </a:r>
            <a:r>
              <a:rPr sz="2800" spc="-14" dirty="0" smtClean="0">
                <a:latin typeface="Calibri"/>
                <a:cs typeface="Calibri"/>
              </a:rPr>
              <a:t>c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ia</a:t>
            </a:r>
            <a:r>
              <a:rPr sz="2800" spc="-5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Health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F</a:t>
            </a:r>
            <a:r>
              <a:rPr sz="2800" spc="0" dirty="0" smtClean="0">
                <a:latin typeface="Calibri"/>
                <a:cs typeface="Calibri"/>
              </a:rPr>
              <a:t>ou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tion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Au</a:t>
            </a:r>
            <a:r>
              <a:rPr sz="2800" spc="-25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alia</a:t>
            </a:r>
            <a:r>
              <a:rPr sz="2800" spc="-50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99995"/>
              </a:lnSpc>
              <a:spcBef>
                <a:spcPts val="661"/>
              </a:spcBef>
            </a:pPr>
            <a:r>
              <a:rPr sz="2800" spc="0" dirty="0" smtClean="0">
                <a:latin typeface="Calibri"/>
                <a:cs typeface="Calibri"/>
              </a:rPr>
              <a:t>Health</a:t>
            </a:r>
            <a:r>
              <a:rPr sz="2800" spc="-4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omoti</a:t>
            </a:r>
            <a:r>
              <a:rPr sz="2800" spc="9" dirty="0" smtClean="0">
                <a:latin typeface="Calibri"/>
                <a:cs typeface="Calibri"/>
              </a:rPr>
              <a:t>o</a:t>
            </a:r>
            <a:r>
              <a:rPr sz="2800" spc="0" dirty="0" smtClean="0">
                <a:latin typeface="Calibri"/>
                <a:cs typeface="Calibri"/>
              </a:rPr>
              <a:t>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is a</a:t>
            </a:r>
            <a:r>
              <a:rPr sz="2800" spc="-9" dirty="0" smtClean="0">
                <a:latin typeface="Calibri"/>
                <a:cs typeface="Calibri"/>
              </a:rPr>
              <a:t> p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og</a:t>
            </a:r>
            <a:r>
              <a:rPr sz="2800" spc="-3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s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esign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 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ring a</a:t>
            </a:r>
            <a:r>
              <a:rPr sz="2800" spc="-14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out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119" dirty="0" smtClean="0">
                <a:latin typeface="Calibri"/>
                <a:cs typeface="Calibri"/>
              </a:rPr>
              <a:t>“</a:t>
            </a:r>
            <a:r>
              <a:rPr sz="2800" spc="-14" dirty="0" smtClean="0">
                <a:latin typeface="Calibri"/>
                <a:cs typeface="Calibri"/>
              </a:rPr>
              <a:t>c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29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e”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wit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eo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le, 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54" dirty="0" smtClean="0">
                <a:latin typeface="Calibri"/>
                <a:cs typeface="Calibri"/>
              </a:rPr>
              <a:t>z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tion, </a:t>
            </a:r>
            <a:r>
              <a:rPr sz="2800" spc="-34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om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0" dirty="0" smtClean="0">
                <a:latin typeface="Calibri"/>
                <a:cs typeface="Calibri"/>
              </a:rPr>
              <a:t>ities 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d t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eir e</a:t>
            </a:r>
            <a:r>
              <a:rPr sz="2800" spc="-6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vi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on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562600"/>
          </a:xfrm>
          <a:ln>
            <a:solidFill>
              <a:srgbClr val="FFFF00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Promosi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FFFF00"/>
                </a:solidFill>
              </a:rPr>
              <a:t>upaya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meningkatkan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kemampuan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masyarakat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, </a:t>
            </a:r>
            <a:r>
              <a:rPr lang="en-US" dirty="0" err="1"/>
              <a:t>oleh</a:t>
            </a:r>
            <a:r>
              <a:rPr lang="en-US" dirty="0"/>
              <a:t>, </a:t>
            </a:r>
            <a:r>
              <a:rPr lang="en-US" dirty="0" err="1"/>
              <a:t>untuk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/>
              <a:t>, </a:t>
            </a:r>
            <a:r>
              <a:rPr lang="en-US" dirty="0">
                <a:solidFill>
                  <a:srgbClr val="FFFF00"/>
                </a:solidFill>
              </a:rPr>
              <a:t>agar </a:t>
            </a:r>
            <a:r>
              <a:rPr lang="en-US" dirty="0" err="1">
                <a:solidFill>
                  <a:srgbClr val="FFFF00"/>
                </a:solidFill>
              </a:rPr>
              <a:t>mereka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dapat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menolong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sendiri</a:t>
            </a:r>
            <a:r>
              <a:rPr lang="en-US" dirty="0" err="1" smtClean="0"/>
              <a:t>,serta</a:t>
            </a:r>
            <a:r>
              <a:rPr lang="en-US" dirty="0" smtClean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nb-NO" dirty="0" smtClean="0"/>
              <a:t>masyarakat</a:t>
            </a:r>
            <a:r>
              <a:rPr lang="nb-NO" dirty="0"/>
              <a:t>, sesuai sosial budaya setempat </a:t>
            </a:r>
            <a:r>
              <a:rPr lang="nb-NO" dirty="0" smtClean="0"/>
              <a:t>dan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yang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.  ( </a:t>
            </a:r>
            <a:r>
              <a:rPr lang="en-US" dirty="0" err="1" smtClean="0"/>
              <a:t>Kemenkes</a:t>
            </a:r>
            <a:r>
              <a:rPr lang="en-US" dirty="0" smtClean="0"/>
              <a:t> 2014)</a:t>
            </a:r>
          </a:p>
          <a:p>
            <a:pPr algn="just"/>
            <a:r>
              <a:rPr lang="en-US" dirty="0" err="1">
                <a:solidFill>
                  <a:srgbClr val="FFFF00"/>
                </a:solidFill>
              </a:rPr>
              <a:t>Menolong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diri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sendiri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</a:t>
            </a:r>
            <a:r>
              <a:rPr lang="en-US" dirty="0" smtClean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mampu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menghadapi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masalah-masalah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kesehatan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potensial</a:t>
            </a:r>
            <a:r>
              <a:rPr lang="en-US" dirty="0" smtClean="0">
                <a:solidFill>
                  <a:srgbClr val="FFFF00"/>
                </a:solidFill>
              </a:rPr>
              <a:t> (</a:t>
            </a:r>
            <a:r>
              <a:rPr lang="en-US" dirty="0">
                <a:solidFill>
                  <a:srgbClr val="FFFF00"/>
                </a:solidFill>
              </a:rPr>
              <a:t>yang </a:t>
            </a:r>
            <a:r>
              <a:rPr lang="en-US" dirty="0" err="1">
                <a:solidFill>
                  <a:srgbClr val="FFFF00"/>
                </a:solidFill>
              </a:rPr>
              <a:t>mengancam</a:t>
            </a:r>
            <a:r>
              <a:rPr lang="en-US" dirty="0">
                <a:solidFill>
                  <a:srgbClr val="FFFF00"/>
                </a:solidFill>
              </a:rPr>
              <a:t>) </a:t>
            </a:r>
            <a:r>
              <a:rPr lang="en-US" dirty="0" err="1">
                <a:solidFill>
                  <a:srgbClr val="FFFF00"/>
                </a:solidFill>
              </a:rPr>
              <a:t>dengan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cara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mencegahnya</a:t>
            </a:r>
            <a:r>
              <a:rPr lang="en-US" dirty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mengatasi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masalah-masalah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kesehatan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menanganinya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239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48944">
              <a:lnSpc>
                <a:spcPct val="101725"/>
              </a:lnSpc>
              <a:spcBef>
                <a:spcPts val="1425"/>
              </a:spcBef>
            </a:pPr>
            <a:r>
              <a:rPr sz="2400" spc="0" dirty="0" smtClean="0">
                <a:latin typeface="Arial"/>
                <a:cs typeface="Arial"/>
              </a:rPr>
              <a:t>• </a:t>
            </a:r>
            <a:r>
              <a:rPr sz="2400" spc="544" dirty="0" smtClean="0">
                <a:latin typeface="Arial"/>
                <a:cs typeface="Arial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ISI</a:t>
            </a:r>
            <a:r>
              <a:rPr sz="2400" spc="-4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25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3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887272">
              <a:lnSpc>
                <a:spcPct val="101725"/>
              </a:lnSpc>
              <a:spcBef>
                <a:spcPts val="528"/>
              </a:spcBef>
            </a:pP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ela</a:t>
            </a:r>
            <a:r>
              <a:rPr sz="2400" spc="-29" dirty="0" smtClean="0">
                <a:latin typeface="Calibri"/>
                <a:cs typeface="Calibri"/>
              </a:rPr>
              <a:t>k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up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em</a:t>
            </a:r>
            <a:r>
              <a:rPr sz="2400" spc="1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r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aan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50" dirty="0" smtClean="0">
                <a:latin typeface="Calibri"/>
                <a:cs typeface="Calibri"/>
              </a:rPr>
              <a:t>s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  <a:p>
            <a:pPr marL="887272">
              <a:lnSpc>
                <a:spcPts val="2880"/>
              </a:lnSpc>
              <a:spcBef>
                <a:spcPts val="144"/>
              </a:spcBef>
            </a:pPr>
            <a:r>
              <a:rPr sz="3600" spc="-8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-5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mel</a:t>
            </a:r>
            <a:r>
              <a:rPr sz="3600" spc="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l</a:t>
            </a:r>
            <a:r>
              <a:rPr sz="3600" spc="9" baseline="1137" dirty="0" smtClean="0">
                <a:latin typeface="Calibri"/>
                <a:cs typeface="Calibri"/>
              </a:rPr>
              <a:t>ui</a:t>
            </a:r>
            <a:r>
              <a:rPr sz="3600" spc="0" baseline="1137" dirty="0" smtClean="0">
                <a:latin typeface="Calibri"/>
                <a:cs typeface="Calibri"/>
              </a:rPr>
              <a:t>:</a:t>
            </a:r>
            <a:endParaRPr sz="24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385"/>
              </a:spcBef>
            </a:pPr>
            <a:r>
              <a:rPr sz="2400" spc="4" dirty="0" smtClean="0">
                <a:latin typeface="Calibri"/>
                <a:cs typeface="Calibri"/>
              </a:rPr>
              <a:t>1</a:t>
            </a:r>
            <a:r>
              <a:rPr sz="2400" spc="0" dirty="0" smtClean="0">
                <a:latin typeface="Calibri"/>
                <a:cs typeface="Calibri"/>
              </a:rPr>
              <a:t>.    </a:t>
            </a:r>
            <a:r>
              <a:rPr sz="2400" spc="25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D</a:t>
            </a:r>
            <a:r>
              <a:rPr sz="2400" spc="-19" dirty="0" smtClean="0">
                <a:latin typeface="Calibri"/>
                <a:cs typeface="Calibri"/>
              </a:rPr>
              <a:t>V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-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ASI</a:t>
            </a:r>
            <a:r>
              <a:rPr sz="2400" spc="-6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SEH</a:t>
            </a:r>
            <a:r>
              <a:rPr sz="2400" spc="-194" dirty="0" smtClean="0">
                <a:latin typeface="Calibri"/>
                <a:cs typeface="Calibri"/>
              </a:rPr>
              <a:t>A</a:t>
            </a:r>
            <a:r>
              <a:rPr sz="2400" spc="-18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9" dirty="0" smtClean="0">
                <a:latin typeface="Calibri"/>
                <a:cs typeface="Calibri"/>
              </a:rPr>
              <a:t>n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ija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-14" dirty="0" smtClean="0">
                <a:latin typeface="Calibri"/>
                <a:cs typeface="Calibri"/>
              </a:rPr>
              <a:t>n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endParaRPr sz="2400">
              <a:latin typeface="Calibri"/>
              <a:cs typeface="Calibri"/>
            </a:endParaRPr>
          </a:p>
          <a:p>
            <a:pPr marL="1158544">
              <a:lnSpc>
                <a:spcPts val="2880"/>
              </a:lnSpc>
              <a:spcBef>
                <a:spcPts val="144"/>
              </a:spcBef>
            </a:pPr>
            <a:r>
              <a:rPr sz="3600" spc="0" baseline="1137" dirty="0" smtClean="0">
                <a:latin typeface="Calibri"/>
                <a:cs typeface="Calibri"/>
              </a:rPr>
              <a:t>me</a:t>
            </a:r>
            <a:r>
              <a:rPr sz="3600" spc="9" baseline="1137" dirty="0" smtClean="0">
                <a:latin typeface="Calibri"/>
                <a:cs typeface="Calibri"/>
              </a:rPr>
              <a:t>mbu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64" baseline="1137" dirty="0" smtClean="0">
                <a:latin typeface="Calibri"/>
                <a:cs typeface="Calibri"/>
              </a:rPr>
              <a:t> </a:t>
            </a:r>
            <a:r>
              <a:rPr sz="3600" spc="-8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ija</a:t>
            </a:r>
            <a:r>
              <a:rPr sz="3600" spc="-5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an </a:t>
            </a:r>
            <a:r>
              <a:rPr sz="3600" spc="-54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g</a:t>
            </a:r>
            <a:r>
              <a:rPr sz="3600" spc="9" baseline="1137" dirty="0" smtClean="0">
                <a:latin typeface="Calibri"/>
                <a:cs typeface="Calibri"/>
              </a:rPr>
              <a:t> b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29" baseline="1137" dirty="0" smtClean="0">
                <a:latin typeface="Calibri"/>
                <a:cs typeface="Calibri"/>
              </a:rPr>
              <a:t>r</a:t>
            </a:r>
            <a:r>
              <a:rPr sz="3600" spc="-34" baseline="1137" dirty="0" smtClean="0">
                <a:latin typeface="Calibri"/>
                <a:cs typeface="Calibri"/>
              </a:rPr>
              <a:t>w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34" baseline="1137" dirty="0" smtClean="0">
                <a:latin typeface="Calibri"/>
                <a:cs typeface="Calibri"/>
              </a:rPr>
              <a:t>w</a:t>
            </a:r>
            <a:r>
              <a:rPr sz="3600" spc="0" baseline="1137" dirty="0" smtClean="0">
                <a:latin typeface="Calibri"/>
                <a:cs typeface="Calibri"/>
              </a:rPr>
              <a:t>asan</a:t>
            </a:r>
            <a:r>
              <a:rPr sz="3600" spc="9" baseline="1137" dirty="0" smtClean="0">
                <a:latin typeface="Calibri"/>
                <a:cs typeface="Calibri"/>
              </a:rPr>
              <a:t> </a:t>
            </a:r>
            <a:r>
              <a:rPr sz="3600" spc="-8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endParaRPr sz="2400">
              <a:latin typeface="Calibri"/>
              <a:cs typeface="Calibri"/>
            </a:endParaRPr>
          </a:p>
          <a:p>
            <a:pPr marL="1158544" marR="1255619" indent="-609600">
              <a:lnSpc>
                <a:spcPct val="99995"/>
              </a:lnSpc>
              <a:spcBef>
                <a:spcPts val="423"/>
              </a:spcBef>
              <a:tabLst>
                <a:tab pos="1155700" algn="l"/>
              </a:tabLst>
            </a:pPr>
            <a:r>
              <a:rPr sz="2400" spc="4" dirty="0" smtClean="0">
                <a:latin typeface="Calibri"/>
                <a:cs typeface="Calibri"/>
              </a:rPr>
              <a:t>2</a:t>
            </a:r>
            <a:r>
              <a:rPr sz="2400" spc="0" dirty="0" smtClean="0">
                <a:latin typeface="Calibri"/>
                <a:cs typeface="Calibri"/>
              </a:rPr>
              <a:t>.	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j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m</a:t>
            </a:r>
            <a:r>
              <a:rPr sz="2400" spc="9" dirty="0" smtClean="0">
                <a:latin typeface="Calibri"/>
                <a:cs typeface="Calibri"/>
              </a:rPr>
              <a:t>b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19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10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19" dirty="0" smtClean="0">
                <a:latin typeface="Calibri"/>
                <a:cs typeface="Calibri"/>
              </a:rPr>
              <a:t>g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ala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aan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M</a:t>
            </a:r>
            <a:r>
              <a:rPr sz="2400" spc="-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INA S</a:t>
            </a:r>
            <a:r>
              <a:rPr sz="2400" spc="-5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9" dirty="0" smtClean="0">
                <a:latin typeface="Calibri"/>
                <a:cs typeface="Calibri"/>
              </a:rPr>
              <a:t>S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9" dirty="0" smtClean="0">
                <a:latin typeface="Calibri"/>
                <a:cs typeface="Calibri"/>
              </a:rPr>
              <a:t> 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14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4" dirty="0" smtClean="0">
                <a:latin typeface="Calibri"/>
                <a:cs typeface="Calibri"/>
              </a:rPr>
              <a:t>du</a:t>
            </a:r>
            <a:r>
              <a:rPr sz="2400" spc="0" dirty="0" smtClean="0">
                <a:latin typeface="Calibri"/>
                <a:cs typeface="Calibri"/>
              </a:rPr>
              <a:t>sif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emi 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29" dirty="0" smtClean="0">
                <a:latin typeface="Calibri"/>
                <a:cs typeface="Calibri"/>
              </a:rPr>
              <a:t>r</a:t>
            </a:r>
            <a:r>
              <a:rPr sz="2400" spc="-14" dirty="0" smtClean="0">
                <a:latin typeface="Calibri"/>
                <a:cs typeface="Calibri"/>
              </a:rPr>
              <a:t>w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j</a:t>
            </a:r>
            <a:r>
              <a:rPr sz="2400" spc="9" dirty="0" smtClean="0">
                <a:latin typeface="Calibri"/>
                <a:cs typeface="Calibri"/>
              </a:rPr>
              <a:t>u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-39" dirty="0" smtClean="0">
                <a:latin typeface="Calibri"/>
                <a:cs typeface="Calibri"/>
              </a:rPr>
              <a:t>n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PH</a:t>
            </a:r>
            <a:r>
              <a:rPr sz="2400" spc="-1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i ma</a:t>
            </a:r>
            <a:r>
              <a:rPr sz="2400" spc="-44" dirty="0" smtClean="0">
                <a:latin typeface="Calibri"/>
                <a:cs typeface="Calibri"/>
              </a:rPr>
              <a:t>s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701541" y="802199"/>
            <a:ext cx="1952825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39" dirty="0" smtClean="0">
                <a:latin typeface="Arial"/>
                <a:cs typeface="Arial"/>
              </a:rPr>
              <a:t>V</a:t>
            </a:r>
            <a:r>
              <a:rPr sz="3200" spc="4" dirty="0" smtClean="0">
                <a:latin typeface="Arial"/>
                <a:cs typeface="Arial"/>
              </a:rPr>
              <a:t>is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7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&amp;</a:t>
            </a:r>
            <a:r>
              <a:rPr sz="3200" spc="-1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9" dirty="0" smtClean="0">
                <a:latin typeface="Arial"/>
                <a:cs typeface="Arial"/>
              </a:rPr>
              <a:t>i</a:t>
            </a:r>
            <a:r>
              <a:rPr sz="3200" spc="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140820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668" y="1426590"/>
            <a:ext cx="7669514" cy="10619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110">
              <a:lnSpc>
                <a:spcPts val="2545"/>
              </a:lnSpc>
              <a:spcBef>
                <a:spcPts val="127"/>
              </a:spcBef>
            </a:pPr>
            <a:r>
              <a:rPr sz="3600" spc="4" baseline="3413" dirty="0" smtClean="0">
                <a:latin typeface="Calibri"/>
                <a:cs typeface="Calibri"/>
              </a:rPr>
              <a:t>V</a:t>
            </a:r>
            <a:r>
              <a:rPr sz="3600" spc="0" baseline="3413" dirty="0" smtClean="0">
                <a:latin typeface="Calibri"/>
                <a:cs typeface="Calibri"/>
              </a:rPr>
              <a:t>ISI</a:t>
            </a:r>
            <a:r>
              <a:rPr sz="3600" spc="-44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P</a:t>
            </a:r>
            <a:r>
              <a:rPr sz="3600" spc="-25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O</a:t>
            </a:r>
            <a:r>
              <a:rPr sz="3600" spc="4" baseline="3413" dirty="0" smtClean="0">
                <a:latin typeface="Calibri"/>
                <a:cs typeface="Calibri"/>
              </a:rPr>
              <a:t>M</a:t>
            </a:r>
            <a:r>
              <a:rPr sz="3600" spc="0" baseline="3413" dirty="0" smtClean="0">
                <a:latin typeface="Calibri"/>
                <a:cs typeface="Calibri"/>
              </a:rPr>
              <a:t>K</a:t>
            </a:r>
            <a:r>
              <a:rPr sz="3600" spc="-19" baseline="3413" dirty="0" smtClean="0">
                <a:latin typeface="Calibri"/>
                <a:cs typeface="Calibri"/>
              </a:rPr>
              <a:t>E</a:t>
            </a:r>
            <a:r>
              <a:rPr sz="3600" spc="0" baseline="3413" dirty="0" smtClean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590"/>
              </a:lnSpc>
              <a:spcBef>
                <a:spcPts val="452"/>
              </a:spcBef>
            </a:pP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0" dirty="0" smtClean="0">
                <a:latin typeface="Calibri"/>
                <a:cs typeface="Calibri"/>
              </a:rPr>
              <a:t>s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mam</a:t>
            </a:r>
            <a:r>
              <a:rPr sz="2400" spc="1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eli</a:t>
            </a:r>
            <a:r>
              <a:rPr sz="2400" spc="14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&amp;</a:t>
            </a:r>
            <a:r>
              <a:rPr sz="2400" spc="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esa</a:t>
            </a:r>
            <a:r>
              <a:rPr sz="2400" spc="1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-34" dirty="0" smtClean="0">
                <a:latin typeface="Calibri"/>
                <a:cs typeface="Calibri"/>
              </a:rPr>
              <a:t>n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19" dirty="0" smtClean="0">
                <a:latin typeface="Calibri"/>
                <a:cs typeface="Calibri"/>
              </a:rPr>
              <a:t>g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-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p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</a:t>
            </a:r>
            <a:r>
              <a:rPr sz="2400" b="1" u="heavy" spc="4" dirty="0" smtClean="0">
                <a:latin typeface="Calibri"/>
                <a:cs typeface="Calibri"/>
              </a:rPr>
              <a:t>h</a:t>
            </a:r>
            <a:r>
              <a:rPr sz="2400" b="1" u="heavy" spc="9" dirty="0" smtClean="0">
                <a:latin typeface="Calibri"/>
                <a:cs typeface="Calibri"/>
              </a:rPr>
              <a:t>i</a:t>
            </a:r>
            <a:r>
              <a:rPr sz="2400" b="1" u="heavy" spc="4" dirty="0" smtClean="0">
                <a:latin typeface="Calibri"/>
                <a:cs typeface="Calibri"/>
              </a:rPr>
              <a:t>du</a:t>
            </a:r>
            <a:r>
              <a:rPr sz="2400" b="1" u="heavy" spc="0" dirty="0" smtClean="0">
                <a:latin typeface="Calibri"/>
                <a:cs typeface="Calibri"/>
              </a:rPr>
              <a:t>p</a:t>
            </a:r>
            <a:r>
              <a:rPr sz="2400" u="heavy" spc="-75" dirty="0" smtClean="0">
                <a:latin typeface="Times New Roman"/>
                <a:cs typeface="Times New Roman"/>
              </a:rPr>
              <a:t> </a:t>
            </a:r>
            <a:r>
              <a:rPr sz="2400" b="1" u="heavy" spc="0" dirty="0" smtClean="0">
                <a:latin typeface="Calibri"/>
                <a:cs typeface="Calibri"/>
              </a:rPr>
              <a:t>seh</a:t>
            </a:r>
            <a:r>
              <a:rPr sz="2400" b="1" u="heavy" spc="-29" dirty="0" smtClean="0">
                <a:latin typeface="Calibri"/>
                <a:cs typeface="Calibri"/>
              </a:rPr>
              <a:t>a</a:t>
            </a:r>
            <a:r>
              <a:rPr sz="2400" b="1" u="heavy" spc="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, </a:t>
            </a:r>
            <a:r>
              <a:rPr sz="2400" b="1" spc="-532" dirty="0" smtClean="0">
                <a:latin typeface="Calibri"/>
                <a:cs typeface="Calibri"/>
              </a:rPr>
              <a:t> </a:t>
            </a:r>
            <a:r>
              <a:rPr sz="2400" b="1" u="heavy" spc="4" dirty="0" smtClean="0">
                <a:latin typeface="Calibri"/>
                <a:cs typeface="Calibri"/>
              </a:rPr>
              <a:t>p</a:t>
            </a:r>
            <a:r>
              <a:rPr sz="2400" b="1" u="heavy" spc="-14" dirty="0" smtClean="0">
                <a:latin typeface="Calibri"/>
                <a:cs typeface="Calibri"/>
              </a:rPr>
              <a:t>r</a:t>
            </a:r>
            <a:r>
              <a:rPr sz="2400" b="1" u="heavy" spc="0" dirty="0" smtClean="0">
                <a:latin typeface="Calibri"/>
                <a:cs typeface="Calibri"/>
              </a:rPr>
              <a:t>o</a:t>
            </a:r>
            <a:r>
              <a:rPr sz="2400" b="1" u="heavy" spc="9" dirty="0" smtClean="0">
                <a:latin typeface="Calibri"/>
                <a:cs typeface="Calibri"/>
              </a:rPr>
              <a:t>d</a:t>
            </a:r>
            <a:r>
              <a:rPr sz="2400" b="1" u="heavy" spc="4" dirty="0" smtClean="0">
                <a:latin typeface="Calibri"/>
                <a:cs typeface="Calibri"/>
              </a:rPr>
              <a:t>u</a:t>
            </a:r>
            <a:r>
              <a:rPr sz="2400" b="1" u="heavy" spc="0" dirty="0" smtClean="0">
                <a:latin typeface="Calibri"/>
                <a:cs typeface="Calibri"/>
              </a:rPr>
              <a:t>kt</a:t>
            </a:r>
            <a:r>
              <a:rPr sz="2400" b="1" u="heavy" spc="14" dirty="0" smtClean="0">
                <a:latin typeface="Calibri"/>
                <a:cs typeface="Calibri"/>
              </a:rPr>
              <a:t>i</a:t>
            </a:r>
            <a:r>
              <a:rPr sz="2400" b="1" u="heavy" spc="19" dirty="0" smtClean="0">
                <a:latin typeface="Calibri"/>
                <a:cs typeface="Calibri"/>
              </a:rPr>
              <a:t>f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68" y="2487929"/>
            <a:ext cx="25336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45"/>
              </a:lnSpc>
              <a:spcBef>
                <a:spcPts val="127"/>
              </a:spcBef>
            </a:pPr>
            <a:r>
              <a:rPr sz="3600" spc="9" baseline="3413" dirty="0" smtClean="0">
                <a:latin typeface="Calibri"/>
                <a:cs typeface="Calibri"/>
              </a:rPr>
              <a:t>b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r>
              <a:rPr sz="3600" spc="9" baseline="3413" dirty="0" smtClean="0">
                <a:latin typeface="Calibri"/>
                <a:cs typeface="Calibri"/>
              </a:rPr>
              <a:t>h</a:t>
            </a:r>
            <a:r>
              <a:rPr sz="3600" spc="0" baseline="3413" dirty="0" smtClean="0">
                <a:latin typeface="Calibri"/>
                <a:cs typeface="Calibri"/>
              </a:rPr>
              <a:t>agia</a:t>
            </a:r>
            <a:r>
              <a:rPr sz="3600" spc="-49" baseline="3413" dirty="0" smtClean="0">
                <a:latin typeface="Calibri"/>
                <a:cs typeface="Calibri"/>
              </a:rPr>
              <a:t> </a:t>
            </a:r>
            <a:r>
              <a:rPr sz="3600" spc="0" baseline="3413" dirty="0" smtClean="0">
                <a:latin typeface="Calibri"/>
                <a:cs typeface="Calibri"/>
              </a:rPr>
              <a:t>&amp; sej</a:t>
            </a:r>
            <a:r>
              <a:rPr sz="3600" spc="4" baseline="3413" dirty="0" smtClean="0">
                <a:latin typeface="Calibri"/>
                <a:cs typeface="Calibri"/>
              </a:rPr>
              <a:t>a</a:t>
            </a:r>
            <a:r>
              <a:rPr sz="3600" spc="-14" baseline="3413" dirty="0" smtClean="0">
                <a:latin typeface="Calibri"/>
                <a:cs typeface="Calibri"/>
              </a:rPr>
              <a:t>h</a:t>
            </a:r>
            <a:r>
              <a:rPr sz="3600" spc="-9" baseline="3413" dirty="0" smtClean="0">
                <a:latin typeface="Calibri"/>
                <a:cs typeface="Calibri"/>
              </a:rPr>
              <a:t>t</a:t>
            </a:r>
            <a:r>
              <a:rPr sz="3600" spc="0" baseline="3413" dirty="0" smtClean="0">
                <a:latin typeface="Calibri"/>
                <a:cs typeface="Calibri"/>
              </a:rPr>
              <a:t>e</a:t>
            </a:r>
            <a:r>
              <a:rPr sz="3600" spc="-39" baseline="3413" dirty="0" smtClean="0">
                <a:latin typeface="Calibri"/>
                <a:cs typeface="Calibri"/>
              </a:rPr>
              <a:t>r</a:t>
            </a:r>
            <a:r>
              <a:rPr sz="3600" spc="0" baseline="3413" dirty="0" smtClean="0">
                <a:latin typeface="Calibri"/>
                <a:cs typeface="Calibri"/>
              </a:rPr>
              <a:t>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21080" y="2259965"/>
            <a:ext cx="666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8944">
              <a:lnSpc>
                <a:spcPct val="101725"/>
              </a:lnSpc>
              <a:spcBef>
                <a:spcPts val="170"/>
              </a:spcBef>
            </a:pP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48640" y="2994659"/>
            <a:ext cx="3355848" cy="0"/>
          </a:xfrm>
          <a:custGeom>
            <a:avLst/>
            <a:gdLst/>
            <a:ahLst/>
            <a:cxnLst/>
            <a:rect l="l" t="t" r="r" b="b"/>
            <a:pathLst>
              <a:path w="3355848">
                <a:moveTo>
                  <a:pt x="0" y="0"/>
                </a:moveTo>
                <a:lnTo>
                  <a:pt x="3355848" y="0"/>
                </a:lnTo>
              </a:path>
            </a:pathLst>
          </a:custGeom>
          <a:ln w="2870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840299"/>
            <a:ext cx="8047542" cy="22033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134870" marR="2959846" algn="ctr">
              <a:lnSpc>
                <a:spcPts val="3365"/>
              </a:lnSpc>
              <a:spcBef>
                <a:spcPts val="168"/>
              </a:spcBef>
            </a:pPr>
            <a:r>
              <a:rPr sz="3200" spc="-39" dirty="0" smtClean="0">
                <a:latin typeface="Arial"/>
                <a:cs typeface="Arial"/>
              </a:rPr>
              <a:t>V</a:t>
            </a:r>
            <a:r>
              <a:rPr sz="3200" spc="4" dirty="0" smtClean="0">
                <a:latin typeface="Arial"/>
                <a:cs typeface="Arial"/>
              </a:rPr>
              <a:t>is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7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&amp;</a:t>
            </a:r>
            <a:r>
              <a:rPr sz="3200" spc="-1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</a:t>
            </a:r>
            <a:r>
              <a:rPr sz="3200" spc="9" dirty="0" smtClean="0">
                <a:latin typeface="Arial"/>
                <a:cs typeface="Arial"/>
              </a:rPr>
              <a:t>i</a:t>
            </a:r>
            <a:r>
              <a:rPr sz="3200" spc="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99995"/>
              </a:lnSpc>
              <a:spcBef>
                <a:spcPts val="2225"/>
              </a:spcBef>
            </a:pPr>
            <a:r>
              <a:rPr sz="2400" spc="0" dirty="0" smtClean="0">
                <a:latin typeface="Calibri"/>
                <a:cs typeface="Calibri"/>
              </a:rPr>
              <a:t>3.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6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4" dirty="0" smtClean="0">
                <a:latin typeface="Calibri"/>
                <a:cs typeface="Calibri"/>
              </a:rPr>
              <a:t>EN</a:t>
            </a:r>
            <a:r>
              <a:rPr sz="2400" spc="0" dirty="0" smtClean="0">
                <a:latin typeface="Calibri"/>
                <a:cs typeface="Calibri"/>
              </a:rPr>
              <a:t>GE</a:t>
            </a:r>
            <a:r>
              <a:rPr sz="2400" spc="-18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" dirty="0" smtClean="0">
                <a:latin typeface="Calibri"/>
                <a:cs typeface="Calibri"/>
              </a:rPr>
              <a:t>H</a:t>
            </a:r>
            <a:r>
              <a:rPr sz="2400" spc="-5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50" dirty="0" smtClean="0">
                <a:latin typeface="Calibri"/>
                <a:cs typeface="Calibri"/>
              </a:rPr>
              <a:t>s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2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mela</a:t>
            </a:r>
            <a:r>
              <a:rPr sz="2400" spc="-29" dirty="0" smtClean="0">
                <a:latin typeface="Calibri"/>
                <a:cs typeface="Calibri"/>
              </a:rPr>
              <a:t>k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 P</a:t>
            </a:r>
            <a:r>
              <a:rPr sz="2400" spc="9" dirty="0" smtClean="0">
                <a:latin typeface="Calibri"/>
                <a:cs typeface="Calibri"/>
              </a:rPr>
              <a:t>EN</a:t>
            </a:r>
            <a:r>
              <a:rPr sz="2400" spc="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54" dirty="0" smtClean="0">
                <a:latin typeface="Calibri"/>
                <a:cs typeface="Calibri"/>
              </a:rPr>
              <a:t>L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3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9" dirty="0" smtClean="0">
                <a:latin typeface="Calibri"/>
                <a:cs typeface="Calibri"/>
              </a:rPr>
              <a:t>END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IKAN</a:t>
            </a:r>
            <a:r>
              <a:rPr sz="2400" spc="-7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&amp; </a:t>
            </a:r>
            <a:r>
              <a:rPr sz="2400" spc="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EL</a:t>
            </a:r>
            <a:r>
              <a:rPr sz="2400" spc="-184" dirty="0" smtClean="0">
                <a:latin typeface="Calibri"/>
                <a:cs typeface="Calibri"/>
              </a:rPr>
              <a:t>A</a:t>
            </a:r>
            <a:r>
              <a:rPr sz="2400" spc="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-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39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r>
              <a:rPr sz="2400" spc="9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R</a:t>
            </a:r>
            <a:r>
              <a:rPr sz="2400" spc="-29" dirty="0" smtClean="0">
                <a:latin typeface="Calibri"/>
                <a:cs typeface="Calibri"/>
              </a:rPr>
              <a:t>K</a:t>
            </a:r>
            <a:r>
              <a:rPr sz="2400" spc="-50" dirty="0" smtClean="0">
                <a:latin typeface="Calibri"/>
                <a:cs typeface="Calibri"/>
              </a:rPr>
              <a:t>U</a:t>
            </a:r>
            <a:r>
              <a:rPr sz="2400" spc="-18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 SUMBER</a:t>
            </a:r>
            <a:r>
              <a:rPr sz="2400" spc="-49" dirty="0" smtClean="0">
                <a:latin typeface="Calibri"/>
                <a:cs typeface="Calibri"/>
              </a:rPr>
              <a:t> </a:t>
            </a:r>
            <a:r>
              <a:rPr sz="2400" spc="-14" dirty="0" smtClean="0">
                <a:latin typeface="Calibri"/>
                <a:cs typeface="Calibri"/>
              </a:rPr>
              <a:t>D</a:t>
            </a:r>
            <a:r>
              <a:rPr sz="2400" spc="-169" dirty="0" smtClean="0">
                <a:latin typeface="Calibri"/>
                <a:cs typeface="Calibri"/>
              </a:rPr>
              <a:t>A</a:t>
            </a:r>
            <a:r>
              <a:rPr sz="2400" spc="-15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US</a:t>
            </a:r>
            <a:r>
              <a:rPr sz="2400" spc="-9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-14" dirty="0" smtClean="0">
                <a:latin typeface="Calibri"/>
                <a:cs typeface="Calibri"/>
              </a:rPr>
              <a:t>n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6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esa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 </a:t>
            </a:r>
            <a:r>
              <a:rPr sz="2400" b="1" spc="-69" dirty="0" smtClean="0">
                <a:latin typeface="Calibri"/>
                <a:cs typeface="Calibri"/>
              </a:rPr>
              <a:t>k</a:t>
            </a:r>
            <a:r>
              <a:rPr sz="2400" b="1" spc="-9" dirty="0" smtClean="0">
                <a:latin typeface="Calibri"/>
                <a:cs typeface="Calibri"/>
              </a:rPr>
              <a:t>ema</a:t>
            </a:r>
            <a:r>
              <a:rPr sz="2400" b="1" spc="4" dirty="0" smtClean="0">
                <a:latin typeface="Calibri"/>
                <a:cs typeface="Calibri"/>
              </a:rPr>
              <a:t>u</a:t>
            </a:r>
            <a:r>
              <a:rPr sz="2400" b="1" spc="-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n</a:t>
            </a:r>
            <a:r>
              <a:rPr sz="2400" b="1" spc="25" dirty="0" smtClean="0">
                <a:latin typeface="Calibri"/>
                <a:cs typeface="Calibri"/>
              </a:rPr>
              <a:t> </a:t>
            </a:r>
            <a:r>
              <a:rPr sz="2400" b="1" spc="4" dirty="0" smtClean="0">
                <a:latin typeface="Calibri"/>
                <a:cs typeface="Calibri"/>
              </a:rPr>
              <a:t>d</a:t>
            </a:r>
            <a:r>
              <a:rPr sz="2400" b="1" spc="-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n </a:t>
            </a:r>
            <a:r>
              <a:rPr sz="2400" b="1" spc="-69" dirty="0" smtClean="0">
                <a:latin typeface="Calibri"/>
                <a:cs typeface="Calibri"/>
              </a:rPr>
              <a:t>k</a:t>
            </a:r>
            <a:r>
              <a:rPr sz="2400" b="1" spc="-9" dirty="0" smtClean="0">
                <a:latin typeface="Calibri"/>
                <a:cs typeface="Calibri"/>
              </a:rPr>
              <a:t>emam</a:t>
            </a:r>
            <a:r>
              <a:rPr sz="2400" b="1" spc="4" dirty="0" smtClean="0">
                <a:latin typeface="Calibri"/>
                <a:cs typeface="Calibri"/>
              </a:rPr>
              <a:t>pu</a:t>
            </a:r>
            <a:r>
              <a:rPr sz="2400" b="1" spc="-9" dirty="0" smtClean="0">
                <a:latin typeface="Calibri"/>
                <a:cs typeface="Calibri"/>
              </a:rPr>
              <a:t>a</a:t>
            </a:r>
            <a:r>
              <a:rPr sz="2400" b="1" spc="0" dirty="0" smtClean="0">
                <a:latin typeface="Calibri"/>
                <a:cs typeface="Calibri"/>
              </a:rPr>
              <a:t>n</a:t>
            </a:r>
            <a:r>
              <a:rPr sz="2400" b="1" spc="2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44" dirty="0" smtClean="0">
                <a:latin typeface="Calibri"/>
                <a:cs typeface="Calibri"/>
              </a:rPr>
              <a:t>s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t</a:t>
            </a:r>
            <a:r>
              <a:rPr sz="2400" spc="24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u</a:t>
            </a:r>
            <a:r>
              <a:rPr sz="2400" spc="-14" dirty="0" smtClean="0">
                <a:latin typeface="Calibri"/>
                <a:cs typeface="Calibri"/>
              </a:rPr>
              <a:t>n</a:t>
            </a:r>
            <a:r>
              <a:rPr sz="2400" spc="9" dirty="0" smtClean="0">
                <a:latin typeface="Calibri"/>
                <a:cs typeface="Calibri"/>
              </a:rPr>
              <a:t>tu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9" dirty="0" smtClean="0">
                <a:latin typeface="Calibri"/>
                <a:cs typeface="Calibri"/>
              </a:rPr>
              <a:t>du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sih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2983001"/>
            <a:ext cx="9142095" cy="385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10894">
              <a:lnSpc>
                <a:spcPts val="3055"/>
              </a:lnSpc>
              <a:spcBef>
                <a:spcPts val="152"/>
              </a:spcBef>
            </a:pPr>
            <a:r>
              <a:rPr sz="4500" spc="0" baseline="3640" dirty="0" smtClean="0">
                <a:latin typeface="Calibri"/>
                <a:cs typeface="Calibri"/>
              </a:rPr>
              <a:t>ma</a:t>
            </a:r>
            <a:r>
              <a:rPr sz="4500" spc="9" baseline="3640" dirty="0" smtClean="0">
                <a:latin typeface="Calibri"/>
                <a:cs typeface="Calibri"/>
              </a:rPr>
              <a:t>m</a:t>
            </a:r>
            <a:r>
              <a:rPr sz="4500" spc="4" baseline="3640" dirty="0" smtClean="0">
                <a:latin typeface="Calibri"/>
                <a:cs typeface="Calibri"/>
              </a:rPr>
              <a:t>p</a:t>
            </a:r>
            <a:r>
              <a:rPr sz="4500" spc="0" baseline="3640" dirty="0" smtClean="0">
                <a:latin typeface="Calibri"/>
                <a:cs typeface="Calibri"/>
              </a:rPr>
              <a:t>u</a:t>
            </a:r>
            <a:r>
              <a:rPr sz="4500" spc="-44" baseline="3640" dirty="0" smtClean="0">
                <a:latin typeface="Calibri"/>
                <a:cs typeface="Calibri"/>
              </a:rPr>
              <a:t> </a:t>
            </a:r>
            <a:r>
              <a:rPr sz="4500" spc="0" baseline="3640" dirty="0" smtClean="0">
                <a:latin typeface="Calibri"/>
                <a:cs typeface="Calibri"/>
              </a:rPr>
              <a:t>men</a:t>
            </a:r>
            <a:r>
              <a:rPr sz="4500" spc="9" baseline="3640" dirty="0" smtClean="0">
                <a:latin typeface="Calibri"/>
                <a:cs typeface="Calibri"/>
              </a:rPr>
              <a:t>c</a:t>
            </a:r>
            <a:r>
              <a:rPr sz="4500" spc="0" baseline="3640" dirty="0" smtClean="0">
                <a:latin typeface="Calibri"/>
                <a:cs typeface="Calibri"/>
              </a:rPr>
              <a:t>e</a:t>
            </a:r>
            <a:r>
              <a:rPr sz="4500" spc="-44" baseline="3640" dirty="0" smtClean="0">
                <a:latin typeface="Calibri"/>
                <a:cs typeface="Calibri"/>
              </a:rPr>
              <a:t>g</a:t>
            </a:r>
            <a:r>
              <a:rPr sz="4500" spc="0" baseline="3640" dirty="0" smtClean="0">
                <a:latin typeface="Calibri"/>
                <a:cs typeface="Calibri"/>
              </a:rPr>
              <a:t>ah</a:t>
            </a:r>
            <a:r>
              <a:rPr sz="4500" spc="-24" baseline="3640" dirty="0" smtClean="0">
                <a:latin typeface="Calibri"/>
                <a:cs typeface="Calibri"/>
              </a:rPr>
              <a:t> </a:t>
            </a:r>
            <a:r>
              <a:rPr sz="4500" spc="4" baseline="3640" dirty="0" smtClean="0">
                <a:latin typeface="Calibri"/>
                <a:cs typeface="Calibri"/>
              </a:rPr>
              <a:t>p</a:t>
            </a:r>
            <a:r>
              <a:rPr sz="4500" spc="0" baseline="3640" dirty="0" smtClean="0">
                <a:latin typeface="Calibri"/>
                <a:cs typeface="Calibri"/>
              </a:rPr>
              <a:t>e</a:t>
            </a:r>
            <a:r>
              <a:rPr sz="4500" spc="-39" baseline="3640" dirty="0" smtClean="0">
                <a:latin typeface="Calibri"/>
                <a:cs typeface="Calibri"/>
              </a:rPr>
              <a:t>ny</a:t>
            </a:r>
            <a:r>
              <a:rPr sz="4500" spc="0" baseline="3640" dirty="0" smtClean="0">
                <a:latin typeface="Calibri"/>
                <a:cs typeface="Calibri"/>
              </a:rPr>
              <a:t>ak</a:t>
            </a:r>
            <a:r>
              <a:rPr sz="4500" spc="14" baseline="3640" dirty="0" smtClean="0">
                <a:latin typeface="Calibri"/>
                <a:cs typeface="Calibri"/>
              </a:rPr>
              <a:t>i</a:t>
            </a:r>
            <a:r>
              <a:rPr sz="4500" spc="-4" baseline="3640" dirty="0" smtClean="0">
                <a:latin typeface="Calibri"/>
                <a:cs typeface="Calibri"/>
              </a:rPr>
              <a:t>t</a:t>
            </a:r>
            <a:r>
              <a:rPr sz="4500" spc="0" baseline="3640" dirty="0" smtClean="0">
                <a:latin typeface="Calibri"/>
                <a:cs typeface="Calibri"/>
              </a:rPr>
              <a:t>, </a:t>
            </a:r>
            <a:r>
              <a:rPr sz="4500" spc="150" baseline="3640" dirty="0" smtClean="0">
                <a:latin typeface="Calibri"/>
                <a:cs typeface="Calibri"/>
              </a:rPr>
              <a:t> </a:t>
            </a:r>
            <a:r>
              <a:rPr sz="4500" spc="0" baseline="3640" dirty="0" err="1" smtClean="0">
                <a:latin typeface="Calibri"/>
                <a:cs typeface="Calibri"/>
              </a:rPr>
              <a:t>mel</a:t>
            </a:r>
            <a:r>
              <a:rPr sz="4500" spc="14" baseline="3640" dirty="0" err="1" smtClean="0">
                <a:latin typeface="Calibri"/>
                <a:cs typeface="Calibri"/>
              </a:rPr>
              <a:t>i</a:t>
            </a:r>
            <a:r>
              <a:rPr sz="4500" spc="4" baseline="3640" dirty="0" err="1" smtClean="0">
                <a:latin typeface="Calibri"/>
                <a:cs typeface="Calibri"/>
              </a:rPr>
              <a:t>ndun</a:t>
            </a:r>
            <a:r>
              <a:rPr sz="4500" spc="0" baseline="3640" dirty="0" err="1" smtClean="0">
                <a:latin typeface="Calibri"/>
                <a:cs typeface="Calibri"/>
              </a:rPr>
              <a:t>gi</a:t>
            </a:r>
            <a:r>
              <a:rPr sz="4500" spc="-89" baseline="3640" dirty="0" smtClean="0">
                <a:latin typeface="Calibri"/>
                <a:cs typeface="Calibri"/>
              </a:rPr>
              <a:t> </a:t>
            </a:r>
            <a:r>
              <a:rPr sz="4500" spc="4" baseline="3640" dirty="0" err="1" smtClean="0">
                <a:latin typeface="Calibri"/>
                <a:cs typeface="Calibri"/>
              </a:rPr>
              <a:t>d</a:t>
            </a:r>
            <a:r>
              <a:rPr sz="4500" spc="0" baseline="3640" dirty="0" err="1" smtClean="0">
                <a:latin typeface="Calibri"/>
                <a:cs typeface="Calibri"/>
              </a:rPr>
              <a:t>i</a:t>
            </a:r>
            <a:r>
              <a:rPr sz="4500" spc="19" baseline="3640" dirty="0" err="1" smtClean="0">
                <a:latin typeface="Calibri"/>
                <a:cs typeface="Calibri"/>
              </a:rPr>
              <a:t>r</a:t>
            </a:r>
            <a:r>
              <a:rPr sz="4500" spc="0" baseline="3640" dirty="0" err="1" smtClean="0">
                <a:latin typeface="Calibri"/>
                <a:cs typeface="Calibri"/>
              </a:rPr>
              <a:t>i</a:t>
            </a:r>
            <a:endParaRPr lang="en-US" sz="4500" spc="0" baseline="3640" dirty="0" smtClean="0">
              <a:latin typeface="Calibri"/>
              <a:cs typeface="Calibri"/>
            </a:endParaRPr>
          </a:p>
          <a:p>
            <a:pPr marL="740968">
              <a:lnSpc>
                <a:spcPts val="3600"/>
              </a:lnSpc>
              <a:spcBef>
                <a:spcPts val="27"/>
              </a:spcBef>
            </a:pPr>
            <a:r>
              <a:rPr lang="en-US" sz="4500" spc="9" baseline="1820" dirty="0" smtClean="0">
                <a:latin typeface="Calibri"/>
                <a:cs typeface="Calibri"/>
              </a:rPr>
              <a:t>       </a:t>
            </a:r>
            <a:r>
              <a:rPr sz="4500" spc="9" baseline="1820" dirty="0" err="1" smtClean="0">
                <a:latin typeface="Calibri"/>
                <a:cs typeface="Calibri"/>
              </a:rPr>
              <a:t>d</a:t>
            </a:r>
            <a:r>
              <a:rPr lang="en-US" sz="4500" spc="9" baseline="1820" dirty="0" err="1" smtClean="0">
                <a:latin typeface="Calibri"/>
                <a:cs typeface="Calibri"/>
              </a:rPr>
              <a:t>ari</a:t>
            </a:r>
            <a:r>
              <a:rPr sz="4500" spc="-24" baseline="1820" dirty="0" smtClean="0">
                <a:latin typeface="Calibri"/>
                <a:cs typeface="Calibri"/>
              </a:rPr>
              <a:t> </a:t>
            </a:r>
            <a:r>
              <a:rPr sz="4500" spc="-8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ese</a:t>
            </a:r>
            <a:r>
              <a:rPr sz="4500" spc="4" baseline="1820" dirty="0" smtClean="0">
                <a:latin typeface="Calibri"/>
                <a:cs typeface="Calibri"/>
              </a:rPr>
              <a:t>h</a:t>
            </a:r>
            <a:r>
              <a:rPr sz="4500" spc="-19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an</a:t>
            </a:r>
            <a:r>
              <a:rPr sz="4500" spc="-54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&amp;</a:t>
            </a:r>
            <a:r>
              <a:rPr sz="4500" spc="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err="1" smtClean="0">
                <a:latin typeface="Calibri"/>
                <a:cs typeface="Calibri"/>
              </a:rPr>
              <a:t>me</a:t>
            </a:r>
            <a:r>
              <a:rPr sz="4500" spc="9" baseline="1820" dirty="0" err="1" smtClean="0">
                <a:latin typeface="Calibri"/>
                <a:cs typeface="Calibri"/>
              </a:rPr>
              <a:t>n</a:t>
            </a:r>
            <a:r>
              <a:rPr sz="4500" spc="-19" baseline="1820" dirty="0" err="1" smtClean="0">
                <a:latin typeface="Calibri"/>
                <a:cs typeface="Calibri"/>
              </a:rPr>
              <a:t>c</a:t>
            </a:r>
            <a:r>
              <a:rPr sz="4500" spc="0" baseline="1820" dirty="0" err="1" smtClean="0">
                <a:latin typeface="Calibri"/>
                <a:cs typeface="Calibri"/>
              </a:rPr>
              <a:t>a</a:t>
            </a:r>
            <a:r>
              <a:rPr sz="4500" spc="14" baseline="1820" dirty="0" err="1" smtClean="0">
                <a:latin typeface="Calibri"/>
                <a:cs typeface="Calibri"/>
              </a:rPr>
              <a:t>r</a:t>
            </a:r>
            <a:r>
              <a:rPr sz="4500" spc="0" baseline="1820" dirty="0" err="1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     </a:t>
            </a:r>
            <a:r>
              <a:rPr sz="4500" spc="254" baseline="1820" dirty="0" smtClean="0">
                <a:latin typeface="Calibri"/>
                <a:cs typeface="Calibri"/>
              </a:rPr>
              <a:t> </a:t>
            </a:r>
            <a:r>
              <a:rPr sz="4500" spc="9" baseline="1820" dirty="0" err="1" smtClean="0">
                <a:latin typeface="Calibri"/>
                <a:cs typeface="Calibri"/>
              </a:rPr>
              <a:t>p</a:t>
            </a:r>
            <a:r>
              <a:rPr sz="4500" spc="0" baseline="1820" dirty="0" err="1" smtClean="0">
                <a:latin typeface="Calibri"/>
                <a:cs typeface="Calibri"/>
              </a:rPr>
              <a:t>er</a:t>
            </a:r>
            <a:r>
              <a:rPr sz="4500" spc="-9" baseline="1820" dirty="0" err="1" smtClean="0">
                <a:latin typeface="Calibri"/>
                <a:cs typeface="Calibri"/>
              </a:rPr>
              <a:t>t</a:t>
            </a:r>
            <a:r>
              <a:rPr sz="4500" spc="0" baseline="1820" dirty="0" err="1" smtClean="0">
                <a:latin typeface="Calibri"/>
                <a:cs typeface="Calibri"/>
              </a:rPr>
              <a:t>o</a:t>
            </a:r>
            <a:r>
              <a:rPr sz="4500" spc="9" baseline="1820" dirty="0" err="1" smtClean="0">
                <a:latin typeface="Calibri"/>
                <a:cs typeface="Calibri"/>
              </a:rPr>
              <a:t>l</a:t>
            </a:r>
            <a:r>
              <a:rPr sz="4500" spc="0" baseline="1820" dirty="0" err="1" smtClean="0">
                <a:latin typeface="Calibri"/>
                <a:cs typeface="Calibri"/>
              </a:rPr>
              <a:t>o</a:t>
            </a:r>
            <a:r>
              <a:rPr sz="4500" spc="14" baseline="1820" dirty="0" err="1" smtClean="0">
                <a:latin typeface="Calibri"/>
                <a:cs typeface="Calibri"/>
              </a:rPr>
              <a:t>n</a:t>
            </a:r>
            <a:r>
              <a:rPr sz="4500" spc="-39" baseline="1820" dirty="0" err="1" smtClean="0">
                <a:latin typeface="Calibri"/>
                <a:cs typeface="Calibri"/>
              </a:rPr>
              <a:t>g</a:t>
            </a:r>
            <a:r>
              <a:rPr sz="4500" spc="0" baseline="1820" dirty="0" err="1" smtClean="0">
                <a:latin typeface="Calibri"/>
                <a:cs typeface="Calibri"/>
              </a:rPr>
              <a:t>an</a:t>
            </a:r>
            <a:endParaRPr lang="en-US" sz="4500" spc="0" baseline="1820" dirty="0" smtClean="0">
              <a:latin typeface="Calibri"/>
              <a:cs typeface="Calibri"/>
            </a:endParaRPr>
          </a:p>
          <a:p>
            <a:pPr marL="740968">
              <a:lnSpc>
                <a:spcPts val="3600"/>
              </a:lnSpc>
              <a:spcBef>
                <a:spcPts val="27"/>
              </a:spcBef>
            </a:pPr>
            <a:r>
              <a:rPr lang="en-US" sz="4500" baseline="1820" dirty="0">
                <a:latin typeface="Calibri"/>
                <a:cs typeface="Calibri"/>
              </a:rPr>
              <a:t> </a:t>
            </a:r>
            <a:r>
              <a:rPr lang="en-US" sz="4500" baseline="1820" dirty="0" smtClean="0">
                <a:latin typeface="Calibri"/>
                <a:cs typeface="Calibri"/>
              </a:rPr>
              <a:t>      </a:t>
            </a:r>
            <a:r>
              <a:rPr sz="4500" spc="4" baseline="1820" dirty="0" err="1" smtClean="0">
                <a:latin typeface="Calibri"/>
                <a:cs typeface="Calibri"/>
              </a:rPr>
              <a:t>p</a:t>
            </a:r>
            <a:r>
              <a:rPr sz="4500" spc="0" baseline="1820" dirty="0" err="1" smtClean="0">
                <a:latin typeface="Calibri"/>
                <a:cs typeface="Calibri"/>
              </a:rPr>
              <a:t>en</a:t>
            </a:r>
            <a:r>
              <a:rPr sz="4500" spc="-14" baseline="1820" dirty="0" err="1" smtClean="0">
                <a:latin typeface="Calibri"/>
                <a:cs typeface="Calibri"/>
              </a:rPr>
              <a:t>g</a:t>
            </a:r>
            <a:r>
              <a:rPr sz="4500" spc="0" baseline="1820" dirty="0" err="1" smtClean="0">
                <a:latin typeface="Calibri"/>
                <a:cs typeface="Calibri"/>
              </a:rPr>
              <a:t>o</a:t>
            </a:r>
            <a:r>
              <a:rPr sz="4500" spc="9" baseline="1820" dirty="0" err="1" smtClean="0">
                <a:latin typeface="Calibri"/>
                <a:cs typeface="Calibri"/>
              </a:rPr>
              <a:t>b</a:t>
            </a:r>
            <a:r>
              <a:rPr sz="4500" spc="-19" baseline="1820" dirty="0" err="1" smtClean="0">
                <a:latin typeface="Calibri"/>
                <a:cs typeface="Calibri"/>
              </a:rPr>
              <a:t>a</a:t>
            </a:r>
            <a:r>
              <a:rPr sz="4500" spc="-39" baseline="1820" dirty="0" err="1" smtClean="0">
                <a:latin typeface="Calibri"/>
                <a:cs typeface="Calibri"/>
              </a:rPr>
              <a:t>t</a:t>
            </a:r>
            <a:r>
              <a:rPr sz="4500" spc="0" baseline="1820" dirty="0" err="1" smtClean="0">
                <a:latin typeface="Calibri"/>
                <a:cs typeface="Calibri"/>
              </a:rPr>
              <a:t>an</a:t>
            </a:r>
            <a:r>
              <a:rPr sz="4500" spc="-54" baseline="1820" dirty="0" smtClean="0">
                <a:latin typeface="Calibri"/>
                <a:cs typeface="Calibri"/>
              </a:rPr>
              <a:t> </a:t>
            </a:r>
            <a:r>
              <a:rPr sz="4500" spc="-39" baseline="1820" dirty="0" smtClean="0">
                <a:latin typeface="Calibri"/>
                <a:cs typeface="Calibri"/>
              </a:rPr>
              <a:t>y</a:t>
            </a:r>
            <a:r>
              <a:rPr sz="4500" spc="0" baseline="1820" dirty="0" smtClean="0">
                <a:latin typeface="Calibri"/>
                <a:cs typeface="Calibri"/>
              </a:rPr>
              <a:t>g </a:t>
            </a:r>
            <a:r>
              <a:rPr sz="4500" spc="4" baseline="1820" dirty="0" smtClean="0">
                <a:latin typeface="Calibri"/>
                <a:cs typeface="Calibri"/>
              </a:rPr>
              <a:t>p</a:t>
            </a:r>
            <a:r>
              <a:rPr sz="4500" spc="-3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o</a:t>
            </a:r>
            <a:r>
              <a:rPr sz="4500" spc="-69" baseline="1820" dirty="0" smtClean="0">
                <a:latin typeface="Calibri"/>
                <a:cs typeface="Calibri"/>
              </a:rPr>
              <a:t>f</a:t>
            </a:r>
            <a:r>
              <a:rPr sz="4500" spc="0" baseline="1820" dirty="0" smtClean="0">
                <a:latin typeface="Calibri"/>
                <a:cs typeface="Calibri"/>
              </a:rPr>
              <a:t>esi</a:t>
            </a:r>
            <a:r>
              <a:rPr sz="4500" spc="9" baseline="1820" dirty="0" smtClean="0">
                <a:latin typeface="Calibri"/>
                <a:cs typeface="Calibri"/>
              </a:rPr>
              <a:t>o</a:t>
            </a:r>
            <a:r>
              <a:rPr sz="4500" spc="4" baseline="1820" dirty="0" smtClean="0">
                <a:latin typeface="Calibri"/>
                <a:cs typeface="Calibri"/>
              </a:rPr>
              <a:t>n</a:t>
            </a:r>
            <a:r>
              <a:rPr sz="4500" spc="0" baseline="1820" dirty="0" smtClean="0">
                <a:latin typeface="Calibri"/>
                <a:cs typeface="Calibri"/>
              </a:rPr>
              <a:t>al</a:t>
            </a:r>
            <a:r>
              <a:rPr sz="4500" spc="284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b</a:t>
            </a:r>
            <a:r>
              <a:rPr sz="4500" spc="0" baseline="1820" dirty="0" smtClean="0">
                <a:latin typeface="Calibri"/>
                <a:cs typeface="Calibri"/>
              </a:rPr>
              <a:t>i</a:t>
            </a:r>
            <a:r>
              <a:rPr sz="4500" spc="14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50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sa</a:t>
            </a:r>
            <a:r>
              <a:rPr sz="4500" spc="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it</a:t>
            </a:r>
            <a:endParaRPr sz="3000" dirty="0">
              <a:latin typeface="Calibri"/>
              <a:cs typeface="Calibri"/>
            </a:endParaRPr>
          </a:p>
          <a:p>
            <a:pPr marL="1310894" marR="1724342" indent="-569925">
              <a:lnSpc>
                <a:spcPct val="99995"/>
              </a:lnSpc>
              <a:spcBef>
                <a:spcPts val="553"/>
              </a:spcBef>
              <a:tabLst>
                <a:tab pos="1308100" algn="l"/>
              </a:tabLst>
            </a:pPr>
            <a:r>
              <a:rPr sz="3000" spc="0" dirty="0" smtClean="0">
                <a:latin typeface="Calibri"/>
                <a:cs typeface="Calibri"/>
              </a:rPr>
              <a:t>4.	Men</a:t>
            </a:r>
            <a:r>
              <a:rPr sz="3000" spc="1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3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89" dirty="0" smtClean="0">
                <a:latin typeface="Calibri"/>
                <a:cs typeface="Calibri"/>
              </a:rPr>
              <a:t> </a:t>
            </a:r>
            <a:r>
              <a:rPr sz="3000" spc="-4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eseh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Wingdings"/>
                <a:cs typeface="Wingdings"/>
              </a:rPr>
              <a:t></a:t>
            </a:r>
            <a:r>
              <a:rPr sz="3000" spc="-89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u &amp; m</a:t>
            </a:r>
            <a:r>
              <a:rPr sz="3000" spc="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1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me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ce</a:t>
            </a:r>
            <a:r>
              <a:rPr sz="3000" spc="-39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ah</a:t>
            </a:r>
            <a:r>
              <a:rPr sz="3000" spc="-24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9" dirty="0" smtClean="0">
                <a:latin typeface="Calibri"/>
                <a:cs typeface="Calibri"/>
              </a:rPr>
              <a:t>n</a:t>
            </a:r>
            <a:r>
              <a:rPr sz="3000" spc="-34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it,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ese</a:t>
            </a:r>
            <a:r>
              <a:rPr sz="3000" spc="4" dirty="0" smtClean="0">
                <a:latin typeface="Calibri"/>
                <a:cs typeface="Calibri"/>
              </a:rPr>
              <a:t>h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 </a:t>
            </a:r>
            <a:r>
              <a:rPr sz="3000" spc="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er</a:t>
            </a:r>
            <a:r>
              <a:rPr sz="3000" spc="1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1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1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Wingdings"/>
                <a:cs typeface="Wingdings"/>
              </a:rPr>
              <a:t></a:t>
            </a:r>
            <a:r>
              <a:rPr sz="3000" spc="-64" dirty="0" smtClean="0">
                <a:latin typeface="Times New Roman"/>
                <a:cs typeface="Times New Roman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14" dirty="0" smtClean="0">
                <a:latin typeface="Calibri"/>
                <a:cs typeface="Calibri"/>
              </a:rPr>
              <a:t>i</a:t>
            </a:r>
            <a:r>
              <a:rPr sz="3000" spc="-50" dirty="0" smtClean="0">
                <a:latin typeface="Calibri"/>
                <a:cs typeface="Calibri"/>
              </a:rPr>
              <a:t>f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1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m</a:t>
            </a:r>
            <a:r>
              <a:rPr sz="3000" spc="0" dirty="0" smtClean="0">
                <a:latin typeface="Calibri"/>
                <a:cs typeface="Calibri"/>
              </a:rPr>
              <a:t>is</a:t>
            </a:r>
            <a:endParaRPr sz="3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866292"/>
            <a:ext cx="4809968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Em</a:t>
            </a:r>
            <a:r>
              <a:rPr sz="4500" spc="9" baseline="2730" dirty="0" smtClean="0">
                <a:latin typeface="Calibri"/>
                <a:cs typeface="Calibri"/>
              </a:rPr>
              <a:t>p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4" baseline="2730" dirty="0" smtClean="0">
                <a:latin typeface="Calibri"/>
                <a:cs typeface="Calibri"/>
              </a:rPr>
              <a:t> K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-39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 </a:t>
            </a:r>
            <a:r>
              <a:rPr sz="4500" spc="-44" baseline="2730" dirty="0" smtClean="0">
                <a:latin typeface="Calibri"/>
                <a:cs typeface="Calibri"/>
              </a:rPr>
              <a:t>K</a:t>
            </a:r>
            <a:r>
              <a:rPr sz="4500" spc="4" baseline="2730" dirty="0" smtClean="0">
                <a:latin typeface="Calibri"/>
                <a:cs typeface="Calibri"/>
              </a:rPr>
              <a:t>un</a:t>
            </a:r>
            <a:r>
              <a:rPr sz="4500" spc="0" baseline="2730" dirty="0" smtClean="0">
                <a:latin typeface="Calibri"/>
                <a:cs typeface="Calibri"/>
              </a:rPr>
              <a:t>ci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V</a:t>
            </a:r>
            <a:r>
              <a:rPr sz="4500" spc="9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si</a:t>
            </a:r>
            <a:r>
              <a:rPr sz="4500" spc="-3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P</a:t>
            </a:r>
            <a:r>
              <a:rPr sz="4500" spc="-3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om</a:t>
            </a:r>
            <a:r>
              <a:rPr sz="4500" spc="-8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es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92014" y="866292"/>
            <a:ext cx="184624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: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8268" y="1415161"/>
            <a:ext cx="372111" cy="1507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77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1.</a:t>
            </a:r>
            <a:endParaRPr sz="3000">
              <a:latin typeface="Calibri"/>
              <a:cs typeface="Calibri"/>
            </a:endParaRPr>
          </a:p>
          <a:p>
            <a:pPr marL="12700" marR="277">
              <a:lnSpc>
                <a:spcPct val="101725"/>
              </a:lnSpc>
              <a:spcBef>
                <a:spcPts val="502"/>
              </a:spcBef>
            </a:pPr>
            <a:r>
              <a:rPr sz="3000" spc="0" dirty="0" smtClean="0">
                <a:latin typeface="Calibri"/>
                <a:cs typeface="Calibri"/>
              </a:rPr>
              <a:t>2.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84"/>
              </a:spcBef>
            </a:pPr>
            <a:r>
              <a:rPr sz="3000" spc="0" dirty="0" smtClean="0">
                <a:latin typeface="Calibri"/>
                <a:cs typeface="Calibri"/>
              </a:rPr>
              <a:t>3.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298194" y="1415161"/>
            <a:ext cx="5224828" cy="15074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624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Wi</a:t>
            </a:r>
            <a:r>
              <a:rPr sz="4500" spc="14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l</a:t>
            </a:r>
            <a:r>
              <a:rPr sz="4500" spc="19" baseline="2730" dirty="0" smtClean="0">
                <a:latin typeface="Calibri"/>
                <a:cs typeface="Calibri"/>
              </a:rPr>
              <a:t>i</a:t>
            </a:r>
            <a:r>
              <a:rPr sz="4500" spc="9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g</a:t>
            </a:r>
            <a:r>
              <a:rPr sz="4500" spc="1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es</a:t>
            </a:r>
            <a:r>
              <a:rPr sz="4500" spc="-8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( M</a:t>
            </a:r>
            <a:r>
              <a:rPr sz="4500" spc="9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u</a:t>
            </a:r>
            <a:r>
              <a:rPr sz="4500" spc="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2700" marR="60624">
              <a:lnSpc>
                <a:spcPct val="101725"/>
              </a:lnSpc>
              <a:spcBef>
                <a:spcPts val="502"/>
              </a:spcBef>
            </a:pPr>
            <a:r>
              <a:rPr sz="3000" spc="0" dirty="0" smtClean="0">
                <a:latin typeface="Calibri"/>
                <a:cs typeface="Calibri"/>
              </a:rPr>
              <a:t>Ab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1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ty</a:t>
            </a:r>
            <a:r>
              <a:rPr sz="3000" spc="-3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( M</a:t>
            </a:r>
            <a:r>
              <a:rPr sz="3000" spc="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1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)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84"/>
              </a:spcBef>
            </a:pPr>
            <a:r>
              <a:rPr sz="3000" spc="0" dirty="0" smtClean="0">
                <a:latin typeface="Calibri"/>
                <a:cs typeface="Calibri"/>
              </a:rPr>
              <a:t>Memel</a:t>
            </a:r>
            <a:r>
              <a:rPr sz="3000" spc="1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5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-4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eseh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Wingdings"/>
                <a:cs typeface="Wingdings"/>
              </a:rPr>
              <a:t></a:t>
            </a:r>
            <a:r>
              <a:rPr sz="3000" spc="-84" dirty="0" smtClean="0">
                <a:latin typeface="Times New Roman"/>
                <a:cs typeface="Times New Roman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ma</a:t>
            </a:r>
            <a:r>
              <a:rPr sz="3000" spc="0" dirty="0" smtClean="0">
                <a:latin typeface="Calibri"/>
                <a:cs typeface="Calibri"/>
              </a:rPr>
              <a:t>u &amp;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2983001"/>
            <a:ext cx="9142095" cy="385201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6240">
              <a:lnSpc>
                <a:spcPts val="3055"/>
              </a:lnSpc>
              <a:spcBef>
                <a:spcPts val="152"/>
              </a:spcBef>
            </a:pPr>
            <a:r>
              <a:rPr sz="4500" spc="-9" baseline="3640" dirty="0" smtClean="0">
                <a:latin typeface="Calibri"/>
                <a:cs typeface="Calibri"/>
              </a:rPr>
              <a:t>3</a:t>
            </a:r>
            <a:r>
              <a:rPr sz="4500" spc="0" baseline="3640" dirty="0" smtClean="0">
                <a:latin typeface="Calibri"/>
                <a:cs typeface="Calibri"/>
              </a:rPr>
              <a:t>. </a:t>
            </a:r>
            <a:r>
              <a:rPr sz="4500" spc="433" baseline="3640" dirty="0" smtClean="0">
                <a:latin typeface="Calibri"/>
                <a:cs typeface="Calibri"/>
              </a:rPr>
              <a:t> </a:t>
            </a:r>
            <a:r>
              <a:rPr sz="4500" spc="0" baseline="3640" dirty="0" smtClean="0">
                <a:latin typeface="Calibri"/>
                <a:cs typeface="Calibri"/>
              </a:rPr>
              <a:t>Mem</a:t>
            </a:r>
            <a:r>
              <a:rPr sz="4500" spc="9" baseline="3640" dirty="0" smtClean="0">
                <a:latin typeface="Calibri"/>
                <a:cs typeface="Calibri"/>
              </a:rPr>
              <a:t>b</a:t>
            </a:r>
            <a:r>
              <a:rPr sz="4500" spc="0" baseline="3640" dirty="0" smtClean="0">
                <a:latin typeface="Calibri"/>
                <a:cs typeface="Calibri"/>
              </a:rPr>
              <a:t>e</a:t>
            </a:r>
            <a:r>
              <a:rPr sz="4500" spc="-39" baseline="3640" dirty="0" smtClean="0">
                <a:latin typeface="Calibri"/>
                <a:cs typeface="Calibri"/>
              </a:rPr>
              <a:t>r</a:t>
            </a:r>
            <a:r>
              <a:rPr sz="4500" spc="4" baseline="3640" dirty="0" smtClean="0">
                <a:latin typeface="Calibri"/>
                <a:cs typeface="Calibri"/>
              </a:rPr>
              <a:t>d</a:t>
            </a:r>
            <a:r>
              <a:rPr sz="4500" spc="-44" baseline="3640" dirty="0" smtClean="0">
                <a:latin typeface="Calibri"/>
                <a:cs typeface="Calibri"/>
              </a:rPr>
              <a:t>a</a:t>
            </a:r>
            <a:r>
              <a:rPr sz="4500" spc="-39" baseline="3640" dirty="0" smtClean="0">
                <a:latin typeface="Calibri"/>
                <a:cs typeface="Calibri"/>
              </a:rPr>
              <a:t>y</a:t>
            </a:r>
            <a:r>
              <a:rPr sz="4500" spc="0" baseline="3640" dirty="0" smtClean="0">
                <a:latin typeface="Calibri"/>
                <a:cs typeface="Calibri"/>
              </a:rPr>
              <a:t>a</a:t>
            </a:r>
            <a:r>
              <a:rPr sz="4500" spc="-39" baseline="3640" dirty="0" smtClean="0">
                <a:latin typeface="Calibri"/>
                <a:cs typeface="Calibri"/>
              </a:rPr>
              <a:t>k</a:t>
            </a:r>
            <a:r>
              <a:rPr sz="4500" spc="0" baseline="3640" dirty="0" smtClean="0">
                <a:latin typeface="Calibri"/>
                <a:cs typeface="Calibri"/>
              </a:rPr>
              <a:t>an</a:t>
            </a:r>
            <a:r>
              <a:rPr sz="4500" spc="-79" baseline="3640" dirty="0" smtClean="0">
                <a:latin typeface="Calibri"/>
                <a:cs typeface="Calibri"/>
              </a:rPr>
              <a:t> </a:t>
            </a:r>
            <a:r>
              <a:rPr sz="4500" spc="0" baseline="3640" dirty="0" smtClean="0">
                <a:latin typeface="Calibri"/>
                <a:cs typeface="Calibri"/>
              </a:rPr>
              <a:t>ma</a:t>
            </a:r>
            <a:r>
              <a:rPr sz="4500" spc="-34" baseline="3640" dirty="0" smtClean="0">
                <a:latin typeface="Calibri"/>
                <a:cs typeface="Calibri"/>
              </a:rPr>
              <a:t>s</a:t>
            </a:r>
            <a:r>
              <a:rPr sz="4500" spc="-39" baseline="3640" dirty="0" smtClean="0">
                <a:latin typeface="Calibri"/>
                <a:cs typeface="Calibri"/>
              </a:rPr>
              <a:t>y</a:t>
            </a:r>
            <a:r>
              <a:rPr sz="4500" spc="0" baseline="3640" dirty="0" smtClean="0">
                <a:latin typeface="Calibri"/>
                <a:cs typeface="Calibri"/>
              </a:rPr>
              <a:t>a</a:t>
            </a:r>
            <a:r>
              <a:rPr sz="4500" spc="-54" baseline="3640" dirty="0" smtClean="0">
                <a:latin typeface="Calibri"/>
                <a:cs typeface="Calibri"/>
              </a:rPr>
              <a:t>r</a:t>
            </a:r>
            <a:r>
              <a:rPr sz="4500" spc="0" baseline="3640" dirty="0" smtClean="0">
                <a:latin typeface="Calibri"/>
                <a:cs typeface="Calibri"/>
              </a:rPr>
              <a:t>a</a:t>
            </a:r>
            <a:r>
              <a:rPr sz="4500" spc="-39" baseline="3640" dirty="0" smtClean="0">
                <a:latin typeface="Calibri"/>
                <a:cs typeface="Calibri"/>
              </a:rPr>
              <a:t>k</a:t>
            </a:r>
            <a:r>
              <a:rPr sz="4500" spc="-19" baseline="3640" dirty="0" smtClean="0">
                <a:latin typeface="Calibri"/>
                <a:cs typeface="Calibri"/>
              </a:rPr>
              <a:t>a</a:t>
            </a:r>
            <a:r>
              <a:rPr sz="4500" spc="0" baseline="364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505"/>
              </a:spcBef>
            </a:pPr>
            <a:r>
              <a:rPr sz="3000" spc="-4" dirty="0" smtClean="0">
                <a:latin typeface="Calibri"/>
                <a:cs typeface="Calibri"/>
              </a:rPr>
              <a:t>4</a:t>
            </a:r>
            <a:r>
              <a:rPr sz="3000" spc="0" dirty="0" smtClean="0">
                <a:latin typeface="Calibri"/>
                <a:cs typeface="Calibri"/>
              </a:rPr>
              <a:t>. </a:t>
            </a:r>
            <a:r>
              <a:rPr sz="3000" spc="4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Me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-1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em</a:t>
            </a:r>
            <a:r>
              <a:rPr sz="3000" spc="9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9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ema</a:t>
            </a:r>
            <a:r>
              <a:rPr sz="3000" spc="9" dirty="0" smtClean="0">
                <a:latin typeface="Calibri"/>
                <a:cs typeface="Calibri"/>
              </a:rPr>
              <a:t>mpu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25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9" dirty="0" smtClean="0">
                <a:latin typeface="Calibri"/>
                <a:cs typeface="Calibri"/>
              </a:rPr>
              <a:t>on</a:t>
            </a:r>
            <a:r>
              <a:rPr sz="3000" spc="0" dirty="0" smtClean="0">
                <a:latin typeface="Calibri"/>
                <a:cs typeface="Calibri"/>
              </a:rPr>
              <a:t>al</a:t>
            </a:r>
            <a:endParaRPr sz="30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659"/>
              </a:spcBef>
            </a:pPr>
            <a:r>
              <a:rPr sz="3000" spc="-4" dirty="0" smtClean="0">
                <a:latin typeface="Calibri"/>
                <a:cs typeface="Calibri"/>
              </a:rPr>
              <a:t>5</a:t>
            </a:r>
            <a:r>
              <a:rPr sz="3000" spc="0" dirty="0" smtClean="0">
                <a:latin typeface="Calibri"/>
                <a:cs typeface="Calibri"/>
              </a:rPr>
              <a:t>. </a:t>
            </a:r>
            <a:r>
              <a:rPr sz="3000" spc="4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Be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1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ien</a:t>
            </a:r>
            <a:r>
              <a:rPr sz="3000" spc="-50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1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25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29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ese</a:t>
            </a:r>
            <a:r>
              <a:rPr sz="3000" spc="4" dirty="0" smtClean="0">
                <a:latin typeface="Calibri"/>
                <a:cs typeface="Calibri"/>
              </a:rPr>
              <a:t>h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660"/>
              </a:spcBef>
            </a:pPr>
            <a:r>
              <a:rPr sz="3000" spc="-9" dirty="0" smtClean="0">
                <a:latin typeface="Calibri"/>
                <a:cs typeface="Calibri"/>
              </a:rPr>
              <a:t>6</a:t>
            </a:r>
            <a:r>
              <a:rPr sz="3000" spc="0" dirty="0" smtClean="0">
                <a:latin typeface="Calibri"/>
                <a:cs typeface="Calibri"/>
              </a:rPr>
              <a:t>. </a:t>
            </a:r>
            <a:r>
              <a:rPr sz="3000" spc="433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P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om</a:t>
            </a:r>
            <a:r>
              <a:rPr sz="3000" spc="4" dirty="0" smtClean="0">
                <a:latin typeface="Calibri"/>
                <a:cs typeface="Calibri"/>
              </a:rPr>
              <a:t>o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so</a:t>
            </a:r>
            <a:r>
              <a:rPr sz="3000" spc="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es</a:t>
            </a:r>
            <a:r>
              <a:rPr sz="3000" spc="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s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14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y</a:t>
            </a:r>
            <a:r>
              <a:rPr sz="3000" spc="-6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of</a:t>
            </a:r>
            <a:r>
              <a:rPr sz="3000" spc="1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h</a:t>
            </a:r>
            <a:r>
              <a:rPr sz="3000" spc="0" dirty="0" smtClean="0">
                <a:latin typeface="Calibri"/>
                <a:cs typeface="Calibri"/>
              </a:rPr>
              <a:t>eal</a:t>
            </a:r>
            <a:r>
              <a:rPr sz="3000" spc="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endParaRPr sz="30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659"/>
              </a:spcBef>
            </a:pPr>
            <a:r>
              <a:rPr sz="3000" spc="-9" dirty="0" smtClean="0">
                <a:latin typeface="Calibri"/>
                <a:cs typeface="Calibri"/>
              </a:rPr>
              <a:t>7</a:t>
            </a:r>
            <a:r>
              <a:rPr sz="3000" spc="0" dirty="0" smtClean="0">
                <a:latin typeface="Calibri"/>
                <a:cs typeface="Calibri"/>
              </a:rPr>
              <a:t>. </a:t>
            </a:r>
            <a:r>
              <a:rPr sz="3000" spc="433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Men</a:t>
            </a:r>
            <a:r>
              <a:rPr sz="3000" spc="14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3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10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29" dirty="0" smtClean="0">
                <a:latin typeface="Calibri"/>
                <a:cs typeface="Calibri"/>
              </a:rPr>
              <a:t>n</a:t>
            </a:r>
            <a:r>
              <a:rPr sz="3000" spc="-3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25" dirty="0" smtClean="0">
                <a:latin typeface="Calibri"/>
                <a:cs typeface="Calibri"/>
              </a:rPr>
              <a:t>s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asi</a:t>
            </a:r>
            <a:r>
              <a:rPr sz="3000" spc="-54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eseh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911656">
              <a:lnSpc>
                <a:spcPts val="3600"/>
              </a:lnSpc>
              <a:spcBef>
                <a:spcPts val="180"/>
              </a:spcBef>
            </a:pPr>
            <a:r>
              <a:rPr sz="4500" spc="-89" baseline="1820" dirty="0" smtClean="0">
                <a:latin typeface="Calibri"/>
                <a:cs typeface="Calibri"/>
              </a:rPr>
              <a:t>k</a:t>
            </a:r>
            <a:r>
              <a:rPr sz="4500" spc="-25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t</a:t>
            </a:r>
            <a:r>
              <a:rPr sz="4500" spc="14" baseline="1820" dirty="0" smtClean="0">
                <a:latin typeface="Calibri"/>
                <a:cs typeface="Calibri"/>
              </a:rPr>
              <a:t>i</a:t>
            </a:r>
            <a:r>
              <a:rPr sz="4500" spc="9" baseline="1820" dirty="0" smtClean="0">
                <a:latin typeface="Calibri"/>
                <a:cs typeface="Calibri"/>
              </a:rPr>
              <a:t>d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34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14" baseline="1820" dirty="0" smtClean="0">
                <a:latin typeface="Calibri"/>
                <a:cs typeface="Calibri"/>
              </a:rPr>
              <a:t>d</a:t>
            </a:r>
            <a:r>
              <a:rPr sz="4500" spc="0" baseline="1820" dirty="0" smtClean="0">
                <a:latin typeface="Calibri"/>
                <a:cs typeface="Calibri"/>
              </a:rPr>
              <a:t>i</a:t>
            </a:r>
            <a:r>
              <a:rPr sz="4500" spc="19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an</a:t>
            </a:r>
            <a:r>
              <a:rPr sz="4500" spc="-10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s</a:t>
            </a:r>
            <a:r>
              <a:rPr sz="4500" spc="9" baseline="1820" dirty="0" smtClean="0">
                <a:latin typeface="Calibri"/>
                <a:cs typeface="Calibri"/>
              </a:rPr>
              <a:t>o</a:t>
            </a:r>
            <a:r>
              <a:rPr sz="4500" spc="0" baseline="1820" dirty="0" smtClean="0">
                <a:latin typeface="Calibri"/>
                <a:cs typeface="Calibri"/>
              </a:rPr>
              <a:t>s</a:t>
            </a:r>
            <a:r>
              <a:rPr sz="4500" spc="14" baseline="1820" dirty="0" smtClean="0">
                <a:latin typeface="Calibri"/>
                <a:cs typeface="Calibri"/>
              </a:rPr>
              <a:t>i</a:t>
            </a:r>
            <a:r>
              <a:rPr sz="4500" spc="0" baseline="1820" dirty="0" smtClean="0">
                <a:latin typeface="Calibri"/>
                <a:cs typeface="Calibri"/>
              </a:rPr>
              <a:t>al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866292"/>
            <a:ext cx="469113" cy="15041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10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ct val="101725"/>
              </a:lnSpc>
              <a:spcBef>
                <a:spcPts val="500"/>
              </a:spcBef>
            </a:pPr>
            <a:r>
              <a:rPr sz="3000" spc="-4" dirty="0" smtClean="0">
                <a:latin typeface="Calibri"/>
                <a:cs typeface="Calibri"/>
              </a:rPr>
              <a:t>1.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ct val="101725"/>
              </a:lnSpc>
              <a:spcBef>
                <a:spcPts val="659"/>
              </a:spcBef>
            </a:pPr>
            <a:r>
              <a:rPr sz="3000" spc="-4" dirty="0" smtClean="0">
                <a:latin typeface="Calibri"/>
                <a:cs typeface="Calibri"/>
              </a:rPr>
              <a:t>2.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54451" y="866292"/>
            <a:ext cx="6362334" cy="19618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9763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3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ea</a:t>
            </a:r>
            <a:r>
              <a:rPr sz="4500" spc="-1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9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nd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-39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an</a:t>
            </a:r>
            <a:r>
              <a:rPr sz="4500" spc="-44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p</a:t>
            </a:r>
            <a:r>
              <a:rPr sz="4500" spc="-34" baseline="2730" dirty="0" smtClean="0">
                <a:latin typeface="Calibri"/>
                <a:cs typeface="Calibri"/>
              </a:rPr>
              <a:t>r</a:t>
            </a:r>
            <a:r>
              <a:rPr sz="4500" spc="0" baseline="2730" dirty="0" smtClean="0">
                <a:latin typeface="Calibri"/>
                <a:cs typeface="Calibri"/>
              </a:rPr>
              <a:t>om</a:t>
            </a:r>
            <a:r>
              <a:rPr sz="4500" spc="-8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9" baseline="2730" dirty="0" smtClean="0">
                <a:latin typeface="Calibri"/>
                <a:cs typeface="Calibri"/>
              </a:rPr>
              <a:t>s</a:t>
            </a:r>
            <a:r>
              <a:rPr sz="4500" spc="0" baseline="2730" dirty="0" smtClean="0">
                <a:latin typeface="Calibri"/>
                <a:cs typeface="Calibri"/>
              </a:rPr>
              <a:t>,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-39" baseline="2730" dirty="0" smtClean="0">
                <a:latin typeface="Calibri"/>
                <a:cs typeface="Calibri"/>
              </a:rPr>
              <a:t>y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9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tu</a:t>
            </a:r>
            <a:r>
              <a:rPr sz="4500" spc="-4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:</a:t>
            </a:r>
            <a:endParaRPr sz="3000">
              <a:latin typeface="Calibri"/>
              <a:cs typeface="Calibri"/>
            </a:endParaRPr>
          </a:p>
          <a:p>
            <a:pPr marL="57205">
              <a:lnSpc>
                <a:spcPct val="101725"/>
              </a:lnSpc>
              <a:spcBef>
                <a:spcPts val="500"/>
              </a:spcBef>
            </a:pPr>
            <a:r>
              <a:rPr sz="3000" spc="0" dirty="0" smtClean="0">
                <a:latin typeface="Calibri"/>
                <a:cs typeface="Calibri"/>
              </a:rPr>
              <a:t>Mem</a:t>
            </a:r>
            <a:r>
              <a:rPr sz="3000" spc="14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1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eb</a:t>
            </a:r>
            <a:r>
              <a:rPr sz="3000" spc="14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j</a:t>
            </a:r>
            <a:r>
              <a:rPr sz="3000" spc="9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50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ese</a:t>
            </a:r>
            <a:r>
              <a:rPr sz="3000" spc="4" dirty="0" smtClean="0">
                <a:latin typeface="Calibri"/>
                <a:cs typeface="Calibri"/>
              </a:rPr>
              <a:t>h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9" dirty="0" smtClean="0">
                <a:latin typeface="Calibri"/>
                <a:cs typeface="Calibri"/>
              </a:rPr>
              <a:t>pub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1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endParaRPr sz="3000">
              <a:latin typeface="Calibri"/>
              <a:cs typeface="Calibri"/>
            </a:endParaRPr>
          </a:p>
          <a:p>
            <a:pPr marL="57205" marR="69763">
              <a:lnSpc>
                <a:spcPct val="101725"/>
              </a:lnSpc>
              <a:spcBef>
                <a:spcPts val="659"/>
              </a:spcBef>
            </a:pPr>
            <a:r>
              <a:rPr sz="3000" spc="0" dirty="0" smtClean="0">
                <a:latin typeface="Calibri"/>
                <a:cs typeface="Calibri"/>
              </a:rPr>
              <a:t>Me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c</a:t>
            </a:r>
            <a:r>
              <a:rPr sz="3000" spc="14" dirty="0" smtClean="0">
                <a:latin typeface="Calibri"/>
                <a:cs typeface="Calibri"/>
              </a:rPr>
              <a:t>i</a:t>
            </a:r>
            <a:r>
              <a:rPr sz="3000" spc="-14" dirty="0" smtClean="0">
                <a:latin typeface="Calibri"/>
                <a:cs typeface="Calibri"/>
              </a:rPr>
              <a:t>p</a:t>
            </a:r>
            <a:r>
              <a:rPr sz="3000" spc="-3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19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34" dirty="0" smtClean="0">
                <a:latin typeface="Calibri"/>
                <a:cs typeface="Calibri"/>
              </a:rPr>
              <a:t>k</a:t>
            </a:r>
            <a:r>
              <a:rPr sz="3000" spc="9" dirty="0" smtClean="0">
                <a:latin typeface="Calibri"/>
                <a:cs typeface="Calibri"/>
              </a:rPr>
              <a:t>un</a:t>
            </a:r>
            <a:r>
              <a:rPr sz="3000" spc="-39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75" dirty="0" smtClean="0">
                <a:latin typeface="Calibri"/>
                <a:cs typeface="Calibri"/>
              </a:rPr>
              <a:t> </a:t>
            </a:r>
            <a:r>
              <a:rPr sz="3000" spc="-34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2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me</a:t>
            </a:r>
            <a:r>
              <a:rPr sz="3000" spc="9" dirty="0" smtClean="0">
                <a:latin typeface="Calibri"/>
                <a:cs typeface="Calibri"/>
              </a:rPr>
              <a:t>ndu</a:t>
            </a:r>
            <a:r>
              <a:rPr sz="3000" spc="-39" dirty="0" smtClean="0">
                <a:latin typeface="Calibri"/>
                <a:cs typeface="Calibri"/>
              </a:rPr>
              <a:t>k</a:t>
            </a:r>
            <a:r>
              <a:rPr sz="3000" spc="9" dirty="0" smtClean="0">
                <a:latin typeface="Calibri"/>
                <a:cs typeface="Calibri"/>
              </a:rPr>
              <a:t>un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endParaRPr sz="3000">
              <a:latin typeface="Calibri"/>
              <a:cs typeface="Calibri"/>
            </a:endParaRPr>
          </a:p>
          <a:p>
            <a:pPr marL="57205" marR="69763">
              <a:lnSpc>
                <a:spcPts val="3604"/>
              </a:lnSpc>
              <a:spcBef>
                <a:spcPts val="180"/>
              </a:spcBef>
            </a:pPr>
            <a:r>
              <a:rPr sz="4500" spc="-8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eseh</a:t>
            </a:r>
            <a:r>
              <a:rPr sz="4500" spc="-14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1289"/>
            <a:ext cx="9142095" cy="38337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1656">
              <a:lnSpc>
                <a:spcPts val="3254"/>
              </a:lnSpc>
              <a:spcBef>
                <a:spcPts val="162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9" baseline="3413" dirty="0" smtClean="0">
                <a:latin typeface="Calibri"/>
                <a:cs typeface="Calibri"/>
              </a:rPr>
              <a:t>g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-14" baseline="3413" dirty="0" smtClean="0">
                <a:latin typeface="Calibri"/>
                <a:cs typeface="Calibri"/>
              </a:rPr>
              <a:t>a</a:t>
            </a:r>
            <a:r>
              <a:rPr sz="4800" spc="9" baseline="3413" dirty="0" smtClean="0">
                <a:latin typeface="Calibri"/>
                <a:cs typeface="Calibri"/>
              </a:rPr>
              <a:t>t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153" baseline="3413" dirty="0" smtClean="0">
                <a:latin typeface="Calibri"/>
                <a:cs typeface="Calibri"/>
              </a:rPr>
              <a:t> </a:t>
            </a:r>
            <a:r>
              <a:rPr sz="4800" spc="-10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9" baseline="3413" dirty="0" smtClean="0">
                <a:latin typeface="Calibri"/>
                <a:cs typeface="Calibri"/>
              </a:rPr>
              <a:t>m</a:t>
            </a:r>
            <a:r>
              <a:rPr sz="4800" spc="0" baseline="3413" dirty="0" smtClean="0">
                <a:latin typeface="Calibri"/>
                <a:cs typeface="Calibri"/>
              </a:rPr>
              <a:t>amp</a:t>
            </a:r>
            <a:r>
              <a:rPr sz="4800" spc="9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92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ma</a:t>
            </a:r>
            <a:r>
              <a:rPr sz="4800" spc="-44" baseline="3413" dirty="0" smtClean="0">
                <a:latin typeface="Calibri"/>
                <a:cs typeface="Calibri"/>
              </a:rPr>
              <a:t>s</a:t>
            </a:r>
            <a:r>
              <a:rPr sz="4800" spc="-50" baseline="3413" dirty="0" smtClean="0">
                <a:latin typeface="Calibri"/>
                <a:cs typeface="Calibri"/>
              </a:rPr>
              <a:t>y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6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50" baseline="3413" dirty="0" smtClean="0">
                <a:latin typeface="Calibri"/>
                <a:cs typeface="Calibri"/>
              </a:rPr>
              <a:t>k</a:t>
            </a:r>
            <a:r>
              <a:rPr sz="4800" spc="-14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396240">
              <a:lnSpc>
                <a:spcPct val="101725"/>
              </a:lnSpc>
              <a:spcBef>
                <a:spcPts val="539"/>
              </a:spcBef>
            </a:pPr>
            <a:r>
              <a:rPr sz="3200" spc="-9" dirty="0" smtClean="0">
                <a:latin typeface="Calibri"/>
                <a:cs typeface="Calibri"/>
              </a:rPr>
              <a:t>10</a:t>
            </a:r>
            <a:r>
              <a:rPr sz="3200" spc="34" dirty="0" smtClean="0">
                <a:latin typeface="Calibri"/>
                <a:cs typeface="Calibri"/>
              </a:rPr>
              <a:t>.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14" dirty="0" smtClean="0">
                <a:latin typeface="Calibri"/>
                <a:cs typeface="Calibri"/>
              </a:rPr>
              <a:t>n</a:t>
            </a:r>
            <a:r>
              <a:rPr sz="3200" spc="9" dirty="0" smtClean="0">
                <a:latin typeface="Calibri"/>
                <a:cs typeface="Calibri"/>
              </a:rPr>
              <a:t>f</a:t>
            </a:r>
            <a:r>
              <a:rPr sz="3200" spc="-7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34" dirty="0" smtClean="0">
                <a:latin typeface="Calibri"/>
                <a:cs typeface="Calibri"/>
              </a:rPr>
              <a:t>s</a:t>
            </a:r>
            <a:r>
              <a:rPr sz="3200" spc="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ru</a:t>
            </a:r>
            <a:r>
              <a:rPr sz="3200" spc="-34" dirty="0" smtClean="0">
                <a:latin typeface="Calibri"/>
                <a:cs typeface="Calibri"/>
              </a:rPr>
              <a:t>k</a:t>
            </a:r>
            <a:r>
              <a:rPr sz="3200" spc="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ur</a:t>
            </a:r>
            <a:r>
              <a:rPr sz="3200" spc="-146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g 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uat</a:t>
            </a:r>
            <a:r>
              <a:rPr sz="3200" spc="-4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k</a:t>
            </a:r>
            <a:r>
              <a:rPr sz="3200" spc="-3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om</a:t>
            </a:r>
            <a:r>
              <a:rPr sz="3200" spc="-10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6871" y="866293"/>
            <a:ext cx="7029329" cy="13435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7205">
              <a:lnSpc>
                <a:spcPts val="3840"/>
              </a:lnSpc>
              <a:spcBef>
                <a:spcPts val="716"/>
              </a:spcBef>
            </a:pPr>
            <a:r>
              <a:rPr lang="en-US" sz="3200" spc="0" dirty="0" smtClean="0">
                <a:latin typeface="Calibri"/>
                <a:cs typeface="Calibri"/>
              </a:rPr>
              <a:t>8. </a:t>
            </a:r>
            <a:r>
              <a:rPr sz="3200" spc="0" dirty="0" err="1" smtClean="0">
                <a:latin typeface="Calibri"/>
                <a:cs typeface="Calibri"/>
              </a:rPr>
              <a:t>Me</a:t>
            </a:r>
            <a:r>
              <a:rPr sz="3200" spc="9" dirty="0" err="1" smtClean="0">
                <a:latin typeface="Calibri"/>
                <a:cs typeface="Calibri"/>
              </a:rPr>
              <a:t>ni</a:t>
            </a:r>
            <a:r>
              <a:rPr sz="3200" spc="0" dirty="0" err="1" smtClean="0">
                <a:latin typeface="Calibri"/>
                <a:cs typeface="Calibri"/>
              </a:rPr>
              <a:t>n</a:t>
            </a:r>
            <a:r>
              <a:rPr sz="3200" spc="14" dirty="0" err="1" smtClean="0">
                <a:latin typeface="Calibri"/>
                <a:cs typeface="Calibri"/>
              </a:rPr>
              <a:t>g</a:t>
            </a:r>
            <a:r>
              <a:rPr sz="3200" spc="-54" dirty="0" err="1" smtClean="0">
                <a:latin typeface="Calibri"/>
                <a:cs typeface="Calibri"/>
              </a:rPr>
              <a:t>k</a:t>
            </a:r>
            <a:r>
              <a:rPr sz="3200" spc="-14" dirty="0" err="1" smtClean="0">
                <a:latin typeface="Calibri"/>
                <a:cs typeface="Calibri"/>
              </a:rPr>
              <a:t>a</a:t>
            </a:r>
            <a:r>
              <a:rPr sz="3200" spc="9" dirty="0" err="1" smtClean="0">
                <a:latin typeface="Calibri"/>
                <a:cs typeface="Calibri"/>
              </a:rPr>
              <a:t>t</a:t>
            </a:r>
            <a:r>
              <a:rPr sz="3200" spc="-54" dirty="0" err="1" smtClean="0">
                <a:latin typeface="Calibri"/>
                <a:cs typeface="Calibri"/>
              </a:rPr>
              <a:t>k</a:t>
            </a:r>
            <a:r>
              <a:rPr sz="3200" spc="0" dirty="0" err="1" smtClean="0">
                <a:latin typeface="Calibri"/>
                <a:cs typeface="Calibri"/>
              </a:rPr>
              <a:t>an</a:t>
            </a:r>
            <a:r>
              <a:rPr sz="3200" spc="-175" dirty="0" smtClean="0">
                <a:latin typeface="Calibri"/>
                <a:cs typeface="Calibri"/>
              </a:rPr>
              <a:t> </a:t>
            </a:r>
            <a:r>
              <a:rPr sz="3200" spc="-12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onso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si</a:t>
            </a:r>
            <a:r>
              <a:rPr sz="3200" spc="-9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23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mepe</a:t>
            </a:r>
            <a:r>
              <a:rPr sz="3200" spc="-9" dirty="0" smtClean="0">
                <a:latin typeface="Calibri"/>
                <a:cs typeface="Calibri"/>
              </a:rPr>
              <a:t>r</a:t>
            </a:r>
            <a:r>
              <a:rPr sz="3200" spc="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s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ja</a:t>
            </a:r>
            <a:r>
              <a:rPr sz="3200" spc="-6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4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k</a:t>
            </a:r>
            <a:r>
              <a:rPr sz="3200" spc="-32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eseh</a:t>
            </a:r>
            <a:r>
              <a:rPr sz="3200" spc="-9" dirty="0" smtClean="0">
                <a:latin typeface="Calibri"/>
                <a:cs typeface="Calibri"/>
              </a:rPr>
              <a:t>a</a:t>
            </a:r>
            <a:r>
              <a:rPr sz="3200" spc="-3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 dirty="0">
              <a:latin typeface="Calibri"/>
              <a:cs typeface="Calibri"/>
            </a:endParaRPr>
          </a:p>
          <a:p>
            <a:pPr marL="57205" marR="61714">
              <a:lnSpc>
                <a:spcPct val="101725"/>
              </a:lnSpc>
              <a:spcBef>
                <a:spcPts val="604"/>
              </a:spcBef>
            </a:pPr>
            <a:endParaRPr lang="en-US" sz="3200" spc="0" dirty="0" smtClean="0">
              <a:latin typeface="Calibri"/>
              <a:cs typeface="Calibri"/>
            </a:endParaRPr>
          </a:p>
          <a:p>
            <a:pPr marL="57205" marR="61714">
              <a:lnSpc>
                <a:spcPct val="101725"/>
              </a:lnSpc>
              <a:spcBef>
                <a:spcPts val="604"/>
              </a:spcBef>
            </a:pPr>
            <a:r>
              <a:rPr sz="3200" spc="0" dirty="0" err="1" smtClean="0">
                <a:latin typeface="Calibri"/>
                <a:cs typeface="Calibri"/>
              </a:rPr>
              <a:t>Membe</a:t>
            </a:r>
            <a:r>
              <a:rPr sz="3200" spc="-54" dirty="0" err="1" smtClean="0">
                <a:latin typeface="Calibri"/>
                <a:cs typeface="Calibri"/>
              </a:rPr>
              <a:t>r</a:t>
            </a:r>
            <a:r>
              <a:rPr sz="3200" spc="0" dirty="0" err="1" smtClean="0">
                <a:latin typeface="Calibri"/>
                <a:cs typeface="Calibri"/>
              </a:rPr>
              <a:t>d</a:t>
            </a:r>
            <a:r>
              <a:rPr sz="3200" spc="-34" dirty="0" err="1" smtClean="0">
                <a:latin typeface="Calibri"/>
                <a:cs typeface="Calibri"/>
              </a:rPr>
              <a:t>a</a:t>
            </a:r>
            <a:r>
              <a:rPr sz="3200" spc="-50" dirty="0" err="1" smtClean="0">
                <a:latin typeface="Calibri"/>
                <a:cs typeface="Calibri"/>
              </a:rPr>
              <a:t>y</a:t>
            </a:r>
            <a:r>
              <a:rPr sz="3200" spc="0" dirty="0" err="1" smtClean="0">
                <a:latin typeface="Calibri"/>
                <a:cs typeface="Calibri"/>
              </a:rPr>
              <a:t>a</a:t>
            </a:r>
            <a:r>
              <a:rPr sz="3200" spc="-50" dirty="0" err="1" smtClean="0">
                <a:latin typeface="Calibri"/>
                <a:cs typeface="Calibri"/>
              </a:rPr>
              <a:t>k</a:t>
            </a:r>
            <a:r>
              <a:rPr sz="3200" spc="0" dirty="0" err="1" smtClean="0">
                <a:latin typeface="Calibri"/>
                <a:cs typeface="Calibri"/>
              </a:rPr>
              <a:t>an</a:t>
            </a:r>
            <a:r>
              <a:rPr sz="3200" spc="-19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44" dirty="0" smtClean="0">
                <a:latin typeface="Calibri"/>
                <a:cs typeface="Calibri"/>
              </a:rPr>
              <a:t>s</a:t>
            </a:r>
            <a:r>
              <a:rPr sz="3200" spc="-50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83540" y="2500655"/>
            <a:ext cx="391956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-9" baseline="3413" dirty="0" smtClean="0">
                <a:latin typeface="Calibri"/>
                <a:cs typeface="Calibri"/>
              </a:rPr>
              <a:t>9.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0"/>
              </a:spcBef>
            </a:pPr>
            <a:endParaRPr sz="750"/>
          </a:p>
          <a:p>
            <a:pPr marL="893368">
              <a:lnSpc>
                <a:spcPct val="101725"/>
              </a:lnSpc>
            </a:pP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59"/>
              </a:spcBef>
            </a:pPr>
            <a:r>
              <a:rPr sz="3000" spc="0" dirty="0" smtClean="0">
                <a:latin typeface="Arial"/>
                <a:cs typeface="Arial"/>
              </a:rPr>
              <a:t>•  </a:t>
            </a:r>
            <a:r>
              <a:rPr sz="3000" spc="0" dirty="0" smtClean="0">
                <a:latin typeface="Calibri"/>
                <a:cs typeface="Calibri"/>
              </a:rPr>
              <a:t>Meni</a:t>
            </a:r>
            <a:r>
              <a:rPr sz="3000" spc="1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44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4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emit</a:t>
            </a:r>
            <a:r>
              <a:rPr sz="3000" spc="-5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aan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57"/>
              </a:spcBef>
            </a:pPr>
            <a:r>
              <a:rPr sz="3000" spc="0" dirty="0" smtClean="0">
                <a:latin typeface="Arial"/>
                <a:cs typeface="Arial"/>
              </a:rPr>
              <a:t>•  </a:t>
            </a:r>
            <a:r>
              <a:rPr sz="3000" spc="0" dirty="0" smtClean="0">
                <a:latin typeface="Calibri"/>
                <a:cs typeface="Calibri"/>
              </a:rPr>
              <a:t>Men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4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39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3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emam</a:t>
            </a:r>
            <a:r>
              <a:rPr sz="3000" spc="9" dirty="0" smtClean="0">
                <a:latin typeface="Calibri"/>
                <a:cs typeface="Calibri"/>
              </a:rPr>
              <a:t>p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4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-5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-4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&amp;</a:t>
            </a:r>
            <a:endParaRPr sz="3000">
              <a:latin typeface="Calibri"/>
              <a:cs typeface="Calibri"/>
            </a:endParaRPr>
          </a:p>
          <a:p>
            <a:pPr marL="893368">
              <a:lnSpc>
                <a:spcPts val="3604"/>
              </a:lnSpc>
              <a:spcBef>
                <a:spcPts val="180"/>
              </a:spcBef>
            </a:pPr>
            <a:r>
              <a:rPr sz="4500" spc="0" baseline="1820" dirty="0" smtClean="0">
                <a:latin typeface="Calibri"/>
                <a:cs typeface="Calibri"/>
              </a:rPr>
              <a:t>membe</a:t>
            </a:r>
            <a:r>
              <a:rPr sz="4500" spc="-29" baseline="1820" dirty="0" smtClean="0">
                <a:latin typeface="Calibri"/>
                <a:cs typeface="Calibri"/>
              </a:rPr>
              <a:t>r</a:t>
            </a:r>
            <a:r>
              <a:rPr sz="4500" spc="4" baseline="1820" dirty="0" smtClean="0">
                <a:latin typeface="Calibri"/>
                <a:cs typeface="Calibri"/>
              </a:rPr>
              <a:t>d</a:t>
            </a:r>
            <a:r>
              <a:rPr sz="4500" spc="-44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y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an</a:t>
            </a:r>
            <a:r>
              <a:rPr sz="4500" spc="-54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ma</a:t>
            </a:r>
            <a:r>
              <a:rPr sz="4500" spc="-39" baseline="1820" dirty="0" smtClean="0">
                <a:latin typeface="Calibri"/>
                <a:cs typeface="Calibri"/>
              </a:rPr>
              <a:t>sy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59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k</a:t>
            </a:r>
            <a:r>
              <a:rPr sz="4500" spc="-19" baseline="1820" dirty="0" smtClean="0">
                <a:latin typeface="Calibri"/>
                <a:cs typeface="Calibri"/>
              </a:rPr>
              <a:t>a</a:t>
            </a:r>
            <a:r>
              <a:rPr sz="4500" spc="0" baseline="1820" dirty="0" smtClean="0">
                <a:latin typeface="Calibri"/>
                <a:cs typeface="Calibri"/>
              </a:rPr>
              <a:t>t</a:t>
            </a:r>
            <a:endParaRPr sz="3000">
              <a:latin typeface="Calibri"/>
              <a:cs typeface="Calibri"/>
            </a:endParaRPr>
          </a:p>
          <a:p>
            <a:pPr marL="893368" marR="2095285" indent="-344423">
              <a:lnSpc>
                <a:spcPts val="3600"/>
              </a:lnSpc>
              <a:spcBef>
                <a:spcPts val="636"/>
              </a:spcBef>
              <a:tabLst>
                <a:tab pos="889000" algn="l"/>
              </a:tabLst>
            </a:pPr>
            <a:r>
              <a:rPr sz="3000" spc="0" dirty="0" smtClean="0">
                <a:latin typeface="Arial"/>
                <a:cs typeface="Arial"/>
              </a:rPr>
              <a:t>•	</a:t>
            </a:r>
            <a:r>
              <a:rPr sz="3000" spc="0" dirty="0" smtClean="0">
                <a:latin typeface="Calibri"/>
                <a:cs typeface="Calibri"/>
              </a:rPr>
              <a:t>Men</a:t>
            </a:r>
            <a:r>
              <a:rPr sz="3000" spc="-19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emba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g</a:t>
            </a:r>
            <a:r>
              <a:rPr sz="3000" spc="-4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84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-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f</a:t>
            </a:r>
            <a:r>
              <a:rPr sz="3000" spc="-6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-19" dirty="0" smtClean="0">
                <a:latin typeface="Calibri"/>
                <a:cs typeface="Calibri"/>
              </a:rPr>
              <a:t>s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-1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r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omosi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65552" y="840299"/>
            <a:ext cx="3827515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T</a:t>
            </a:r>
            <a:r>
              <a:rPr sz="3200" spc="-9" dirty="0" smtClean="0">
                <a:latin typeface="Arial"/>
                <a:cs typeface="Arial"/>
              </a:rPr>
              <a:t>U</a:t>
            </a:r>
            <a:r>
              <a:rPr sz="3200" spc="4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UAN</a:t>
            </a:r>
            <a:r>
              <a:rPr sz="3200" spc="-12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MK</a:t>
            </a:r>
            <a:r>
              <a:rPr sz="3200" spc="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1681748"/>
            <a:ext cx="216052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0668" y="1704746"/>
            <a:ext cx="5767177" cy="8642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Meni</a:t>
            </a:r>
            <a:r>
              <a:rPr sz="4500" spc="1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g</a:t>
            </a:r>
            <a:r>
              <a:rPr sz="4500" spc="-44" baseline="2730" dirty="0" smtClean="0">
                <a:latin typeface="Calibri"/>
                <a:cs typeface="Calibri"/>
              </a:rPr>
              <a:t>k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44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an</a:t>
            </a:r>
            <a:r>
              <a:rPr sz="4500" spc="-84" baseline="2730" dirty="0" smtClean="0">
                <a:latin typeface="Calibri"/>
                <a:cs typeface="Calibri"/>
              </a:rPr>
              <a:t> </a:t>
            </a:r>
            <a:r>
              <a:rPr sz="4500" spc="-4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25" baseline="2730" dirty="0" smtClean="0">
                <a:latin typeface="Calibri"/>
                <a:cs typeface="Calibri"/>
              </a:rPr>
              <a:t>g</a:t>
            </a:r>
            <a:r>
              <a:rPr sz="4500" spc="0" baseline="2730" dirty="0" smtClean="0">
                <a:latin typeface="Calibri"/>
                <a:cs typeface="Calibri"/>
              </a:rPr>
              <a:t>g</a:t>
            </a:r>
            <a:r>
              <a:rPr sz="4500" spc="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ng</a:t>
            </a:r>
            <a:r>
              <a:rPr sz="4500" spc="-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j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-34" baseline="2730" dirty="0" smtClean="0">
                <a:latin typeface="Calibri"/>
                <a:cs typeface="Calibri"/>
              </a:rPr>
              <a:t>w</a:t>
            </a:r>
            <a:r>
              <a:rPr sz="4500" spc="0" baseline="2730" dirty="0" smtClean="0">
                <a:latin typeface="Calibri"/>
                <a:cs typeface="Calibri"/>
              </a:rPr>
              <a:t>ab</a:t>
            </a:r>
            <a:r>
              <a:rPr sz="4500" spc="-14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sos</a:t>
            </a:r>
            <a:r>
              <a:rPr sz="4500" spc="9" baseline="2730" dirty="0" smtClean="0">
                <a:latin typeface="Calibri"/>
                <a:cs typeface="Calibri"/>
              </a:rPr>
              <a:t>i</a:t>
            </a:r>
            <a:r>
              <a:rPr sz="4500" spc="0" baseline="2730" dirty="0" smtClean="0">
                <a:latin typeface="Calibri"/>
                <a:cs typeface="Calibri"/>
              </a:rPr>
              <a:t>al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ts val="3604"/>
              </a:lnSpc>
              <a:spcBef>
                <a:spcPts val="22"/>
              </a:spcBef>
            </a:pPr>
            <a:r>
              <a:rPr sz="4500" spc="-8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es</a:t>
            </a:r>
            <a:r>
              <a:rPr sz="4500" spc="-9" baseline="1820" dirty="0" smtClean="0">
                <a:latin typeface="Calibri"/>
                <a:cs typeface="Calibri"/>
              </a:rPr>
              <a:t>e</a:t>
            </a:r>
            <a:r>
              <a:rPr sz="4500" spc="0" baseline="1820" dirty="0" smtClean="0">
                <a:latin typeface="Calibri"/>
                <a:cs typeface="Calibri"/>
              </a:rPr>
              <a:t>h</a:t>
            </a:r>
            <a:r>
              <a:rPr sz="4500" spc="-14" baseline="1820" dirty="0" smtClean="0">
                <a:latin typeface="Calibri"/>
                <a:cs typeface="Calibri"/>
              </a:rPr>
              <a:t>a</a:t>
            </a:r>
            <a:r>
              <a:rPr sz="4500" spc="-4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52386" y="1704746"/>
            <a:ext cx="676221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d</a:t>
            </a:r>
            <a:r>
              <a:rPr sz="4500" spc="9" baseline="2730" dirty="0" smtClean="0">
                <a:latin typeface="Calibri"/>
                <a:cs typeface="Calibri"/>
              </a:rPr>
              <a:t>l</a:t>
            </a:r>
            <a:r>
              <a:rPr sz="4500" spc="0" baseline="2730" dirty="0" smtClean="0">
                <a:latin typeface="Calibri"/>
                <a:cs typeface="Calibri"/>
              </a:rPr>
              <a:t>m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688216"/>
            <a:ext cx="215900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65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0668" y="2711196"/>
            <a:ext cx="6609941" cy="406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latin typeface="Calibri"/>
                <a:cs typeface="Calibri"/>
              </a:rPr>
              <a:t>Men</a:t>
            </a:r>
            <a:r>
              <a:rPr sz="4500" spc="9" baseline="2730" dirty="0" smtClean="0">
                <a:latin typeface="Calibri"/>
                <a:cs typeface="Calibri"/>
              </a:rPr>
              <a:t>i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g</a:t>
            </a:r>
            <a:r>
              <a:rPr sz="4500" spc="-39" baseline="2730" dirty="0" smtClean="0">
                <a:latin typeface="Calibri"/>
                <a:cs typeface="Calibri"/>
              </a:rPr>
              <a:t>k</a:t>
            </a:r>
            <a:r>
              <a:rPr sz="4500" spc="-19" baseline="2730" dirty="0" smtClean="0">
                <a:latin typeface="Calibri"/>
                <a:cs typeface="Calibri"/>
              </a:rPr>
              <a:t>a</a:t>
            </a:r>
            <a:r>
              <a:rPr sz="4500" spc="0" baseline="2730" dirty="0" smtClean="0">
                <a:latin typeface="Calibri"/>
                <a:cs typeface="Calibri"/>
              </a:rPr>
              <a:t>t</a:t>
            </a:r>
            <a:r>
              <a:rPr sz="4500" spc="-39" baseline="2730" dirty="0" smtClean="0">
                <a:latin typeface="Calibri"/>
                <a:cs typeface="Calibri"/>
              </a:rPr>
              <a:t>k</a:t>
            </a:r>
            <a:r>
              <a:rPr sz="4500" spc="0" baseline="2730" dirty="0" smtClean="0">
                <a:latin typeface="Calibri"/>
                <a:cs typeface="Calibri"/>
              </a:rPr>
              <a:t>an</a:t>
            </a:r>
            <a:r>
              <a:rPr sz="4500" spc="-79" baseline="2730" dirty="0" smtClean="0">
                <a:latin typeface="Calibri"/>
                <a:cs typeface="Calibri"/>
              </a:rPr>
              <a:t> </a:t>
            </a:r>
            <a:r>
              <a:rPr sz="4500" spc="0" baseline="2730" dirty="0" smtClean="0">
                <a:latin typeface="Calibri"/>
                <a:cs typeface="Calibri"/>
              </a:rPr>
              <a:t>i</a:t>
            </a:r>
            <a:r>
              <a:rPr sz="4500" spc="-34" baseline="2730" dirty="0" smtClean="0">
                <a:latin typeface="Calibri"/>
                <a:cs typeface="Calibri"/>
              </a:rPr>
              <a:t>nv</a:t>
            </a:r>
            <a:r>
              <a:rPr sz="4500" spc="0" baseline="2730" dirty="0" smtClean="0">
                <a:latin typeface="Calibri"/>
                <a:cs typeface="Calibri"/>
              </a:rPr>
              <a:t>e</a:t>
            </a:r>
            <a:r>
              <a:rPr sz="4500" spc="-25" baseline="2730" dirty="0" smtClean="0">
                <a:latin typeface="Calibri"/>
                <a:cs typeface="Calibri"/>
              </a:rPr>
              <a:t>s</a:t>
            </a:r>
            <a:r>
              <a:rPr sz="4500" spc="-44" baseline="2730" dirty="0" smtClean="0">
                <a:latin typeface="Calibri"/>
                <a:cs typeface="Calibri"/>
              </a:rPr>
              <a:t>t</a:t>
            </a:r>
            <a:r>
              <a:rPr sz="4500" spc="0" baseline="2730" dirty="0" smtClean="0">
                <a:latin typeface="Calibri"/>
                <a:cs typeface="Calibri"/>
              </a:rPr>
              <a:t>asi</a:t>
            </a:r>
            <a:r>
              <a:rPr sz="4500" spc="-39" baseline="2730" dirty="0" smtClean="0">
                <a:latin typeface="Calibri"/>
                <a:cs typeface="Calibri"/>
              </a:rPr>
              <a:t> </a:t>
            </a:r>
            <a:r>
              <a:rPr sz="4500" spc="4" baseline="2730" dirty="0" smtClean="0">
                <a:latin typeface="Calibri"/>
                <a:cs typeface="Calibri"/>
              </a:rPr>
              <a:t>u</a:t>
            </a:r>
            <a:r>
              <a:rPr sz="4500" spc="0" baseline="2730" dirty="0" smtClean="0">
                <a:latin typeface="Calibri"/>
                <a:cs typeface="Calibri"/>
              </a:rPr>
              <a:t>tk </a:t>
            </a:r>
            <a:r>
              <a:rPr sz="4500" spc="4" baseline="2730" dirty="0" smtClean="0">
                <a:latin typeface="Calibri"/>
                <a:cs typeface="Calibri"/>
              </a:rPr>
              <a:t>p</a:t>
            </a:r>
            <a:r>
              <a:rPr sz="4500" spc="0" baseline="2730" dirty="0" smtClean="0">
                <a:latin typeface="Calibri"/>
                <a:cs typeface="Calibri"/>
              </a:rPr>
              <a:t>emba</a:t>
            </a:r>
            <a:r>
              <a:rPr sz="4500" spc="1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g</a:t>
            </a:r>
            <a:r>
              <a:rPr sz="4500" spc="9" baseline="2730" dirty="0" smtClean="0">
                <a:latin typeface="Calibri"/>
                <a:cs typeface="Calibri"/>
              </a:rPr>
              <a:t>u</a:t>
            </a:r>
            <a:r>
              <a:rPr sz="4500" spc="4" baseline="2730" dirty="0" smtClean="0">
                <a:latin typeface="Calibri"/>
                <a:cs typeface="Calibri"/>
              </a:rPr>
              <a:t>n</a:t>
            </a:r>
            <a:r>
              <a:rPr sz="4500" spc="0" baseline="273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2925004"/>
            <a:ext cx="9142095" cy="39100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8944">
              <a:lnSpc>
                <a:spcPts val="3450"/>
              </a:lnSpc>
              <a:spcBef>
                <a:spcPts val="172"/>
              </a:spcBef>
            </a:pPr>
            <a:r>
              <a:rPr sz="4800" spc="0" baseline="2717" dirty="0" smtClean="0">
                <a:latin typeface="Arial"/>
                <a:cs typeface="Arial"/>
              </a:rPr>
              <a:t>•</a:t>
            </a:r>
            <a:r>
              <a:rPr sz="4800" spc="695" baseline="2717" dirty="0" smtClean="0">
                <a:latin typeface="Arial"/>
                <a:cs typeface="Arial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</a:t>
            </a:r>
            <a:r>
              <a:rPr sz="4800" spc="4" baseline="2560" dirty="0" smtClean="0">
                <a:latin typeface="Calibri"/>
                <a:cs typeface="Calibri"/>
              </a:rPr>
              <a:t>a</a:t>
            </a:r>
            <a:r>
              <a:rPr sz="4800" spc="0" baseline="2560" dirty="0" smtClean="0">
                <a:latin typeface="Calibri"/>
                <a:cs typeface="Calibri"/>
              </a:rPr>
              <a:t>has</a:t>
            </a:r>
            <a:r>
              <a:rPr sz="4800" spc="14" baseline="2560" dirty="0" smtClean="0">
                <a:latin typeface="Calibri"/>
                <a:cs typeface="Calibri"/>
              </a:rPr>
              <a:t>i</a:t>
            </a:r>
            <a:r>
              <a:rPr sz="4800" spc="-25" baseline="2560" dirty="0" smtClean="0">
                <a:latin typeface="Calibri"/>
                <a:cs typeface="Calibri"/>
              </a:rPr>
              <a:t>s</a:t>
            </a:r>
            <a:r>
              <a:rPr sz="4800" spc="-50" baseline="2560" dirty="0" smtClean="0">
                <a:latin typeface="Calibri"/>
                <a:cs typeface="Calibri"/>
              </a:rPr>
              <a:t>w</a:t>
            </a:r>
            <a:r>
              <a:rPr sz="4800" spc="0" baseline="2560" dirty="0" smtClean="0">
                <a:latin typeface="Calibri"/>
                <a:cs typeface="Calibri"/>
              </a:rPr>
              <a:t>a</a:t>
            </a:r>
            <a:r>
              <a:rPr sz="4800" spc="-105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ma</a:t>
            </a:r>
            <a:r>
              <a:rPr sz="4800" spc="-9" baseline="2560" dirty="0" smtClean="0">
                <a:latin typeface="Calibri"/>
                <a:cs typeface="Calibri"/>
              </a:rPr>
              <a:t>m</a:t>
            </a:r>
            <a:r>
              <a:rPr sz="4800" spc="0" baseline="2560" dirty="0" smtClean="0">
                <a:latin typeface="Calibri"/>
                <a:cs typeface="Calibri"/>
              </a:rPr>
              <a:t>pu</a:t>
            </a:r>
            <a:r>
              <a:rPr sz="4800" spc="-49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</a:t>
            </a:r>
            <a:r>
              <a:rPr sz="4800" spc="-14" baseline="2560" dirty="0" smtClean="0">
                <a:latin typeface="Calibri"/>
                <a:cs typeface="Calibri"/>
              </a:rPr>
              <a:t>e</a:t>
            </a:r>
            <a:r>
              <a:rPr sz="4800" spc="0" baseline="2560" dirty="0" smtClean="0">
                <a:latin typeface="Calibri"/>
                <a:cs typeface="Calibri"/>
              </a:rPr>
              <a:t>nje</a:t>
            </a:r>
            <a:r>
              <a:rPr sz="4800" spc="4" baseline="2560" dirty="0" smtClean="0">
                <a:latin typeface="Calibri"/>
                <a:cs typeface="Calibri"/>
              </a:rPr>
              <a:t>l</a:t>
            </a:r>
            <a:r>
              <a:rPr sz="4800" spc="0" baseline="2560" dirty="0" smtClean="0">
                <a:latin typeface="Calibri"/>
                <a:cs typeface="Calibri"/>
              </a:rPr>
              <a:t>as</a:t>
            </a:r>
            <a:r>
              <a:rPr sz="4800" spc="-54" baseline="2560" dirty="0" smtClean="0">
                <a:latin typeface="Calibri"/>
                <a:cs typeface="Calibri"/>
              </a:rPr>
              <a:t>k</a:t>
            </a:r>
            <a:r>
              <a:rPr sz="4800" spc="0" baseline="2560" dirty="0" smtClean="0">
                <a:latin typeface="Calibri"/>
                <a:cs typeface="Calibri"/>
              </a:rPr>
              <a:t>an</a:t>
            </a:r>
            <a:r>
              <a:rPr sz="4800" spc="-98" baseline="2560" dirty="0" smtClean="0">
                <a:latin typeface="Calibri"/>
                <a:cs typeface="Calibri"/>
              </a:rPr>
              <a:t> </a:t>
            </a:r>
            <a:r>
              <a:rPr sz="4800" spc="-14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29" baseline="2560" dirty="0" smtClean="0">
                <a:latin typeface="Calibri"/>
                <a:cs typeface="Calibri"/>
              </a:rPr>
              <a:t>n</a:t>
            </a:r>
            <a:r>
              <a:rPr sz="4800" spc="-39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ang</a:t>
            </a:r>
            <a:endParaRPr sz="320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  <a:spcBef>
                <a:spcPts val="19"/>
              </a:spcBef>
            </a:pPr>
            <a:r>
              <a:rPr sz="4800" spc="0" baseline="1706" dirty="0" smtClean="0">
                <a:latin typeface="Calibri"/>
                <a:cs typeface="Calibri"/>
              </a:rPr>
              <a:t>pen</a:t>
            </a:r>
            <a:r>
              <a:rPr sz="4800" spc="-14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14" baseline="1706" dirty="0" smtClean="0">
                <a:latin typeface="Calibri"/>
                <a:cs typeface="Calibri"/>
              </a:rPr>
              <a:t>r</a:t>
            </a:r>
            <a:r>
              <a:rPr sz="4800" spc="4" baseline="1706" dirty="0" smtClean="0">
                <a:latin typeface="Calibri"/>
                <a:cs typeface="Calibri"/>
              </a:rPr>
              <a:t>t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111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om</a:t>
            </a:r>
            <a:r>
              <a:rPr sz="4800" spc="-9" baseline="1706" dirty="0" smtClean="0">
                <a:latin typeface="Calibri"/>
                <a:cs typeface="Calibri"/>
              </a:rPr>
              <a:t>o</a:t>
            </a:r>
            <a:r>
              <a:rPr sz="4800" spc="0" baseline="1706" dirty="0" smtClean="0">
                <a:latin typeface="Calibri"/>
                <a:cs typeface="Calibri"/>
              </a:rPr>
              <a:t>si</a:t>
            </a:r>
            <a:r>
              <a:rPr sz="4800" spc="-47" baseline="1706" dirty="0" smtClean="0">
                <a:latin typeface="Calibri"/>
                <a:cs typeface="Calibri"/>
              </a:rPr>
              <a:t> </a:t>
            </a:r>
            <a:r>
              <a:rPr sz="4800" spc="-10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9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893368" marR="810098" indent="-344423">
              <a:lnSpc>
                <a:spcPts val="3840"/>
              </a:lnSpc>
              <a:spcBef>
                <a:spcPts val="678"/>
              </a:spcBef>
              <a:tabLst>
                <a:tab pos="889000" algn="l"/>
              </a:tabLst>
            </a:pPr>
            <a:r>
              <a:rPr sz="3200" spc="0" dirty="0" smtClean="0">
                <a:latin typeface="Arial"/>
                <a:cs typeface="Arial"/>
              </a:rPr>
              <a:t>•	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has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s</a:t>
            </a:r>
            <a:r>
              <a:rPr sz="3200" spc="-50" dirty="0" smtClean="0">
                <a:latin typeface="Calibri"/>
                <a:cs typeface="Calibri"/>
              </a:rPr>
              <a:t>w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0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pu</a:t>
            </a:r>
            <a:r>
              <a:rPr sz="3200" spc="-4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nje</a:t>
            </a:r>
            <a:r>
              <a:rPr sz="3200" spc="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as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98" dirty="0" smtClean="0">
                <a:latin typeface="Calibri"/>
                <a:cs typeface="Calibri"/>
              </a:rPr>
              <a:t> 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ang</a:t>
            </a:r>
            <a:r>
              <a:rPr sz="3200" spc="-6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visi dan</a:t>
            </a:r>
            <a:r>
              <a:rPr sz="3200" spc="-3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misi</a:t>
            </a:r>
            <a:r>
              <a:rPr sz="3200" spc="-4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5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osi</a:t>
            </a:r>
            <a:r>
              <a:rPr sz="3200" spc="-52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0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has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-25" dirty="0" smtClean="0">
                <a:latin typeface="Calibri"/>
                <a:cs typeface="Calibri"/>
              </a:rPr>
              <a:t>s</a:t>
            </a:r>
            <a:r>
              <a:rPr sz="3200" spc="-50" dirty="0" smtClean="0">
                <a:latin typeface="Calibri"/>
                <a:cs typeface="Calibri"/>
              </a:rPr>
              <a:t>w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0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pu</a:t>
            </a:r>
            <a:r>
              <a:rPr sz="3200" spc="-4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nje;</a:t>
            </a:r>
            <a:r>
              <a:rPr sz="3200" spc="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-6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04" dirty="0" smtClean="0">
                <a:latin typeface="Calibri"/>
                <a:cs typeface="Calibri"/>
              </a:rPr>
              <a:t> 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ang</a:t>
            </a:r>
            <a:endParaRPr sz="320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  <a:spcBef>
                <a:spcPts val="192"/>
              </a:spcBef>
            </a:pPr>
            <a:r>
              <a:rPr sz="4800" spc="4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uj</a:t>
            </a:r>
            <a:r>
              <a:rPr sz="4800" spc="4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53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om</a:t>
            </a:r>
            <a:r>
              <a:rPr sz="4800" spc="-9" baseline="1706" dirty="0" smtClean="0">
                <a:latin typeface="Calibri"/>
                <a:cs typeface="Calibri"/>
              </a:rPr>
              <a:t>o</a:t>
            </a:r>
            <a:r>
              <a:rPr sz="4800" spc="0" baseline="1706" dirty="0" smtClean="0">
                <a:latin typeface="Calibri"/>
                <a:cs typeface="Calibri"/>
              </a:rPr>
              <a:t>si</a:t>
            </a:r>
            <a:r>
              <a:rPr sz="4800" spc="-47" baseline="1706" dirty="0" smtClean="0">
                <a:latin typeface="Calibri"/>
                <a:cs typeface="Calibri"/>
              </a:rPr>
              <a:t> </a:t>
            </a:r>
            <a:r>
              <a:rPr sz="4800" spc="-10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9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685799"/>
            <a:ext cx="977899" cy="0"/>
          </a:xfrm>
          <a:custGeom>
            <a:avLst/>
            <a:gdLst/>
            <a:ahLst/>
            <a:cxnLst/>
            <a:rect l="l" t="t" r="r" b="b"/>
            <a:pathLst>
              <a:path w="977899">
                <a:moveTo>
                  <a:pt x="0" y="0"/>
                </a:moveTo>
                <a:lnTo>
                  <a:pt x="977899" y="0"/>
                </a:lnTo>
              </a:path>
            </a:pathLst>
          </a:custGeom>
          <a:ln w="50800">
            <a:solidFill>
              <a:srgbClr val="9A9A9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90650" y="1071887"/>
            <a:ext cx="6579833" cy="121411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Kema</a:t>
            </a:r>
            <a:r>
              <a:rPr sz="3200" spc="9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puan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1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r</a:t>
            </a:r>
            <a:r>
              <a:rPr sz="3200" spc="-72" dirty="0" smtClean="0">
                <a:latin typeface="Arial"/>
                <a:cs typeface="Arial"/>
              </a:rPr>
              <a:t> 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ang</a:t>
            </a:r>
            <a:r>
              <a:rPr sz="3200" spc="-3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Diharap</a:t>
            </a:r>
            <a:r>
              <a:rPr sz="3200" spc="9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839020"/>
            <a:ext cx="228092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0668" y="1863471"/>
            <a:ext cx="6828748" cy="9189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</a:t>
            </a:r>
            <a:r>
              <a:rPr sz="4800" spc="9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h</a:t>
            </a:r>
            <a:r>
              <a:rPr sz="4800" spc="9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s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-25" baseline="3413" dirty="0" smtClean="0">
                <a:latin typeface="Calibri"/>
                <a:cs typeface="Calibri"/>
              </a:rPr>
              <a:t>s</a:t>
            </a:r>
            <a:r>
              <a:rPr sz="4800" spc="-50" baseline="3413" dirty="0" smtClean="0">
                <a:latin typeface="Calibri"/>
                <a:cs typeface="Calibri"/>
              </a:rPr>
              <a:t>w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100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mampu</a:t>
            </a:r>
            <a:r>
              <a:rPr sz="4800" spc="-4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nje</a:t>
            </a:r>
            <a:r>
              <a:rPr sz="4800" spc="9" baseline="3413" dirty="0" smtClean="0">
                <a:latin typeface="Calibri"/>
                <a:cs typeface="Calibri"/>
              </a:rPr>
              <a:t>l</a:t>
            </a:r>
            <a:r>
              <a:rPr sz="4800" spc="0" baseline="3413" dirty="0" smtClean="0">
                <a:latin typeface="Calibri"/>
                <a:cs typeface="Calibri"/>
              </a:rPr>
              <a:t>as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98" baseline="3413" dirty="0" smtClean="0">
                <a:latin typeface="Calibri"/>
                <a:cs typeface="Calibri"/>
              </a:rPr>
              <a:t> </a:t>
            </a:r>
            <a:r>
              <a:rPr sz="4800" spc="-1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25" baseline="3413" dirty="0" smtClean="0">
                <a:latin typeface="Calibri"/>
                <a:cs typeface="Calibri"/>
              </a:rPr>
              <a:t>n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9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g</a:t>
            </a:r>
            <a:endParaRPr sz="3200">
              <a:latin typeface="Calibri"/>
              <a:cs typeface="Calibri"/>
            </a:endParaRPr>
          </a:p>
          <a:p>
            <a:pPr marL="12700" marR="60807">
              <a:lnSpc>
                <a:spcPts val="3845"/>
              </a:lnSpc>
              <a:spcBef>
                <a:spcPts val="24"/>
              </a:spcBef>
            </a:pPr>
            <a:r>
              <a:rPr sz="4800" spc="-13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onsep</a:t>
            </a:r>
            <a:r>
              <a:rPr sz="4800" spc="-78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das</a:t>
            </a:r>
            <a:r>
              <a:rPr sz="4800" spc="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r</a:t>
            </a:r>
            <a:r>
              <a:rPr sz="4800" spc="-45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14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osi</a:t>
            </a:r>
            <a:r>
              <a:rPr sz="4800" spc="-52" baseline="1706" dirty="0" smtClean="0">
                <a:latin typeface="Calibri"/>
                <a:cs typeface="Calibri"/>
              </a:rPr>
              <a:t> </a:t>
            </a: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48944">
              <a:lnSpc>
                <a:spcPct val="101725"/>
              </a:lnSpc>
              <a:spcBef>
                <a:spcPts val="1288"/>
              </a:spcBef>
            </a:pPr>
            <a:r>
              <a:rPr sz="3200" spc="-9" dirty="0" smtClean="0">
                <a:latin typeface="Calibri"/>
                <a:cs typeface="Calibri"/>
              </a:rPr>
              <a:t>2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r>
              <a:rPr sz="3200" spc="-425" dirty="0" smtClean="0">
                <a:latin typeface="Calibri"/>
                <a:cs typeface="Calibri"/>
              </a:rPr>
              <a:t> </a:t>
            </a:r>
            <a:r>
              <a:rPr sz="3200" spc="9" dirty="0" smtClean="0">
                <a:latin typeface="Calibri"/>
                <a:cs typeface="Calibri"/>
              </a:rPr>
              <a:t>Il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4" dirty="0" smtClean="0">
                <a:latin typeface="Calibri"/>
                <a:cs typeface="Calibri"/>
              </a:rPr>
              <a:t>u-</a:t>
            </a:r>
            <a:r>
              <a:rPr sz="3200" spc="9" dirty="0" smtClean="0">
                <a:latin typeface="Calibri"/>
                <a:cs typeface="Calibri"/>
              </a:rPr>
              <a:t>Il</a:t>
            </a:r>
            <a:r>
              <a:rPr sz="3200" spc="0" dirty="0" smtClean="0">
                <a:latin typeface="Calibri"/>
                <a:cs typeface="Calibri"/>
              </a:rPr>
              <a:t>mu</a:t>
            </a:r>
            <a:r>
              <a:rPr sz="3200" spc="-109" dirty="0" smtClean="0">
                <a:latin typeface="Calibri"/>
                <a:cs typeface="Calibri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g d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pe</a:t>
            </a:r>
            <a:r>
              <a:rPr sz="3200" spc="-9" dirty="0" smtClean="0">
                <a:latin typeface="Calibri"/>
                <a:cs typeface="Calibri"/>
              </a:rPr>
              <a:t>r</a:t>
            </a:r>
            <a:r>
              <a:rPr sz="3200" spc="9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8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u/</a:t>
            </a:r>
            <a:r>
              <a:rPr sz="3200" spc="-19" dirty="0" smtClean="0">
                <a:latin typeface="Calibri"/>
                <a:cs typeface="Calibri"/>
              </a:rPr>
              <a:t> 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n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er</a:t>
            </a:r>
            <a:r>
              <a:rPr sz="3200" spc="-14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ensi</a:t>
            </a:r>
            <a:r>
              <a:rPr sz="3200" spc="-110" dirty="0" smtClean="0">
                <a:latin typeface="Calibri"/>
                <a:cs typeface="Calibri"/>
              </a:rPr>
              <a:t> </a:t>
            </a:r>
            <a:r>
              <a:rPr sz="3200" spc="-59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r</a:t>
            </a:r>
            <a:r>
              <a:rPr sz="3200" spc="9" dirty="0" smtClean="0">
                <a:latin typeface="Calibri"/>
                <a:cs typeface="Calibri"/>
              </a:rPr>
              <a:t>il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18078" y="870864"/>
            <a:ext cx="2518564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-75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1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5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19" baseline="2925" dirty="0" smtClean="0">
                <a:latin typeface="Calibri"/>
                <a:cs typeface="Calibri"/>
              </a:rPr>
              <a:t>I</a:t>
            </a:r>
            <a:r>
              <a:rPr sz="4200" spc="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39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UP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710842"/>
            <a:ext cx="6295269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lmu</a:t>
            </a:r>
            <a:r>
              <a:rPr sz="4800" spc="-4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-29" baseline="3413" dirty="0" smtClean="0">
                <a:latin typeface="Calibri"/>
                <a:cs typeface="Calibri"/>
              </a:rPr>
              <a:t>c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up</a:t>
            </a:r>
            <a:r>
              <a:rPr sz="4800" spc="-27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-50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14" baseline="3413" dirty="0" smtClean="0">
                <a:latin typeface="Calibri"/>
                <a:cs typeface="Calibri"/>
              </a:rPr>
              <a:t>m</a:t>
            </a:r>
            <a:r>
              <a:rPr sz="4800" spc="-10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es</a:t>
            </a:r>
            <a:r>
              <a:rPr sz="4800" spc="-93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-10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elomp</a:t>
            </a:r>
            <a:r>
              <a:rPr sz="4800" spc="-9" baseline="3413" dirty="0" smtClean="0">
                <a:latin typeface="Calibri"/>
                <a:cs typeface="Calibri"/>
              </a:rPr>
              <a:t>ok</a:t>
            </a:r>
            <a:r>
              <a:rPr sz="4800" spc="-5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46523" y="1710842"/>
            <a:ext cx="1708025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2</a:t>
            </a:r>
            <a:r>
              <a:rPr sz="4800" spc="-16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b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da</a:t>
            </a:r>
            <a:r>
              <a:rPr sz="4800" spc="4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g</a:t>
            </a:r>
            <a:r>
              <a:rPr sz="4800" spc="-63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2275169"/>
            <a:ext cx="7617060" cy="93996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45"/>
              </a:lnSpc>
              <a:spcBef>
                <a:spcPts val="177"/>
              </a:spcBef>
            </a:pPr>
            <a:r>
              <a:rPr sz="4800" spc="-9" baseline="2560" dirty="0" smtClean="0">
                <a:latin typeface="Calibri"/>
                <a:cs typeface="Calibri"/>
              </a:rPr>
              <a:t>1</a:t>
            </a:r>
            <a:r>
              <a:rPr sz="4800" spc="0" baseline="2560" dirty="0" smtClean="0">
                <a:latin typeface="Calibri"/>
                <a:cs typeface="Calibri"/>
              </a:rPr>
              <a:t>.</a:t>
            </a:r>
            <a:r>
              <a:rPr sz="4800" spc="-425" baseline="2560" dirty="0" smtClean="0">
                <a:latin typeface="Calibri"/>
                <a:cs typeface="Calibri"/>
              </a:rPr>
              <a:t> </a:t>
            </a:r>
            <a:r>
              <a:rPr sz="4800" spc="4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lmu</a:t>
            </a:r>
            <a:r>
              <a:rPr sz="4800" spc="-49" baseline="2560" dirty="0" smtClean="0">
                <a:latin typeface="Calibri"/>
                <a:cs typeface="Calibri"/>
              </a:rPr>
              <a:t> </a:t>
            </a:r>
            <a:r>
              <a:rPr sz="4800" spc="-64" baseline="2560" dirty="0" smtClean="0">
                <a:latin typeface="Calibri"/>
                <a:cs typeface="Calibri"/>
              </a:rPr>
              <a:t>P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1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i</a:t>
            </a:r>
            <a:r>
              <a:rPr sz="4800" spc="19" baseline="2560" dirty="0" smtClean="0">
                <a:latin typeface="Calibri"/>
                <a:cs typeface="Calibri"/>
              </a:rPr>
              <a:t>l</a:t>
            </a:r>
            <a:r>
              <a:rPr sz="4800" spc="0" baseline="2560" dirty="0" smtClean="0">
                <a:latin typeface="Calibri"/>
                <a:cs typeface="Calibri"/>
              </a:rPr>
              <a:t>a</a:t>
            </a:r>
            <a:r>
              <a:rPr sz="4800" spc="-54" baseline="2560" dirty="0" smtClean="0">
                <a:latin typeface="Calibri"/>
                <a:cs typeface="Calibri"/>
              </a:rPr>
              <a:t>k</a:t>
            </a:r>
            <a:r>
              <a:rPr sz="4800" spc="0" baseline="2560" dirty="0" smtClean="0">
                <a:latin typeface="Calibri"/>
                <a:cs typeface="Calibri"/>
              </a:rPr>
              <a:t>u</a:t>
            </a:r>
            <a:r>
              <a:rPr sz="4800" spc="-55" baseline="2560" dirty="0" smtClean="0">
                <a:latin typeface="Calibri"/>
                <a:cs typeface="Calibri"/>
              </a:rPr>
              <a:t> </a:t>
            </a:r>
            <a:r>
              <a:rPr sz="4800" spc="0" baseline="2815" dirty="0" smtClean="0">
                <a:latin typeface="Wingdings"/>
                <a:cs typeface="Wingdings"/>
              </a:rPr>
              <a:t></a:t>
            </a:r>
            <a:r>
              <a:rPr sz="4800" spc="-91" baseline="2717" dirty="0" smtClean="0">
                <a:latin typeface="Times New Roman"/>
                <a:cs typeface="Times New Roman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Das</a:t>
            </a:r>
            <a:r>
              <a:rPr sz="4800" spc="9" baseline="2560" dirty="0" smtClean="0">
                <a:latin typeface="Calibri"/>
                <a:cs typeface="Calibri"/>
              </a:rPr>
              <a:t>a</a:t>
            </a:r>
            <a:r>
              <a:rPr sz="4800" spc="0" baseline="2560" dirty="0" smtClean="0">
                <a:latin typeface="Calibri"/>
                <a:cs typeface="Calibri"/>
              </a:rPr>
              <a:t>r</a:t>
            </a:r>
            <a:r>
              <a:rPr sz="4800" spc="-52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</a:t>
            </a:r>
            <a:r>
              <a:rPr sz="4800" spc="-14" baseline="2560" dirty="0" smtClean="0">
                <a:latin typeface="Calibri"/>
                <a:cs typeface="Calibri"/>
              </a:rPr>
              <a:t>e</a:t>
            </a:r>
            <a:r>
              <a:rPr sz="4800" spc="0" baseline="2560" dirty="0" smtClean="0">
                <a:latin typeface="Calibri"/>
                <a:cs typeface="Calibri"/>
              </a:rPr>
              <a:t>mb</a:t>
            </a:r>
            <a:r>
              <a:rPr sz="4800" spc="-9" baseline="2560" dirty="0" smtClean="0">
                <a:latin typeface="Calibri"/>
                <a:cs typeface="Calibri"/>
              </a:rPr>
              <a:t>e</a:t>
            </a:r>
            <a:r>
              <a:rPr sz="4800" spc="-25" baseline="2560" dirty="0" smtClean="0">
                <a:latin typeface="Calibri"/>
                <a:cs typeface="Calibri"/>
              </a:rPr>
              <a:t>n</a:t>
            </a:r>
            <a:r>
              <a:rPr sz="4800" spc="4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uk</a:t>
            </a:r>
            <a:r>
              <a:rPr sz="4800" spc="-92" baseline="2560" dirty="0" smtClean="0">
                <a:latin typeface="Calibri"/>
                <a:cs typeface="Calibri"/>
              </a:rPr>
              <a:t> </a:t>
            </a:r>
            <a:r>
              <a:rPr sz="4800" spc="-64" baseline="2560" dirty="0" smtClean="0">
                <a:latin typeface="Calibri"/>
                <a:cs typeface="Calibri"/>
              </a:rPr>
              <a:t>P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14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i</a:t>
            </a:r>
            <a:r>
              <a:rPr sz="4800" spc="19" baseline="2560" dirty="0" smtClean="0">
                <a:latin typeface="Calibri"/>
                <a:cs typeface="Calibri"/>
              </a:rPr>
              <a:t>l</a:t>
            </a:r>
            <a:r>
              <a:rPr sz="4800" spc="0" baseline="2560" dirty="0" smtClean="0">
                <a:latin typeface="Calibri"/>
                <a:cs typeface="Calibri"/>
              </a:rPr>
              <a:t>a</a:t>
            </a:r>
            <a:r>
              <a:rPr sz="4800" spc="-54" baseline="2560" dirty="0" smtClean="0">
                <a:latin typeface="Calibri"/>
                <a:cs typeface="Calibri"/>
              </a:rPr>
              <a:t>k</a:t>
            </a:r>
            <a:r>
              <a:rPr sz="4800" spc="0" baseline="2560" dirty="0" smtClean="0">
                <a:latin typeface="Calibri"/>
                <a:cs typeface="Calibri"/>
              </a:rPr>
              <a:t>u</a:t>
            </a:r>
            <a:endParaRPr sz="3200" dirty="0">
              <a:latin typeface="Calibri"/>
              <a:cs typeface="Calibri"/>
            </a:endParaRPr>
          </a:p>
          <a:p>
            <a:pPr marL="357123" marR="64501">
              <a:lnSpc>
                <a:spcPts val="3815"/>
              </a:lnSpc>
              <a:spcBef>
                <a:spcPts val="13"/>
              </a:spcBef>
            </a:pPr>
            <a:r>
              <a:rPr sz="4800" spc="0" baseline="1706" dirty="0" smtClean="0">
                <a:latin typeface="Calibri"/>
                <a:cs typeface="Calibri"/>
              </a:rPr>
              <a:t>M</a:t>
            </a:r>
            <a:r>
              <a:rPr sz="4800" spc="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nus</a:t>
            </a:r>
            <a:r>
              <a:rPr sz="4800" spc="1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99037" marR="1967416" algn="ctr">
              <a:lnSpc>
                <a:spcPct val="101725"/>
              </a:lnSpc>
              <a:spcBef>
                <a:spcPts val="1288"/>
              </a:spcBef>
            </a:pPr>
            <a:r>
              <a:rPr sz="3200" spc="-9" dirty="0" smtClean="0">
                <a:latin typeface="Calibri"/>
                <a:cs typeface="Calibri"/>
              </a:rPr>
              <a:t>2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r>
              <a:rPr sz="3200" spc="-42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nsi</a:t>
            </a:r>
            <a:r>
              <a:rPr sz="3200" spc="-95" dirty="0" smtClean="0">
                <a:latin typeface="Calibri"/>
                <a:cs typeface="Calibri"/>
              </a:rPr>
              <a:t> </a:t>
            </a:r>
            <a:r>
              <a:rPr sz="3200" spc="-28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39" dirty="0" smtClean="0">
                <a:latin typeface="Calibri"/>
                <a:cs typeface="Calibri"/>
              </a:rPr>
              <a:t> </a:t>
            </a:r>
            <a:r>
              <a:rPr sz="3200" spc="-64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el</a:t>
            </a:r>
            <a:r>
              <a:rPr sz="3200" spc="14" dirty="0" smtClean="0">
                <a:latin typeface="Calibri"/>
                <a:cs typeface="Calibri"/>
              </a:rPr>
              <a:t>a</a:t>
            </a:r>
            <a:r>
              <a:rPr sz="3200" spc="-3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sa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4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4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om</a:t>
            </a:r>
            <a:r>
              <a:rPr sz="3200" spc="-9" dirty="0" smtClean="0">
                <a:latin typeface="Calibri"/>
                <a:cs typeface="Calibri"/>
              </a:rPr>
              <a:t>o</a:t>
            </a:r>
            <a:r>
              <a:rPr sz="3200" spc="0" dirty="0" smtClean="0">
                <a:latin typeface="Calibri"/>
                <a:cs typeface="Calibri"/>
              </a:rPr>
              <a:t>si</a:t>
            </a:r>
            <a:endParaRPr sz="3200">
              <a:latin typeface="Calibri"/>
              <a:cs typeface="Calibri"/>
            </a:endParaRPr>
          </a:p>
          <a:p>
            <a:pPr marL="850242" marR="2313915" algn="ctr">
              <a:lnSpc>
                <a:spcPts val="3840"/>
              </a:lnSpc>
              <a:spcBef>
                <a:spcPts val="192"/>
              </a:spcBef>
            </a:pP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125" baseline="1706" dirty="0" smtClean="0">
                <a:latin typeface="Calibri"/>
                <a:cs typeface="Calibri"/>
              </a:rPr>
              <a:t> 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au</a:t>
            </a:r>
            <a:r>
              <a:rPr sz="4800" spc="-22" baseline="1706" dirty="0" smtClean="0">
                <a:latin typeface="Calibri"/>
                <a:cs typeface="Calibri"/>
              </a:rPr>
              <a:t> </a:t>
            </a:r>
            <a:r>
              <a:rPr sz="4800" spc="-234" baseline="1706" dirty="0" smtClean="0">
                <a:latin typeface="Calibri"/>
                <a:cs typeface="Calibri"/>
              </a:rPr>
              <a:t>T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n  </a:t>
            </a:r>
            <a:r>
              <a:rPr sz="4800" spc="642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(</a:t>
            </a:r>
            <a:r>
              <a:rPr sz="4800" spc="25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S</a:t>
            </a:r>
            <a:r>
              <a:rPr sz="4800" spc="-29" baseline="1706" dirty="0" smtClean="0">
                <a:latin typeface="Calibri"/>
                <a:cs typeface="Calibri"/>
              </a:rPr>
              <a:t>e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4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9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g</a:t>
            </a:r>
            <a:r>
              <a:rPr sz="4800" spc="-3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1155" y="89454"/>
            <a:ext cx="122373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2098" y="89454"/>
            <a:ext cx="162993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8078" y="870864"/>
            <a:ext cx="2518564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-75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1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5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-19" baseline="2925" dirty="0" smtClean="0">
                <a:latin typeface="Calibri"/>
                <a:cs typeface="Calibri"/>
              </a:rPr>
              <a:t>I</a:t>
            </a:r>
            <a:r>
              <a:rPr sz="4200" spc="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39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UP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1710842"/>
            <a:ext cx="2483379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Ruang</a:t>
            </a:r>
            <a:r>
              <a:rPr sz="4800" spc="-81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L</a:t>
            </a:r>
            <a:r>
              <a:rPr sz="4800" spc="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4" baseline="3413" dirty="0" smtClean="0">
                <a:latin typeface="Calibri"/>
                <a:cs typeface="Calibri"/>
              </a:rPr>
              <a:t>g</a:t>
            </a:r>
            <a:r>
              <a:rPr sz="4800" spc="-5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up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33141" y="1710842"/>
            <a:ext cx="3389358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-50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14" baseline="3413" dirty="0" smtClean="0">
                <a:latin typeface="Calibri"/>
                <a:cs typeface="Calibri"/>
              </a:rPr>
              <a:t>m</a:t>
            </a:r>
            <a:r>
              <a:rPr sz="4800" spc="-10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es</a:t>
            </a:r>
            <a:r>
              <a:rPr sz="4800" spc="-68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das</a:t>
            </a:r>
            <a:r>
              <a:rPr sz="4800" spc="9" baseline="3413" dirty="0" smtClean="0">
                <a:latin typeface="Calibri"/>
                <a:cs typeface="Calibri"/>
              </a:rPr>
              <a:t>a</a:t>
            </a:r>
            <a:r>
              <a:rPr sz="4800" spc="-9" baseline="3413" dirty="0" smtClean="0">
                <a:latin typeface="Calibri"/>
                <a:cs typeface="Calibri"/>
              </a:rPr>
              <a:t>r</a:t>
            </a:r>
            <a:r>
              <a:rPr sz="4800" spc="-5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31423" y="1710842"/>
            <a:ext cx="1202642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pa</a:t>
            </a:r>
            <a:r>
              <a:rPr sz="4800" spc="4" baseline="3413" dirty="0" smtClean="0">
                <a:latin typeface="Calibri"/>
                <a:cs typeface="Calibri"/>
              </a:rPr>
              <a:t>d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3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2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2198903"/>
            <a:ext cx="7792564" cy="10162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07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D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m</a:t>
            </a:r>
            <a:r>
              <a:rPr sz="4800" spc="-14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ns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-90" baseline="3413" dirty="0" smtClean="0">
                <a:latin typeface="Calibri"/>
                <a:cs typeface="Calibri"/>
              </a:rPr>
              <a:t> </a:t>
            </a:r>
            <a:r>
              <a:rPr sz="4800" spc="-54" baseline="3413" dirty="0" smtClean="0">
                <a:latin typeface="Calibri"/>
                <a:cs typeface="Calibri"/>
              </a:rPr>
              <a:t>y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14" baseline="3413" dirty="0" smtClean="0">
                <a:latin typeface="Calibri"/>
                <a:cs typeface="Calibri"/>
              </a:rPr>
              <a:t>i</a:t>
            </a:r>
            <a:r>
              <a:rPr sz="4800" spc="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u</a:t>
            </a:r>
            <a:r>
              <a:rPr sz="4800" spc="-53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3"/>
              </a:spcBef>
            </a:pPr>
            <a:r>
              <a:rPr sz="3200" spc="-9" dirty="0" smtClean="0">
                <a:latin typeface="Calibri"/>
                <a:cs typeface="Calibri"/>
              </a:rPr>
              <a:t>1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r>
              <a:rPr sz="3200" spc="-42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nsi</a:t>
            </a:r>
            <a:r>
              <a:rPr sz="3200" spc="-9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Aspek</a:t>
            </a:r>
            <a:r>
              <a:rPr sz="3200" spc="-4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Sas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-7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76" dirty="0" smtClean="0">
                <a:latin typeface="Calibri"/>
                <a:cs typeface="Calibri"/>
              </a:rPr>
              <a:t> </a:t>
            </a:r>
            <a:r>
              <a:rPr sz="3200" spc="-64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el</a:t>
            </a:r>
            <a:r>
              <a:rPr sz="3200" spc="-34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9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08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48944">
              <a:lnSpc>
                <a:spcPct val="101725"/>
              </a:lnSpc>
              <a:spcBef>
                <a:spcPts val="128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Menci</a:t>
            </a:r>
            <a:r>
              <a:rPr sz="3200" spc="-9" dirty="0" smtClean="0">
                <a:latin typeface="Calibri"/>
                <a:cs typeface="Calibri"/>
              </a:rPr>
              <a:t>p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24" dirty="0" smtClean="0">
                <a:latin typeface="Calibri"/>
                <a:cs typeface="Calibri"/>
              </a:rPr>
              <a:t> </a:t>
            </a:r>
            <a:r>
              <a:rPr sz="3200" spc="9" dirty="0" smtClean="0">
                <a:latin typeface="Calibri"/>
                <a:cs typeface="Calibri"/>
              </a:rPr>
              <a:t>li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9" dirty="0" smtClean="0">
                <a:latin typeface="Calibri"/>
                <a:cs typeface="Calibri"/>
              </a:rPr>
              <a:t>g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un</a:t>
            </a:r>
            <a:r>
              <a:rPr sz="3200" spc="-3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91" dirty="0" smtClean="0">
                <a:latin typeface="Calibri"/>
                <a:cs typeface="Calibri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9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r>
              <a:rPr sz="3200" spc="-2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nd</a:t>
            </a:r>
            <a:r>
              <a:rPr sz="3200" spc="4" dirty="0" smtClean="0">
                <a:latin typeface="Calibri"/>
                <a:cs typeface="Calibri"/>
              </a:rPr>
              <a:t>u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ung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pe</a:t>
            </a:r>
            <a:r>
              <a:rPr sz="3200" spc="-14" dirty="0" smtClean="0">
                <a:latin typeface="Calibri"/>
                <a:cs typeface="Calibri"/>
              </a:rPr>
              <a:t>r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99" dirty="0" smtClean="0">
                <a:latin typeface="Calibri"/>
                <a:cs typeface="Calibri"/>
              </a:rPr>
              <a:t> </a:t>
            </a:r>
            <a:r>
              <a:rPr sz="3200" spc="-1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8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7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4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Men</a:t>
            </a:r>
            <a:r>
              <a:rPr sz="3200" spc="-1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pa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62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-29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8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amp</a:t>
            </a:r>
            <a:r>
              <a:rPr sz="3200" spc="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0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9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vidu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9" dirty="0" smtClean="0">
                <a:latin typeface="Calibri"/>
                <a:cs typeface="Calibri"/>
              </a:rPr>
              <a:t>or</a:t>
            </a:r>
            <a:r>
              <a:rPr sz="3200" spc="0" dirty="0" smtClean="0">
                <a:latin typeface="Calibri"/>
                <a:cs typeface="Calibri"/>
              </a:rPr>
              <a:t>ie</a:t>
            </a:r>
            <a:r>
              <a:rPr sz="3200" spc="-14" dirty="0" smtClean="0">
                <a:latin typeface="Calibri"/>
                <a:cs typeface="Calibri"/>
              </a:rPr>
              <a:t>n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asi</a:t>
            </a:r>
            <a:r>
              <a:rPr sz="3200" spc="-9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pel</a:t>
            </a:r>
            <a:r>
              <a:rPr sz="3200" spc="-34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08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10232" y="840299"/>
            <a:ext cx="5137323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Strategi</a:t>
            </a:r>
            <a:r>
              <a:rPr sz="3200" spc="-1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Promo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117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Ke</a:t>
            </a:r>
            <a:r>
              <a:rPr sz="3200" spc="1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ehatan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710842"/>
            <a:ext cx="2655126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34" baseline="3413" dirty="0" smtClean="0">
                <a:latin typeface="Calibri"/>
                <a:cs typeface="Calibri"/>
              </a:rPr>
              <a:t>g</a:t>
            </a:r>
            <a:r>
              <a:rPr sz="4800" spc="0" baseline="3413" dirty="0" smtClean="0">
                <a:latin typeface="Calibri"/>
                <a:cs typeface="Calibri"/>
              </a:rPr>
              <a:t>am</a:t>
            </a:r>
            <a:r>
              <a:rPr sz="4800" spc="-1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-19" baseline="3413" dirty="0" smtClean="0">
                <a:latin typeface="Calibri"/>
                <a:cs typeface="Calibri"/>
              </a:rPr>
              <a:t>a</a:t>
            </a:r>
            <a:r>
              <a:rPr sz="4800" spc="-50" baseline="3413" dirty="0" smtClean="0">
                <a:latin typeface="Calibri"/>
                <a:cs typeface="Calibri"/>
              </a:rPr>
              <a:t>w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30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271970"/>
            <a:ext cx="2282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0668" y="2296439"/>
            <a:ext cx="7131015" cy="918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Me</a:t>
            </a:r>
            <a:r>
              <a:rPr sz="4800" spc="-9" baseline="3413" dirty="0" smtClean="0">
                <a:latin typeface="Calibri"/>
                <a:cs typeface="Calibri"/>
              </a:rPr>
              <a:t>m</a:t>
            </a:r>
            <a:r>
              <a:rPr sz="4800" spc="0" baseline="3413" dirty="0" smtClean="0">
                <a:latin typeface="Calibri"/>
                <a:cs typeface="Calibri"/>
              </a:rPr>
              <a:t>ba</a:t>
            </a:r>
            <a:r>
              <a:rPr sz="4800" spc="4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g</a:t>
            </a:r>
            <a:r>
              <a:rPr sz="4800" spc="4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-111" baseline="3413" dirty="0" smtClean="0">
                <a:latin typeface="Calibri"/>
                <a:cs typeface="Calibri"/>
              </a:rPr>
              <a:t> </a:t>
            </a:r>
            <a:r>
              <a:rPr sz="4800" spc="-10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ebi</a:t>
            </a:r>
            <a:r>
              <a:rPr sz="4800" spc="4" baseline="3413" dirty="0" smtClean="0">
                <a:latin typeface="Calibri"/>
                <a:cs typeface="Calibri"/>
              </a:rPr>
              <a:t>j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11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pub</a:t>
            </a:r>
            <a:r>
              <a:rPr sz="4800" spc="14" baseline="3413" dirty="0" smtClean="0">
                <a:latin typeface="Calibri"/>
                <a:cs typeface="Calibri"/>
              </a:rPr>
              <a:t>l</a:t>
            </a:r>
            <a:r>
              <a:rPr sz="4800" spc="0" baseline="3413" dirty="0" smtClean="0">
                <a:latin typeface="Calibri"/>
                <a:cs typeface="Calibri"/>
              </a:rPr>
              <a:t>ik</a:t>
            </a:r>
            <a:r>
              <a:rPr sz="4800" spc="-5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ber</a:t>
            </a:r>
            <a:r>
              <a:rPr sz="4800" spc="-39" baseline="3413" dirty="0" smtClean="0">
                <a:latin typeface="Calibri"/>
                <a:cs typeface="Calibri"/>
              </a:rPr>
              <a:t>w</a:t>
            </a:r>
            <a:r>
              <a:rPr sz="4800" spc="-19" baseline="3413" dirty="0" smtClean="0">
                <a:latin typeface="Calibri"/>
                <a:cs typeface="Calibri"/>
              </a:rPr>
              <a:t>a</a:t>
            </a:r>
            <a:r>
              <a:rPr sz="4800" spc="-50" baseline="3413" dirty="0" smtClean="0">
                <a:latin typeface="Calibri"/>
                <a:cs typeface="Calibri"/>
              </a:rPr>
              <a:t>w</a:t>
            </a:r>
            <a:r>
              <a:rPr sz="4800" spc="0" baseline="3413" dirty="0" smtClean="0">
                <a:latin typeface="Calibri"/>
                <a:cs typeface="Calibri"/>
              </a:rPr>
              <a:t>as</a:t>
            </a:r>
            <a:r>
              <a:rPr sz="4800" spc="4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12700" marR="60853">
              <a:lnSpc>
                <a:spcPts val="3840"/>
              </a:lnSpc>
              <a:spcBef>
                <a:spcPts val="24"/>
              </a:spcBef>
            </a:pP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9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0" y="2931947"/>
            <a:ext cx="9142095" cy="3903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726188" algn="r">
              <a:lnSpc>
                <a:spcPts val="2495"/>
              </a:lnSpc>
              <a:spcBef>
                <a:spcPts val="124"/>
              </a:spcBef>
            </a:pP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-50" baseline="218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750" spc="-64" baseline="218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9" baseline="2184" dirty="0" smtClean="0">
                <a:solidFill>
                  <a:srgbClr val="FFFFFF"/>
                </a:solidFill>
                <a:latin typeface="Calibri"/>
                <a:cs typeface="Calibri"/>
              </a:rPr>
              <a:t>si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/LSM</a:t>
            </a:r>
            <a:r>
              <a:rPr sz="3750" spc="-35" baseline="21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&amp;</a:t>
            </a:r>
            <a:endParaRPr sz="2500" dirty="0">
              <a:latin typeface="Calibri"/>
              <a:cs typeface="Calibri"/>
            </a:endParaRPr>
          </a:p>
          <a:p>
            <a:pPr marL="1052474">
              <a:lnSpc>
                <a:spcPts val="2810"/>
              </a:lnSpc>
              <a:spcBef>
                <a:spcPts val="15"/>
              </a:spcBef>
            </a:pPr>
            <a:r>
              <a:rPr sz="3750" spc="-50" baseline="983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750" spc="0" baseline="9830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3750" spc="14" baseline="983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750" spc="0" baseline="983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750" spc="-25" baseline="983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750" spc="-44" baseline="983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750" spc="0" baseline="9830" dirty="0" smtClean="0">
                <a:solidFill>
                  <a:srgbClr val="FFFFFF"/>
                </a:solidFill>
                <a:latin typeface="Calibri"/>
                <a:cs typeface="Calibri"/>
              </a:rPr>
              <a:t>a                                                             </a:t>
            </a:r>
            <a:r>
              <a:rPr sz="3750" spc="91" baseline="98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3750" spc="14" baseline="218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r>
              <a:rPr sz="3750" spc="-94" baseline="21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Ma</a:t>
            </a:r>
            <a:r>
              <a:rPr sz="3750" spc="9" baseline="218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4" baseline="218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500" dirty="0">
              <a:latin typeface="Calibri"/>
              <a:cs typeface="Calibri"/>
            </a:endParaRPr>
          </a:p>
          <a:p>
            <a:pPr marL="2435453" marR="5473500" algn="ctr">
              <a:lnSpc>
                <a:spcPct val="101725"/>
              </a:lnSpc>
              <a:spcBef>
                <a:spcPts val="3386"/>
              </a:spcBef>
            </a:pPr>
            <a:r>
              <a:rPr sz="2500" spc="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500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2500" spc="9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5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500" spc="-39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25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500" dirty="0">
              <a:latin typeface="Calibri"/>
              <a:cs typeface="Calibri"/>
            </a:endParaRPr>
          </a:p>
          <a:p>
            <a:pPr marL="1895856">
              <a:lnSpc>
                <a:spcPts val="3529"/>
              </a:lnSpc>
              <a:spcBef>
                <a:spcPts val="176"/>
              </a:spcBef>
            </a:pPr>
            <a:r>
              <a:rPr sz="3750" spc="-39" baseline="1638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0" baseline="16384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sz="3750" spc="9" baseline="1638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0" baseline="16384" dirty="0" smtClean="0">
                <a:solidFill>
                  <a:srgbClr val="FFFFFF"/>
                </a:solidFill>
                <a:latin typeface="Calibri"/>
                <a:cs typeface="Calibri"/>
              </a:rPr>
              <a:t>ri</a:t>
            </a:r>
            <a:r>
              <a:rPr sz="3750" spc="-19" baseline="16384" dirty="0" smtClean="0">
                <a:solidFill>
                  <a:srgbClr val="FFFFFF"/>
                </a:solidFill>
                <a:latin typeface="Calibri"/>
                <a:cs typeface="Calibri"/>
              </a:rPr>
              <a:t>nt</a:t>
            </a:r>
            <a:r>
              <a:rPr sz="3750" spc="0" baseline="16384" dirty="0" smtClean="0">
                <a:solidFill>
                  <a:srgbClr val="FFFFFF"/>
                </a:solidFill>
                <a:latin typeface="Calibri"/>
                <a:cs typeface="Calibri"/>
              </a:rPr>
              <a:t>ah</a:t>
            </a:r>
            <a:r>
              <a:rPr sz="3750" spc="-155" baseline="163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4" baseline="1638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750" spc="0" baseline="1638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750" spc="-9" baseline="1638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750" spc="-19" baseline="1638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750" spc="0" baseline="16384" dirty="0" smtClean="0">
                <a:solidFill>
                  <a:srgbClr val="FFFFFF"/>
                </a:solidFill>
                <a:latin typeface="Calibri"/>
                <a:cs typeface="Calibri"/>
              </a:rPr>
              <a:t>as       </a:t>
            </a:r>
            <a:r>
              <a:rPr sz="3750" spc="108" baseline="1638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-39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-19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750" spc="9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750" spc="-5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3750" spc="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3750" spc="-46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-5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750" spc="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9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9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3750" spc="-19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at</a:t>
            </a:r>
            <a:r>
              <a:rPr sz="3750" spc="0" baseline="-13107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2500" dirty="0">
              <a:latin typeface="Calibri"/>
              <a:cs typeface="Calibri"/>
            </a:endParaRPr>
          </a:p>
          <a:p>
            <a:pPr marL="2542110" marR="5578178" algn="ctr">
              <a:lnSpc>
                <a:spcPts val="1964"/>
              </a:lnSpc>
            </a:pPr>
            <a:r>
              <a:rPr sz="3750" baseline="6553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4" baseline="6553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-29" baseline="6553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750" spc="-19" baseline="6553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750" spc="0" baseline="6553" dirty="0" smtClean="0">
                <a:solidFill>
                  <a:srgbClr val="FFFFFF"/>
                </a:solidFill>
                <a:latin typeface="Calibri"/>
                <a:cs typeface="Calibri"/>
              </a:rPr>
              <a:t>or/</a:t>
            </a:r>
            <a:endParaRPr sz="2500" dirty="0">
              <a:latin typeface="Calibri"/>
              <a:cs typeface="Calibri"/>
            </a:endParaRPr>
          </a:p>
          <a:p>
            <a:pPr marL="2081885" marR="5119190" algn="ctr">
              <a:lnSpc>
                <a:spcPts val="2760"/>
              </a:lnSpc>
              <a:spcBef>
                <a:spcPts val="39"/>
              </a:spcBef>
            </a:pPr>
            <a:r>
              <a:rPr sz="3750" spc="-39" baseline="218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ol</a:t>
            </a:r>
            <a:r>
              <a:rPr sz="3750" spc="4" baseline="218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3750" spc="14" baseline="218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9" baseline="218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750" spc="-4" baseline="2184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3750" spc="-19" baseline="218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-29" baseline="2184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750" spc="-14" baseline="218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-19" baseline="218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750" spc="0" baseline="218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28600" y="2099182"/>
            <a:ext cx="2690749" cy="1614424"/>
          </a:xfrm>
          <a:custGeom>
            <a:avLst/>
            <a:gdLst/>
            <a:ahLst/>
            <a:cxnLst/>
            <a:rect l="l" t="t" r="r" b="b"/>
            <a:pathLst>
              <a:path w="2690749" h="1614424">
                <a:moveTo>
                  <a:pt x="0" y="1614424"/>
                </a:moveTo>
                <a:lnTo>
                  <a:pt x="2690749" y="1614424"/>
                </a:lnTo>
                <a:lnTo>
                  <a:pt x="2690749" y="0"/>
                </a:lnTo>
                <a:lnTo>
                  <a:pt x="0" y="0"/>
                </a:lnTo>
                <a:lnTo>
                  <a:pt x="0" y="1614424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188462" y="2099182"/>
            <a:ext cx="2690749" cy="1614424"/>
          </a:xfrm>
          <a:custGeom>
            <a:avLst/>
            <a:gdLst/>
            <a:ahLst/>
            <a:cxnLst/>
            <a:rect l="l" t="t" r="r" b="b"/>
            <a:pathLst>
              <a:path w="2690749" h="1614424">
                <a:moveTo>
                  <a:pt x="0" y="1614424"/>
                </a:moveTo>
                <a:lnTo>
                  <a:pt x="2690749" y="1614424"/>
                </a:lnTo>
                <a:lnTo>
                  <a:pt x="2690749" y="0"/>
                </a:lnTo>
                <a:lnTo>
                  <a:pt x="0" y="0"/>
                </a:lnTo>
                <a:lnTo>
                  <a:pt x="0" y="1614424"/>
                </a:lnTo>
                <a:close/>
              </a:path>
            </a:pathLst>
          </a:custGeom>
          <a:solidFill>
            <a:srgbClr val="47D39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48324" y="2099182"/>
            <a:ext cx="2690749" cy="1614424"/>
          </a:xfrm>
          <a:custGeom>
            <a:avLst/>
            <a:gdLst/>
            <a:ahLst/>
            <a:cxnLst/>
            <a:rect l="l" t="t" r="r" b="b"/>
            <a:pathLst>
              <a:path w="2690749" h="1614424">
                <a:moveTo>
                  <a:pt x="0" y="1614424"/>
                </a:moveTo>
                <a:lnTo>
                  <a:pt x="2690749" y="1614424"/>
                </a:lnTo>
                <a:lnTo>
                  <a:pt x="2690749" y="0"/>
                </a:lnTo>
                <a:lnTo>
                  <a:pt x="0" y="0"/>
                </a:lnTo>
                <a:lnTo>
                  <a:pt x="0" y="1614424"/>
                </a:lnTo>
                <a:close/>
              </a:path>
            </a:pathLst>
          </a:custGeom>
          <a:solidFill>
            <a:srgbClr val="5FE046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4" name="object 14"/>
          <p:cNvSpPr/>
          <p:nvPr/>
        </p:nvSpPr>
        <p:spPr>
          <a:xfrm>
            <a:off x="1708531" y="3982707"/>
            <a:ext cx="2690748" cy="1614424"/>
          </a:xfrm>
          <a:custGeom>
            <a:avLst/>
            <a:gdLst/>
            <a:ahLst/>
            <a:cxnLst/>
            <a:rect l="l" t="t" r="r" b="b"/>
            <a:pathLst>
              <a:path w="2690748" h="1614424">
                <a:moveTo>
                  <a:pt x="0" y="1614424"/>
                </a:moveTo>
                <a:lnTo>
                  <a:pt x="2690748" y="1614424"/>
                </a:lnTo>
                <a:lnTo>
                  <a:pt x="2690748" y="0"/>
                </a:lnTo>
                <a:lnTo>
                  <a:pt x="0" y="0"/>
                </a:lnTo>
                <a:lnTo>
                  <a:pt x="0" y="1614424"/>
                </a:lnTo>
                <a:close/>
              </a:path>
            </a:pathLst>
          </a:custGeom>
          <a:solidFill>
            <a:srgbClr val="D4EB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LembagaPemerintah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LintasSektor</a:t>
            </a:r>
            <a:r>
              <a:rPr lang="en-US" sz="2000" dirty="0">
                <a:solidFill>
                  <a:schemeClr val="bg1"/>
                </a:solidFill>
              </a:rPr>
              <a:t>/ </a:t>
            </a:r>
            <a:r>
              <a:rPr lang="en-US" sz="2000" dirty="0" err="1" smtClean="0">
                <a:solidFill>
                  <a:schemeClr val="bg1"/>
                </a:solidFill>
              </a:rPr>
              <a:t>Politisi</a:t>
            </a:r>
            <a:r>
              <a:rPr lang="en-US" sz="2000" dirty="0" smtClean="0">
                <a:solidFill>
                  <a:schemeClr val="bg1"/>
                </a:solidFill>
              </a:rPr>
              <a:t>/</a:t>
            </a:r>
            <a:r>
              <a:rPr lang="en-US" sz="2000" dirty="0" err="1" smtClean="0">
                <a:solidFill>
                  <a:schemeClr val="bg1"/>
                </a:solidFill>
              </a:rPr>
              <a:t>Swasta</a:t>
            </a:r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668393" y="3982707"/>
            <a:ext cx="2690749" cy="1614424"/>
          </a:xfrm>
          <a:custGeom>
            <a:avLst/>
            <a:gdLst/>
            <a:ahLst/>
            <a:cxnLst/>
            <a:rect l="l" t="t" r="r" b="b"/>
            <a:pathLst>
              <a:path w="2690749" h="1614424">
                <a:moveTo>
                  <a:pt x="0" y="1614424"/>
                </a:moveTo>
                <a:lnTo>
                  <a:pt x="2690749" y="1614424"/>
                </a:lnTo>
                <a:lnTo>
                  <a:pt x="2690749" y="0"/>
                </a:lnTo>
                <a:lnTo>
                  <a:pt x="0" y="0"/>
                </a:lnTo>
                <a:lnTo>
                  <a:pt x="0" y="1614424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sz="2400" dirty="0" err="1" smtClean="0">
                <a:solidFill>
                  <a:schemeClr val="bg1"/>
                </a:solidFill>
              </a:rPr>
              <a:t>PetugasKesehatan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1155" y="89454"/>
            <a:ext cx="52122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0578" y="89454"/>
            <a:ext cx="23614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4864" y="840299"/>
            <a:ext cx="416829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S</a:t>
            </a:r>
            <a:r>
              <a:rPr sz="3200" spc="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RAN</a:t>
            </a:r>
            <a:r>
              <a:rPr sz="3200" spc="-152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MK</a:t>
            </a:r>
            <a:r>
              <a:rPr sz="3200" spc="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73114" y="2572004"/>
            <a:ext cx="2293039" cy="3423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-5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3750" spc="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ema</a:t>
            </a:r>
            <a:r>
              <a:rPr sz="3750" spc="-29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3750" spc="-5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3750" spc="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750" spc="-5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3750" spc="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750" spc="-5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3750" spc="-19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sz="3750" spc="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750" spc="14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3750" spc="0" baseline="3276" dirty="0" smtClean="0">
                <a:solidFill>
                  <a:schemeClr val="bg1"/>
                </a:solidFill>
                <a:latin typeface="Calibri"/>
                <a:cs typeface="Calibri"/>
              </a:rPr>
              <a:t>/</a:t>
            </a:r>
            <a:r>
              <a:rPr lang="en-US" sz="3750" spc="0" baseline="3276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3750" spc="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profesi</a:t>
            </a:r>
            <a:r>
              <a:rPr lang="en-US" sz="3750" spc="0" baseline="3276" dirty="0" smtClean="0">
                <a:solidFill>
                  <a:schemeClr val="bg1"/>
                </a:solidFill>
                <a:latin typeface="Calibri"/>
                <a:cs typeface="Calibri"/>
              </a:rPr>
              <a:t> / LSM/Media </a:t>
            </a:r>
            <a:r>
              <a:rPr lang="en-US" sz="3750" spc="0" baseline="3276" dirty="0" err="1" smtClean="0">
                <a:solidFill>
                  <a:schemeClr val="bg1"/>
                </a:solidFill>
                <a:latin typeface="Calibri"/>
                <a:cs typeface="Calibri"/>
              </a:rPr>
              <a:t>masa</a:t>
            </a:r>
            <a:endParaRPr sz="25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48324" y="2099182"/>
            <a:ext cx="2690749" cy="16144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"/>
              </a:spcBef>
            </a:pPr>
            <a:endParaRPr sz="550" dirty="0">
              <a:solidFill>
                <a:schemeClr val="bg1"/>
              </a:solidFill>
            </a:endParaRPr>
          </a:p>
          <a:p>
            <a:pPr marL="682498">
              <a:lnSpc>
                <a:spcPct val="101725"/>
              </a:lnSpc>
            </a:pPr>
            <a:r>
              <a:rPr lang="en-US" sz="2500" spc="-29" dirty="0" err="1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500" spc="-29" dirty="0" err="1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500" spc="-50" dirty="0" err="1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500" spc="9" dirty="0" err="1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500" spc="4" dirty="0" err="1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500" spc="4" dirty="0" err="1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endParaRPr sz="25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88462" y="2099182"/>
            <a:ext cx="2690749" cy="16144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5"/>
              </a:spcBef>
            </a:pPr>
            <a:endParaRPr sz="650" dirty="0"/>
          </a:p>
          <a:p>
            <a:pPr marL="203073">
              <a:lnSpc>
                <a:spcPct val="101725"/>
              </a:lnSpc>
              <a:spcBef>
                <a:spcPts val="4000"/>
              </a:spcBef>
            </a:pP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500" spc="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500" spc="-5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500" spc="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500" spc="-8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500" spc="-50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500" spc="9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500" spc="14" dirty="0" smtClean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sz="2500" spc="-19" dirty="0" smtClean="0">
                <a:solidFill>
                  <a:schemeClr val="bg1"/>
                </a:solidFill>
                <a:latin typeface="Calibri"/>
                <a:cs typeface="Calibri"/>
              </a:rPr>
              <a:t>at</a:t>
            </a:r>
            <a:r>
              <a:rPr sz="2500" spc="0" dirty="0" smtClean="0">
                <a:solidFill>
                  <a:schemeClr val="bg1"/>
                </a:solidFill>
                <a:latin typeface="Calibri"/>
                <a:cs typeface="Calibri"/>
              </a:rPr>
              <a:t>an</a:t>
            </a:r>
            <a:endParaRPr sz="25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8600" y="2099182"/>
            <a:ext cx="2690749" cy="16144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9"/>
              </a:spcBef>
            </a:pPr>
            <a:endParaRPr sz="850" dirty="0"/>
          </a:p>
          <a:p>
            <a:pPr marL="787377" marR="792692" algn="ctr">
              <a:lnSpc>
                <a:spcPct val="101725"/>
              </a:lnSpc>
            </a:pP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In</a:t>
            </a:r>
            <a:r>
              <a:rPr sz="2500" spc="4" dirty="0" err="1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ivi</a:t>
            </a:r>
            <a:r>
              <a:rPr sz="2500" spc="9" dirty="0" err="1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lang="en-US" sz="2500" spc="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dan</a:t>
            </a:r>
            <a:r>
              <a:rPr lang="en-US" sz="2500" spc="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n-US" sz="2500" spc="0" dirty="0" err="1" smtClean="0">
                <a:solidFill>
                  <a:schemeClr val="bg1"/>
                </a:solidFill>
                <a:latin typeface="Calibri"/>
                <a:cs typeface="Calibri"/>
              </a:rPr>
              <a:t>Keluarg</a:t>
            </a:r>
            <a:r>
              <a:rPr lang="en-US" sz="2500" spc="0" dirty="0" err="1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lang="en-US" sz="2500" spc="0" dirty="0" smtClean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216125"/>
              </p:ext>
            </p:extLst>
          </p:nvPr>
        </p:nvGraphicFramePr>
        <p:xfrm>
          <a:off x="381000" y="928981"/>
          <a:ext cx="8305800" cy="5167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85278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PKRS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/>
                        <a:t>Pemasaran</a:t>
                      </a:r>
                      <a:r>
                        <a:rPr lang="en-US" sz="3200" dirty="0" smtClean="0"/>
                        <a:t> RS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/>
                        <a:t>Humas</a:t>
                      </a:r>
                      <a:r>
                        <a:rPr lang="en-US" sz="3200" dirty="0" smtClean="0"/>
                        <a:t> RS</a:t>
                      </a:r>
                    </a:p>
                    <a:p>
                      <a:pPr algn="ctr"/>
                      <a:endParaRPr lang="en-US" sz="3200" dirty="0"/>
                    </a:p>
                  </a:txBody>
                  <a:tcPr/>
                </a:tc>
              </a:tr>
              <a:tr h="410021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Pasien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klien</a:t>
                      </a:r>
                      <a:r>
                        <a:rPr lang="en-US" dirty="0" smtClean="0"/>
                        <a:t> RS </a:t>
                      </a:r>
                      <a:r>
                        <a:rPr lang="en-US" dirty="0" err="1" smtClean="0"/>
                        <a:t>serta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tahu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mau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marnpu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</a:t>
                      </a:r>
                      <a:r>
                        <a:rPr lang="en-US" dirty="0" smtClean="0"/>
                        <a:t>- PHBS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menangani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masalah-masalah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Lingkungan</a:t>
                      </a:r>
                      <a:r>
                        <a:rPr lang="en-US" dirty="0" smtClean="0"/>
                        <a:t> RS  </a:t>
                      </a:r>
                      <a:r>
                        <a:rPr lang="en-US" dirty="0" err="1" smtClean="0"/>
                        <a:t>arnan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nyarnan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bersih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sehat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kondusif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untuk</a:t>
                      </a:r>
                      <a:r>
                        <a:rPr lang="en-US" dirty="0" smtClean="0"/>
                        <a:t> PHBS.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Tersedianya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 </a:t>
                      </a:r>
                      <a:r>
                        <a:rPr lang="en-US" dirty="0" err="1" smtClean="0"/>
                        <a:t>kesehatan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layak</a:t>
                      </a:r>
                      <a:r>
                        <a:rPr lang="en-US" dirty="0" smtClean="0"/>
                        <a:t> "</a:t>
                      </a:r>
                      <a:r>
                        <a:rPr lang="en-US" dirty="0" err="1" smtClean="0"/>
                        <a:t>jual</a:t>
                      </a:r>
                      <a:r>
                        <a:rPr lang="en-US" dirty="0" smtClean="0"/>
                        <a:t>",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harga</a:t>
                      </a:r>
                      <a:r>
                        <a:rPr lang="en-US" dirty="0" smtClean="0"/>
                        <a:t> yang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dijangkau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Tumbuhnya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permintaan</a:t>
                      </a:r>
                      <a:r>
                        <a:rPr lang="en-US" dirty="0" smtClean="0"/>
                        <a:t> </a:t>
                      </a:r>
                      <a:r>
                        <a:rPr lang="en-US" i="1" dirty="0" smtClean="0"/>
                        <a:t>(demand) </a:t>
                      </a:r>
                      <a:r>
                        <a:rPr lang="en-US" dirty="0" err="1" smtClean="0"/>
                        <a:t>akan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pelayanan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yang"dijual</a:t>
                      </a:r>
                      <a:r>
                        <a:rPr lang="en-US" dirty="0" smtClean="0"/>
                        <a:t>".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Tersebarnya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informasi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seluk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beluk</a:t>
                      </a:r>
                      <a:r>
                        <a:rPr lang="en-US" dirty="0" smtClean="0"/>
                        <a:t> RS.</a:t>
                      </a:r>
                    </a:p>
                    <a:p>
                      <a:r>
                        <a:rPr lang="en-US" dirty="0" smtClean="0"/>
                        <a:t>•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diketahuinya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isu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umpan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balik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masyarakat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smtClean="0"/>
                        <a:t>• </a:t>
                      </a:r>
                      <a:r>
                        <a:rPr lang="en-US" dirty="0" err="1" smtClean="0"/>
                        <a:t>Dapat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disampaikannya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respon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terhadap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isu-isu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tentang</a:t>
                      </a:r>
                      <a:r>
                        <a:rPr lang="en-US" dirty="0" smtClean="0"/>
                        <a:t> RS.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8155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0"/>
              </a:spcBef>
            </a:pPr>
            <a:endParaRPr sz="500" dirty="0"/>
          </a:p>
          <a:p>
            <a:pPr marL="893368">
              <a:lnSpc>
                <a:spcPct val="101725"/>
              </a:lnSpc>
              <a:spcBef>
                <a:spcPts val="1000"/>
              </a:spcBef>
            </a:pPr>
            <a:r>
              <a:rPr sz="3200" spc="-28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eo</a:t>
            </a:r>
            <a:r>
              <a:rPr sz="3200" spc="-1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5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23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Ap</a:t>
            </a:r>
            <a:r>
              <a:rPr sz="3200" spc="9" dirty="0" smtClean="0">
                <a:latin typeface="Calibri"/>
                <a:cs typeface="Calibri"/>
              </a:rPr>
              <a:t>li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as</a:t>
            </a:r>
            <a:r>
              <a:rPr sz="3200" spc="2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r>
              <a:rPr sz="3200" spc="-107" dirty="0" smtClean="0">
                <a:latin typeface="Calibri"/>
                <a:cs typeface="Calibri"/>
              </a:rPr>
              <a:t> </a:t>
            </a:r>
            <a:r>
              <a:rPr sz="3200" spc="-9" dirty="0" smtClean="0">
                <a:latin typeface="Calibri"/>
                <a:cs typeface="Calibri"/>
              </a:rPr>
              <a:t>J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ar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3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:</a:t>
            </a:r>
            <a:r>
              <a:rPr sz="3200" spc="1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Rine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7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C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19" dirty="0" smtClean="0">
                <a:latin typeface="Calibri"/>
                <a:cs typeface="Calibri"/>
              </a:rPr>
              <a:t>p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-189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9" dirty="0" smtClean="0">
                <a:latin typeface="Calibri"/>
                <a:cs typeface="Calibri"/>
              </a:rPr>
              <a:t>b</a:t>
            </a:r>
            <a:r>
              <a:rPr sz="3200" spc="-29" dirty="0" smtClean="0">
                <a:latin typeface="Calibri"/>
                <a:cs typeface="Calibri"/>
              </a:rPr>
              <a:t>ow</a:t>
            </a:r>
            <a:r>
              <a:rPr sz="3200" spc="-44" dirty="0" smtClean="0">
                <a:latin typeface="Calibri"/>
                <a:cs typeface="Calibri"/>
              </a:rPr>
              <a:t>o</a:t>
            </a:r>
            <a:r>
              <a:rPr sz="3200" spc="0" dirty="0" smtClean="0">
                <a:latin typeface="Calibri"/>
                <a:cs typeface="Calibri"/>
              </a:rPr>
              <a:t>,</a:t>
            </a:r>
            <a:r>
              <a:rPr sz="3200" spc="-8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C</a:t>
            </a:r>
            <a:r>
              <a:rPr sz="3200" spc="9" dirty="0" smtClean="0">
                <a:latin typeface="Calibri"/>
                <a:cs typeface="Calibri"/>
              </a:rPr>
              <a:t>.</a:t>
            </a:r>
            <a:r>
              <a:rPr sz="3200" spc="0" dirty="0" smtClean="0">
                <a:latin typeface="Calibri"/>
                <a:cs typeface="Calibri"/>
              </a:rPr>
              <a:t>,</a:t>
            </a:r>
            <a:r>
              <a:rPr sz="3200" spc="-2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Pusp</a:t>
            </a:r>
            <a:r>
              <a:rPr sz="3200" spc="4" dirty="0" smtClean="0">
                <a:latin typeface="Calibri"/>
                <a:cs typeface="Calibri"/>
              </a:rPr>
              <a:t>h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4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2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,</a:t>
            </a:r>
            <a:r>
              <a:rPr sz="3200" spc="-13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9" dirty="0" smtClean="0">
                <a:latin typeface="Calibri"/>
                <a:cs typeface="Calibri"/>
              </a:rPr>
              <a:t>.</a:t>
            </a:r>
            <a:r>
              <a:rPr sz="3200" spc="0" dirty="0" smtClean="0">
                <a:latin typeface="Calibri"/>
                <a:cs typeface="Calibri"/>
              </a:rPr>
              <a:t>E.</a:t>
            </a:r>
            <a:r>
              <a:rPr sz="3200" spc="-58" dirty="0" smtClean="0">
                <a:latin typeface="Calibri"/>
                <a:cs typeface="Calibri"/>
              </a:rPr>
              <a:t> </a:t>
            </a:r>
            <a:r>
              <a:rPr sz="3200" spc="-9" dirty="0" smtClean="0">
                <a:latin typeface="Calibri"/>
                <a:cs typeface="Calibri"/>
              </a:rPr>
              <a:t>2015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893368">
              <a:lnSpc>
                <a:spcPts val="3845"/>
              </a:lnSpc>
              <a:spcBef>
                <a:spcPts val="192"/>
              </a:spcBef>
            </a:pPr>
            <a:r>
              <a:rPr sz="4800" spc="-64" baseline="1706" dirty="0" smtClean="0">
                <a:latin typeface="Calibri"/>
                <a:cs typeface="Calibri"/>
              </a:rPr>
              <a:t>P</a:t>
            </a:r>
            <a:r>
              <a:rPr sz="4800" spc="0" baseline="1706" dirty="0" smtClean="0">
                <a:latin typeface="Calibri"/>
                <a:cs typeface="Calibri"/>
              </a:rPr>
              <a:t>en</a:t>
            </a:r>
            <a:r>
              <a:rPr sz="4800" spc="-44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14" baseline="1706" dirty="0" smtClean="0">
                <a:latin typeface="Calibri"/>
                <a:cs typeface="Calibri"/>
              </a:rPr>
              <a:t>n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ar</a:t>
            </a:r>
            <a:r>
              <a:rPr sz="4800" spc="-122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Das</a:t>
            </a:r>
            <a:r>
              <a:rPr sz="4800" spc="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r</a:t>
            </a:r>
            <a:r>
              <a:rPr sz="4800" spc="-42" baseline="1706" dirty="0" smtClean="0">
                <a:latin typeface="Calibri"/>
                <a:cs typeface="Calibri"/>
              </a:rPr>
              <a:t> </a:t>
            </a:r>
            <a:r>
              <a:rPr sz="4800" spc="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lmu</a:t>
            </a:r>
            <a:r>
              <a:rPr sz="4800" spc="-19" baseline="1706" dirty="0" smtClean="0">
                <a:latin typeface="Calibri"/>
                <a:cs typeface="Calibri"/>
              </a:rPr>
              <a:t> 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90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M</a:t>
            </a:r>
            <a:r>
              <a:rPr sz="4800" spc="4" baseline="1706" dirty="0" smtClean="0">
                <a:latin typeface="Calibri"/>
                <a:cs typeface="Calibri"/>
              </a:rPr>
              <a:t>a</a:t>
            </a:r>
            <a:r>
              <a:rPr sz="4800" spc="-50" baseline="1706" dirty="0" smtClean="0">
                <a:latin typeface="Calibri"/>
                <a:cs typeface="Calibri"/>
              </a:rPr>
              <a:t>s</a:t>
            </a:r>
            <a:r>
              <a:rPr sz="4800" spc="-5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75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14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</a:pPr>
            <a:r>
              <a:rPr sz="4800" spc="-23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ogy</a:t>
            </a:r>
            <a:r>
              <a:rPr sz="4800" spc="-5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ar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93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:</a:t>
            </a:r>
            <a:r>
              <a:rPr sz="4800" spc="-8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Nu</a:t>
            </a:r>
            <a:r>
              <a:rPr sz="4800" spc="4" baseline="1706" dirty="0" smtClean="0">
                <a:latin typeface="Calibri"/>
                <a:cs typeface="Calibri"/>
              </a:rPr>
              <a:t>h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34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err="1" smtClean="0">
                <a:latin typeface="Calibri"/>
                <a:cs typeface="Calibri"/>
              </a:rPr>
              <a:t>Med</a:t>
            </a:r>
            <a:r>
              <a:rPr sz="4800" spc="14" baseline="1706" dirty="0" err="1" smtClean="0">
                <a:latin typeface="Calibri"/>
                <a:cs typeface="Calibri"/>
              </a:rPr>
              <a:t>i</a:t>
            </a:r>
            <a:r>
              <a:rPr sz="4800" spc="-59" baseline="1706" dirty="0" err="1" smtClean="0">
                <a:latin typeface="Calibri"/>
                <a:cs typeface="Calibri"/>
              </a:rPr>
              <a:t>k</a:t>
            </a:r>
            <a:r>
              <a:rPr sz="4800" spc="14" baseline="1706" dirty="0" err="1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.</a:t>
            </a:r>
            <a:endParaRPr lang="en-US" sz="4800" spc="0" baseline="1706" dirty="0" smtClean="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</a:pPr>
            <a:r>
              <a:rPr lang="en-US" sz="4800" baseline="1706" dirty="0" err="1" smtClean="0">
                <a:latin typeface="Calibri"/>
                <a:cs typeface="Calibri"/>
              </a:rPr>
              <a:t>Kemenkes</a:t>
            </a:r>
            <a:r>
              <a:rPr lang="en-US" sz="4800" baseline="1706" dirty="0" smtClean="0">
                <a:latin typeface="Calibri"/>
                <a:cs typeface="Calibri"/>
              </a:rPr>
              <a:t> , 2014, </a:t>
            </a:r>
            <a:r>
              <a:rPr lang="en-US" sz="4800" baseline="1706" dirty="0" err="1" smtClean="0">
                <a:latin typeface="Calibri"/>
                <a:cs typeface="Calibri"/>
              </a:rPr>
              <a:t>Pedoman</a:t>
            </a:r>
            <a:r>
              <a:rPr lang="en-US" sz="4800" baseline="1706" dirty="0" smtClean="0">
                <a:latin typeface="Calibri"/>
                <a:cs typeface="Calibri"/>
              </a:rPr>
              <a:t> </a:t>
            </a:r>
            <a:r>
              <a:rPr lang="en-US" sz="4800" baseline="1706" dirty="0" err="1" smtClean="0">
                <a:latin typeface="Calibri"/>
                <a:cs typeface="Calibri"/>
              </a:rPr>
              <a:t>promosi</a:t>
            </a:r>
            <a:r>
              <a:rPr lang="en-US" sz="4800" baseline="1706" dirty="0" smtClean="0">
                <a:latin typeface="Calibri"/>
                <a:cs typeface="Calibri"/>
              </a:rPr>
              <a:t> </a:t>
            </a:r>
            <a:r>
              <a:rPr lang="en-US" sz="4800" baseline="1706" dirty="0" err="1" smtClean="0">
                <a:latin typeface="Calibri"/>
                <a:cs typeface="Calibri"/>
              </a:rPr>
              <a:t>kesehatan</a:t>
            </a:r>
            <a:r>
              <a:rPr lang="en-US" sz="4800" baseline="1706" dirty="0" smtClean="0">
                <a:latin typeface="Calibri"/>
                <a:cs typeface="Calibri"/>
              </a:rPr>
              <a:t> di </a:t>
            </a:r>
            <a:r>
              <a:rPr lang="en-US" sz="4800" baseline="1706" dirty="0" err="1" smtClean="0">
                <a:latin typeface="Calibri"/>
                <a:cs typeface="Calibri"/>
              </a:rPr>
              <a:t>rumah</a:t>
            </a:r>
            <a:r>
              <a:rPr lang="en-US" sz="4800" baseline="1706" dirty="0" smtClean="0">
                <a:latin typeface="Calibri"/>
                <a:cs typeface="Calibri"/>
              </a:rPr>
              <a:t> </a:t>
            </a:r>
            <a:r>
              <a:rPr lang="en-US" sz="4800" baseline="1706" dirty="0" err="1" smtClean="0">
                <a:latin typeface="Calibri"/>
                <a:cs typeface="Calibri"/>
              </a:rPr>
              <a:t>sakit</a:t>
            </a:r>
            <a:endParaRPr lang="en-US" sz="4800" spc="0" baseline="1706" dirty="0" smtClean="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</a:pP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5990" y="840299"/>
            <a:ext cx="2408010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REFERENSI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686373"/>
            <a:ext cx="2282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68" y="1710842"/>
            <a:ext cx="6911053" cy="15042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07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Fi</a:t>
            </a:r>
            <a:r>
              <a:rPr sz="4800" spc="14" baseline="3413" dirty="0" smtClean="0">
                <a:latin typeface="Calibri"/>
                <a:cs typeface="Calibri"/>
              </a:rPr>
              <a:t>t</a:t>
            </a:r>
            <a:r>
              <a:rPr sz="4800" spc="-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14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1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-46" baseline="3413" dirty="0" smtClean="0">
                <a:latin typeface="Calibri"/>
                <a:cs typeface="Calibri"/>
              </a:rPr>
              <a:t> </a:t>
            </a:r>
            <a:r>
              <a:rPr sz="4800" spc="-9" baseline="3413" dirty="0" smtClean="0">
                <a:latin typeface="Calibri"/>
                <a:cs typeface="Calibri"/>
              </a:rPr>
              <a:t>S</a:t>
            </a:r>
            <a:r>
              <a:rPr sz="4800" spc="0" baseline="3413" dirty="0" smtClean="0">
                <a:latin typeface="Calibri"/>
                <a:cs typeface="Calibri"/>
              </a:rPr>
              <a:t>.</a:t>
            </a:r>
            <a:r>
              <a:rPr sz="4800" spc="-22" baseline="3413" dirty="0" smtClean="0">
                <a:latin typeface="Calibri"/>
                <a:cs typeface="Calibri"/>
              </a:rPr>
              <a:t> </a:t>
            </a:r>
            <a:r>
              <a:rPr sz="4800" spc="-9" baseline="3413" dirty="0" smtClean="0">
                <a:latin typeface="Calibri"/>
                <a:cs typeface="Calibri"/>
              </a:rPr>
              <a:t>2011</a:t>
            </a:r>
            <a:r>
              <a:rPr sz="4800" spc="0" baseline="3413" dirty="0" smtClean="0">
                <a:latin typeface="Calibri"/>
                <a:cs typeface="Calibri"/>
              </a:rPr>
              <a:t>.</a:t>
            </a:r>
            <a:r>
              <a:rPr sz="4800" spc="17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</a:t>
            </a:r>
            <a:r>
              <a:rPr sz="4800" spc="-50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o</a:t>
            </a:r>
            <a:r>
              <a:rPr sz="4800" spc="-14" baseline="3413" dirty="0" smtClean="0">
                <a:latin typeface="Calibri"/>
                <a:cs typeface="Calibri"/>
              </a:rPr>
              <a:t>m</a:t>
            </a:r>
            <a:r>
              <a:rPr sz="4800" spc="0" baseline="3413" dirty="0" smtClean="0">
                <a:latin typeface="Calibri"/>
                <a:cs typeface="Calibri"/>
              </a:rPr>
              <a:t>osi</a:t>
            </a:r>
            <a:r>
              <a:rPr sz="4800" spc="-51" baseline="3413" dirty="0" smtClean="0">
                <a:latin typeface="Calibri"/>
                <a:cs typeface="Calibri"/>
              </a:rPr>
              <a:t> 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es</a:t>
            </a:r>
            <a:r>
              <a:rPr sz="4800" spc="-14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h</a:t>
            </a:r>
            <a:r>
              <a:rPr sz="4800" spc="-14" baseline="3413" dirty="0" smtClean="0">
                <a:latin typeface="Calibri"/>
                <a:cs typeface="Calibri"/>
              </a:rPr>
              <a:t>a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14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 marR="60807">
              <a:lnSpc>
                <a:spcPts val="3845"/>
              </a:lnSpc>
              <a:spcBef>
                <a:spcPts val="24"/>
              </a:spcBef>
            </a:pPr>
            <a:r>
              <a:rPr sz="4800" spc="-23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og</a:t>
            </a:r>
            <a:r>
              <a:rPr sz="4800" spc="-50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ar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11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:</a:t>
            </a:r>
            <a:r>
              <a:rPr sz="4800" spc="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G</a:t>
            </a:r>
            <a:r>
              <a:rPr sz="4800" spc="-7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aha</a:t>
            </a:r>
            <a:r>
              <a:rPr sz="4800" spc="-18" baseline="1706" dirty="0" smtClean="0">
                <a:latin typeface="Calibri"/>
                <a:cs typeface="Calibri"/>
              </a:rPr>
              <a:t> </a:t>
            </a:r>
            <a:r>
              <a:rPr sz="4800" spc="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lm</a:t>
            </a:r>
            <a:r>
              <a:rPr sz="4800" spc="9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09"/>
              </a:spcBef>
            </a:pPr>
            <a:r>
              <a:rPr sz="3200" spc="0" dirty="0" smtClean="0">
                <a:latin typeface="Calibri"/>
                <a:cs typeface="Calibri"/>
              </a:rPr>
              <a:t>No</a:t>
            </a:r>
            <a:r>
              <a:rPr sz="3200" spc="-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oadmoj</a:t>
            </a:r>
            <a:r>
              <a:rPr sz="3200" spc="-44" dirty="0" smtClean="0">
                <a:latin typeface="Calibri"/>
                <a:cs typeface="Calibri"/>
              </a:rPr>
              <a:t>o</a:t>
            </a:r>
            <a:r>
              <a:rPr sz="3200" spc="0" dirty="0" smtClean="0">
                <a:latin typeface="Calibri"/>
                <a:cs typeface="Calibri"/>
              </a:rPr>
              <a:t>,</a:t>
            </a:r>
            <a:r>
              <a:rPr sz="3200" spc="-157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S.</a:t>
            </a:r>
            <a:r>
              <a:rPr sz="3200" spc="-22" dirty="0" smtClean="0">
                <a:latin typeface="Calibri"/>
                <a:cs typeface="Calibri"/>
              </a:rPr>
              <a:t> </a:t>
            </a:r>
            <a:r>
              <a:rPr sz="3200" spc="-9" dirty="0" smtClean="0">
                <a:latin typeface="Calibri"/>
                <a:cs typeface="Calibri"/>
              </a:rPr>
              <a:t>2010</a:t>
            </a:r>
            <a:r>
              <a:rPr sz="3200" spc="0" dirty="0" smtClean="0">
                <a:latin typeface="Calibri"/>
                <a:cs typeface="Calibri"/>
              </a:rPr>
              <a:t>.</a:t>
            </a:r>
            <a:r>
              <a:rPr sz="3200" spc="17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50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om</a:t>
            </a:r>
            <a:r>
              <a:rPr sz="3200" spc="-9" dirty="0" smtClean="0">
                <a:latin typeface="Calibri"/>
                <a:cs typeface="Calibri"/>
              </a:rPr>
              <a:t>o</a:t>
            </a:r>
            <a:r>
              <a:rPr sz="3200" spc="0" dirty="0" smtClean="0">
                <a:latin typeface="Calibri"/>
                <a:cs typeface="Calibri"/>
              </a:rPr>
              <a:t>si</a:t>
            </a:r>
            <a:r>
              <a:rPr sz="3200" spc="-46" dirty="0" smtClean="0">
                <a:latin typeface="Calibri"/>
                <a:cs typeface="Calibri"/>
              </a:rPr>
              <a:t> 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2759897"/>
            <a:ext cx="228092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91159" y="85297"/>
            <a:ext cx="293503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FF2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FF2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FF2F9"/>
                </a:solidFill>
                <a:latin typeface="Times New Roman"/>
                <a:cs typeface="Times New Roman"/>
              </a:rPr>
              <a:t>Creative</a:t>
            </a:r>
            <a:r>
              <a:rPr sz="1400" spc="159" dirty="0" smtClean="0">
                <a:solidFill>
                  <a:srgbClr val="DFF2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FF2F9"/>
                </a:solidFill>
                <a:latin typeface="Times New Roman"/>
                <a:cs typeface="Times New Roman"/>
              </a:rPr>
              <a:t>and </a:t>
            </a:r>
            <a:r>
              <a:rPr sz="1400" spc="157" dirty="0" smtClean="0">
                <a:solidFill>
                  <a:srgbClr val="DFF2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FF2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rangkuman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0" y="2858008"/>
            <a:ext cx="9142095" cy="39770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8944">
              <a:lnSpc>
                <a:spcPts val="2860"/>
              </a:lnSpc>
              <a:spcBef>
                <a:spcPts val="143"/>
              </a:spcBef>
            </a:pPr>
            <a:r>
              <a:rPr sz="4200" spc="0" baseline="3900" dirty="0" smtClean="0">
                <a:latin typeface="Calibri"/>
                <a:cs typeface="Calibri"/>
              </a:rPr>
              <a:t>a.  </a:t>
            </a:r>
            <a:r>
              <a:rPr sz="4200" spc="104" baseline="3900" dirty="0" smtClean="0">
                <a:latin typeface="Calibri"/>
                <a:cs typeface="Calibri"/>
              </a:rPr>
              <a:t> </a:t>
            </a:r>
            <a:r>
              <a:rPr sz="4200" spc="-59" baseline="3900" dirty="0" smtClean="0">
                <a:latin typeface="Calibri"/>
                <a:cs typeface="Calibri"/>
              </a:rPr>
              <a:t>P</a:t>
            </a:r>
            <a:r>
              <a:rPr sz="4200" spc="0" baseline="3900" dirty="0" smtClean="0">
                <a:latin typeface="Calibri"/>
                <a:cs typeface="Calibri"/>
              </a:rPr>
              <a:t>er</a:t>
            </a:r>
            <a:r>
              <a:rPr sz="4200" spc="-9" baseline="3900" dirty="0" smtClean="0">
                <a:latin typeface="Calibri"/>
                <a:cs typeface="Calibri"/>
              </a:rPr>
              <a:t>b</a:t>
            </a:r>
            <a:r>
              <a:rPr sz="4200" spc="0" baseline="3900" dirty="0" smtClean="0">
                <a:latin typeface="Calibri"/>
                <a:cs typeface="Calibri"/>
              </a:rPr>
              <a:t>ai</a:t>
            </a:r>
            <a:r>
              <a:rPr sz="4200" spc="-50" baseline="3900" dirty="0" smtClean="0">
                <a:latin typeface="Calibri"/>
                <a:cs typeface="Calibri"/>
              </a:rPr>
              <a:t>k</a:t>
            </a:r>
            <a:r>
              <a:rPr sz="4200" spc="0" baseline="3900" dirty="0" smtClean="0">
                <a:latin typeface="Calibri"/>
                <a:cs typeface="Calibri"/>
              </a:rPr>
              <a:t>an</a:t>
            </a:r>
            <a:r>
              <a:rPr sz="4200" spc="-39" baseline="3900" dirty="0" smtClean="0">
                <a:latin typeface="Calibri"/>
                <a:cs typeface="Calibri"/>
              </a:rPr>
              <a:t> </a:t>
            </a:r>
            <a:r>
              <a:rPr sz="4200" spc="0" baseline="3900" dirty="0" smtClean="0">
                <a:latin typeface="Calibri"/>
                <a:cs typeface="Calibri"/>
              </a:rPr>
              <a:t>sani</a:t>
            </a:r>
            <a:r>
              <a:rPr sz="4200" spc="-29" baseline="3900" dirty="0" smtClean="0">
                <a:latin typeface="Calibri"/>
                <a:cs typeface="Calibri"/>
              </a:rPr>
              <a:t>t</a:t>
            </a:r>
            <a:r>
              <a:rPr sz="4200" spc="0" baseline="3900" dirty="0" smtClean="0">
                <a:latin typeface="Calibri"/>
                <a:cs typeface="Calibri"/>
              </a:rPr>
              <a:t>asi</a:t>
            </a:r>
            <a:r>
              <a:rPr sz="4200" spc="-19" baseline="3900" dirty="0" smtClean="0">
                <a:latin typeface="Calibri"/>
                <a:cs typeface="Calibri"/>
              </a:rPr>
              <a:t> </a:t>
            </a:r>
            <a:r>
              <a:rPr sz="4200" spc="0" baseline="3900" dirty="0" smtClean="0">
                <a:latin typeface="Calibri"/>
                <a:cs typeface="Calibri"/>
              </a:rPr>
              <a:t>lin</a:t>
            </a:r>
            <a:r>
              <a:rPr sz="4200" spc="-4" baseline="3900" dirty="0" smtClean="0">
                <a:latin typeface="Calibri"/>
                <a:cs typeface="Calibri"/>
              </a:rPr>
              <a:t>g</a:t>
            </a:r>
            <a:r>
              <a:rPr sz="4200" spc="-29" baseline="3900" dirty="0" smtClean="0">
                <a:latin typeface="Calibri"/>
                <a:cs typeface="Calibri"/>
              </a:rPr>
              <a:t>k</a:t>
            </a:r>
            <a:r>
              <a:rPr sz="4200" spc="-9" baseline="3900" dirty="0" smtClean="0">
                <a:latin typeface="Calibri"/>
                <a:cs typeface="Calibri"/>
              </a:rPr>
              <a:t>un</a:t>
            </a:r>
            <a:r>
              <a:rPr sz="4200" spc="-50" baseline="3900" dirty="0" smtClean="0">
                <a:latin typeface="Calibri"/>
                <a:cs typeface="Calibri"/>
              </a:rPr>
              <a:t>g</a:t>
            </a:r>
            <a:r>
              <a:rPr sz="4200" spc="0" baseline="3900" dirty="0" smtClean="0">
                <a:latin typeface="Calibri"/>
                <a:cs typeface="Calibri"/>
              </a:rPr>
              <a:t>an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ts val="3360"/>
              </a:lnSpc>
              <a:spcBef>
                <a:spcPts val="25"/>
              </a:spcBef>
            </a:pPr>
            <a:r>
              <a:rPr sz="4200" spc="-9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. </a:t>
            </a:r>
            <a:r>
              <a:rPr sz="4200" spc="617" baseline="1950" dirty="0" smtClean="0">
                <a:latin typeface="Calibri"/>
                <a:cs typeface="Calibri"/>
              </a:rPr>
              <a:t> </a:t>
            </a:r>
            <a:r>
              <a:rPr sz="4200" spc="-5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-9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50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39" baseline="1950" dirty="0" smtClean="0">
                <a:latin typeface="Calibri"/>
                <a:cs typeface="Calibri"/>
              </a:rPr>
              <a:t>n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asan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64" baseline="1950" dirty="0" smtClean="0">
                <a:latin typeface="Calibri"/>
                <a:cs typeface="Calibri"/>
              </a:rPr>
              <a:t>n</a:t>
            </a:r>
            <a:r>
              <a:rPr sz="4200" spc="-44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akit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lar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ts val="3360"/>
              </a:lnSpc>
            </a:pPr>
            <a:r>
              <a:rPr sz="4200" spc="-14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.  </a:t>
            </a:r>
            <a:r>
              <a:rPr sz="4200" spc="274" baseline="1950" dirty="0" smtClean="0">
                <a:latin typeface="Calibri"/>
                <a:cs typeface="Calibri"/>
              </a:rPr>
              <a:t> </a:t>
            </a:r>
            <a:r>
              <a:rPr sz="4200" spc="-5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n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50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-4" baseline="1950" dirty="0" smtClean="0">
                <a:latin typeface="Calibri"/>
                <a:cs typeface="Calibri"/>
              </a:rPr>
              <a:t>/</a:t>
            </a:r>
            <a:r>
              <a:rPr sz="4200" spc="-104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50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sihan</a:t>
            </a:r>
            <a:r>
              <a:rPr sz="4200" spc="29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50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3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50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ts val="3275"/>
              </a:lnSpc>
            </a:pP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. </a:t>
            </a:r>
            <a:r>
              <a:rPr sz="2800" spc="617" dirty="0" smtClean="0">
                <a:latin typeface="Calibri"/>
                <a:cs typeface="Calibri"/>
              </a:rPr>
              <a:t> </a:t>
            </a:r>
            <a:r>
              <a:rPr sz="2800" spc="-5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isa</a:t>
            </a:r>
            <a:r>
              <a:rPr sz="2800" spc="9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ian</a:t>
            </a:r>
            <a:r>
              <a:rPr sz="2800" spc="-5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el</a:t>
            </a:r>
            <a:r>
              <a:rPr sz="2800" spc="-5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2</a:t>
            </a:r>
            <a:r>
              <a:rPr sz="2800" spc="-9" dirty="0" smtClean="0">
                <a:latin typeface="Calibri"/>
                <a:cs typeface="Calibri"/>
              </a:rPr>
              <a:t> 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is</a:t>
            </a:r>
            <a:r>
              <a:rPr sz="2800" spc="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w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endParaRPr sz="2800" dirty="0">
              <a:latin typeface="Calibri"/>
              <a:cs typeface="Calibri"/>
            </a:endParaRPr>
          </a:p>
          <a:p>
            <a:pPr marL="1064056">
              <a:lnSpc>
                <a:spcPts val="2775"/>
              </a:lnSpc>
            </a:pPr>
            <a:r>
              <a:rPr sz="4200" spc="-9" baseline="3900" dirty="0" smtClean="0">
                <a:latin typeface="Calibri"/>
                <a:cs typeface="Calibri"/>
              </a:rPr>
              <a:t>u</a:t>
            </a:r>
            <a:r>
              <a:rPr sz="4200" spc="0" baseline="3900" dirty="0" smtClean="0">
                <a:latin typeface="Calibri"/>
                <a:cs typeface="Calibri"/>
              </a:rPr>
              <a:t>/</a:t>
            </a:r>
            <a:r>
              <a:rPr sz="4200" spc="-19" baseline="3900" dirty="0" smtClean="0">
                <a:latin typeface="Calibri"/>
                <a:cs typeface="Calibri"/>
              </a:rPr>
              <a:t>d</a:t>
            </a:r>
            <a:r>
              <a:rPr sz="4200" spc="0" baseline="3900" dirty="0" smtClean="0">
                <a:latin typeface="Calibri"/>
                <a:cs typeface="Calibri"/>
              </a:rPr>
              <a:t>iag</a:t>
            </a:r>
            <a:r>
              <a:rPr sz="4200" spc="-14" baseline="3900" dirty="0" smtClean="0">
                <a:latin typeface="Calibri"/>
                <a:cs typeface="Calibri"/>
              </a:rPr>
              <a:t>n</a:t>
            </a:r>
            <a:r>
              <a:rPr sz="4200" spc="0" baseline="3900" dirty="0" smtClean="0">
                <a:latin typeface="Calibri"/>
                <a:cs typeface="Calibri"/>
              </a:rPr>
              <a:t>o</a:t>
            </a:r>
            <a:r>
              <a:rPr sz="4200" spc="4" baseline="3900" dirty="0" smtClean="0">
                <a:latin typeface="Calibri"/>
                <a:cs typeface="Calibri"/>
              </a:rPr>
              <a:t>s</a:t>
            </a:r>
            <a:r>
              <a:rPr sz="4200" spc="0" baseline="3900" dirty="0" smtClean="0">
                <a:latin typeface="Calibri"/>
                <a:cs typeface="Calibri"/>
              </a:rPr>
              <a:t>is</a:t>
            </a:r>
            <a:r>
              <a:rPr sz="4200" spc="-14" baseline="3900" dirty="0" smtClean="0">
                <a:latin typeface="Calibri"/>
                <a:cs typeface="Calibri"/>
              </a:rPr>
              <a:t> </a:t>
            </a:r>
            <a:r>
              <a:rPr sz="4200" spc="-9" baseline="3900" dirty="0" smtClean="0">
                <a:latin typeface="Calibri"/>
                <a:cs typeface="Calibri"/>
              </a:rPr>
              <a:t>d</a:t>
            </a:r>
            <a:r>
              <a:rPr sz="4200" spc="0" baseline="3900" dirty="0" smtClean="0">
                <a:latin typeface="Calibri"/>
                <a:cs typeface="Calibri"/>
              </a:rPr>
              <a:t>i</a:t>
            </a:r>
            <a:r>
              <a:rPr sz="4200" spc="-9" baseline="3900" dirty="0" smtClean="0">
                <a:latin typeface="Calibri"/>
                <a:cs typeface="Calibri"/>
              </a:rPr>
              <a:t>n</a:t>
            </a:r>
            <a:r>
              <a:rPr sz="4200" spc="0" baseline="3900" dirty="0" smtClean="0">
                <a:latin typeface="Calibri"/>
                <a:cs typeface="Calibri"/>
              </a:rPr>
              <a:t>i</a:t>
            </a:r>
            <a:r>
              <a:rPr sz="4200" spc="19" baseline="3900" dirty="0" smtClean="0">
                <a:latin typeface="Calibri"/>
                <a:cs typeface="Calibri"/>
              </a:rPr>
              <a:t> </a:t>
            </a:r>
            <a:r>
              <a:rPr sz="4200" spc="0" baseline="3900" dirty="0" smtClean="0">
                <a:latin typeface="Calibri"/>
                <a:cs typeface="Calibri"/>
              </a:rPr>
              <a:t>ser</a:t>
            </a:r>
            <a:r>
              <a:rPr sz="4200" spc="-25" baseline="3900" dirty="0" smtClean="0">
                <a:latin typeface="Calibri"/>
                <a:cs typeface="Calibri"/>
              </a:rPr>
              <a:t>t</a:t>
            </a:r>
            <a:r>
              <a:rPr sz="4200" spc="0" baseline="3900" dirty="0" smtClean="0">
                <a:latin typeface="Calibri"/>
                <a:cs typeface="Calibri"/>
              </a:rPr>
              <a:t>a</a:t>
            </a:r>
            <a:r>
              <a:rPr sz="4200" spc="-34" baseline="3900" dirty="0" smtClean="0">
                <a:latin typeface="Calibri"/>
                <a:cs typeface="Calibri"/>
              </a:rPr>
              <a:t> </a:t>
            </a:r>
            <a:r>
              <a:rPr sz="4200" spc="-9" baseline="3900" dirty="0" smtClean="0">
                <a:latin typeface="Calibri"/>
                <a:cs typeface="Calibri"/>
              </a:rPr>
              <a:t>p</a:t>
            </a:r>
            <a:r>
              <a:rPr sz="4200" spc="0" baseline="3900" dirty="0" smtClean="0">
                <a:latin typeface="Calibri"/>
                <a:cs typeface="Calibri"/>
              </a:rPr>
              <a:t>e</a:t>
            </a:r>
            <a:r>
              <a:rPr sz="4200" spc="-19" baseline="3900" dirty="0" smtClean="0">
                <a:latin typeface="Calibri"/>
                <a:cs typeface="Calibri"/>
              </a:rPr>
              <a:t>n</a:t>
            </a:r>
            <a:r>
              <a:rPr sz="4200" spc="-25" baseline="3900" dirty="0" smtClean="0">
                <a:latin typeface="Calibri"/>
                <a:cs typeface="Calibri"/>
              </a:rPr>
              <a:t>g</a:t>
            </a:r>
            <a:r>
              <a:rPr sz="4200" spc="0" baseline="3900" dirty="0" smtClean="0">
                <a:latin typeface="Calibri"/>
                <a:cs typeface="Calibri"/>
              </a:rPr>
              <a:t>ob</a:t>
            </a:r>
            <a:r>
              <a:rPr sz="4200" spc="-34" baseline="3900" dirty="0" smtClean="0">
                <a:latin typeface="Calibri"/>
                <a:cs typeface="Calibri"/>
              </a:rPr>
              <a:t>a</a:t>
            </a:r>
            <a:r>
              <a:rPr sz="4200" spc="-29" baseline="3900" dirty="0" smtClean="0">
                <a:latin typeface="Calibri"/>
                <a:cs typeface="Calibri"/>
              </a:rPr>
              <a:t>t</a:t>
            </a:r>
            <a:r>
              <a:rPr sz="4200" spc="0" baseline="3900" dirty="0" smtClean="0">
                <a:latin typeface="Calibri"/>
                <a:cs typeface="Calibri"/>
              </a:rPr>
              <a:t>an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ts val="3360"/>
              </a:lnSpc>
              <a:spcBef>
                <a:spcPts val="29"/>
              </a:spcBef>
            </a:pPr>
            <a:r>
              <a:rPr sz="4200" spc="-4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.  </a:t>
            </a:r>
            <a:r>
              <a:rPr sz="4200" spc="59" baseline="1950" dirty="0" smtClean="0">
                <a:latin typeface="Calibri"/>
                <a:cs typeface="Calibri"/>
              </a:rPr>
              <a:t> </a:t>
            </a:r>
            <a:r>
              <a:rPr sz="4200" spc="-5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25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-9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-50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54" baseline="1950" dirty="0" smtClean="0">
                <a:latin typeface="Calibri"/>
                <a:cs typeface="Calibri"/>
              </a:rPr>
              <a:t>k</a:t>
            </a:r>
            <a:r>
              <a:rPr sz="4200" spc="-5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asa</a:t>
            </a:r>
            <a:r>
              <a:rPr sz="4200" spc="-2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9" baseline="1950" dirty="0" smtClean="0">
                <a:latin typeface="Calibri"/>
                <a:cs typeface="Calibri"/>
              </a:rPr>
              <a:t>o</a:t>
            </a:r>
            <a:r>
              <a:rPr sz="4200" spc="0" baseline="1950" dirty="0" smtClean="0">
                <a:latin typeface="Calibri"/>
                <a:cs typeface="Calibri"/>
              </a:rPr>
              <a:t>sial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/</a:t>
            </a:r>
            <a:r>
              <a:rPr sz="4200" spc="1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ja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in</a:t>
            </a:r>
            <a:endParaRPr sz="2800" dirty="0">
              <a:latin typeface="Calibri"/>
              <a:cs typeface="Calibri"/>
            </a:endParaRPr>
          </a:p>
          <a:p>
            <a:pPr marL="1112824">
              <a:lnSpc>
                <a:spcPts val="3360"/>
              </a:lnSpc>
            </a:pP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25" baseline="1950" dirty="0" smtClean="0">
                <a:latin typeface="Calibri"/>
                <a:cs typeface="Calibri"/>
              </a:rPr>
              <a:t>e</a:t>
            </a:r>
            <a:r>
              <a:rPr sz="4200" spc="0" baseline="1950" dirty="0" smtClean="0">
                <a:latin typeface="Calibri"/>
                <a:cs typeface="Calibri"/>
              </a:rPr>
              <a:t>tiap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3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er</a:t>
            </a:r>
            <a:r>
              <a:rPr sz="4200" spc="-14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n</a:t>
            </a:r>
            <a:r>
              <a:rPr sz="4200" spc="-9" baseline="1950" dirty="0" smtClean="0">
                <a:latin typeface="Calibri"/>
                <a:cs typeface="Calibri"/>
              </a:rPr>
              <a:t>uh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24" baseline="1950" dirty="0" smtClean="0">
                <a:latin typeface="Calibri"/>
                <a:cs typeface="Calibri"/>
              </a:rPr>
              <a:t> </a:t>
            </a:r>
            <a:r>
              <a:rPr sz="4200" spc="-104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b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19" baseline="1950" dirty="0" smtClean="0">
                <a:latin typeface="Calibri"/>
                <a:cs typeface="Calibri"/>
              </a:rPr>
              <a:t>u</a:t>
            </a:r>
            <a:r>
              <a:rPr sz="4200" spc="-9" baseline="1950" dirty="0" smtClean="0">
                <a:latin typeface="Calibri"/>
                <a:cs typeface="Calibri"/>
              </a:rPr>
              <a:t>h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5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h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9" baseline="1950" dirty="0" smtClean="0">
                <a:latin typeface="Calibri"/>
                <a:cs typeface="Calibri"/>
              </a:rPr>
              <a:t>du</a:t>
            </a:r>
            <a:r>
              <a:rPr sz="4200" spc="0" baseline="1950" dirty="0" smtClean="0">
                <a:latin typeface="Calibri"/>
                <a:cs typeface="Calibri"/>
              </a:rPr>
              <a:t>p</a:t>
            </a:r>
            <a:r>
              <a:rPr sz="4200" spc="29" baseline="1950" dirty="0" smtClean="0">
                <a:latin typeface="Calibri"/>
                <a:cs typeface="Calibri"/>
              </a:rPr>
              <a:t> </a:t>
            </a:r>
            <a:r>
              <a:rPr sz="4200" spc="-25" baseline="1950" dirty="0" smtClean="0">
                <a:latin typeface="Calibri"/>
                <a:cs typeface="Calibri"/>
              </a:rPr>
              <a:t>yg</a:t>
            </a:r>
            <a:endParaRPr sz="2800" dirty="0">
              <a:latin typeface="Calibri"/>
              <a:cs typeface="Calibri"/>
            </a:endParaRPr>
          </a:p>
          <a:p>
            <a:pPr marL="1112824">
              <a:lnSpc>
                <a:spcPts val="3360"/>
              </a:lnSpc>
            </a:pPr>
            <a:r>
              <a:rPr sz="4200" spc="0" baseline="1950" dirty="0" smtClean="0">
                <a:latin typeface="Calibri"/>
                <a:cs typeface="Calibri"/>
              </a:rPr>
              <a:t>l</a:t>
            </a:r>
            <a:r>
              <a:rPr sz="4200" spc="-44" baseline="1950" dirty="0" smtClean="0">
                <a:latin typeface="Calibri"/>
                <a:cs typeface="Calibri"/>
              </a:rPr>
              <a:t>ay</a:t>
            </a:r>
            <a:r>
              <a:rPr sz="4200" spc="0" baseline="1950" dirty="0" smtClean="0">
                <a:latin typeface="Calibri"/>
                <a:cs typeface="Calibri"/>
              </a:rPr>
              <a:t>ak</a:t>
            </a:r>
            <a:r>
              <a:rPr sz="4200" spc="-39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lm</a:t>
            </a:r>
            <a:r>
              <a:rPr sz="4200" spc="4" baseline="1950" dirty="0" smtClean="0">
                <a:latin typeface="Calibri"/>
                <a:cs typeface="Calibri"/>
              </a:rPr>
              <a:t> 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eli</a:t>
            </a:r>
            <a:r>
              <a:rPr sz="4200" spc="-14" baseline="1950" dirty="0" smtClean="0">
                <a:latin typeface="Calibri"/>
                <a:cs typeface="Calibri"/>
              </a:rPr>
              <a:t>h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-104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es</a:t>
            </a:r>
            <a:r>
              <a:rPr sz="4200" spc="-9" baseline="1950" dirty="0" smtClean="0">
                <a:latin typeface="Calibri"/>
                <a:cs typeface="Calibri"/>
              </a:rPr>
              <a:t>eh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59" baseline="1950" dirty="0" smtClean="0">
                <a:latin typeface="Calibri"/>
                <a:cs typeface="Calibri"/>
              </a:rPr>
              <a:t>n</a:t>
            </a:r>
            <a:r>
              <a:rPr sz="4200" spc="-44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457200"/>
            <a:ext cx="7999669" cy="2013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427935" marR="52412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NDAHULUAN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ts val="3514"/>
              </a:lnSpc>
              <a:spcBef>
                <a:spcPts val="1351"/>
              </a:spcBef>
            </a:pPr>
            <a:r>
              <a:rPr sz="2800" i="1" spc="-14" dirty="0" smtClean="0">
                <a:latin typeface="Calibri"/>
                <a:cs typeface="Calibri"/>
              </a:rPr>
              <a:t>P</a:t>
            </a:r>
            <a:r>
              <a:rPr sz="2800" i="1" spc="0" dirty="0" smtClean="0">
                <a:latin typeface="Calibri"/>
                <a:cs typeface="Calibri"/>
              </a:rPr>
              <a:t>u</a:t>
            </a:r>
            <a:r>
              <a:rPr sz="2800" i="1" spc="-9" dirty="0" smtClean="0">
                <a:latin typeface="Calibri"/>
                <a:cs typeface="Calibri"/>
              </a:rPr>
              <a:t>b</a:t>
            </a:r>
            <a:r>
              <a:rPr sz="2800" i="1" spc="0" dirty="0" smtClean="0">
                <a:latin typeface="Calibri"/>
                <a:cs typeface="Calibri"/>
              </a:rPr>
              <a:t>lic</a:t>
            </a:r>
            <a:r>
              <a:rPr sz="2800" i="1" spc="-44" dirty="0" smtClean="0">
                <a:latin typeface="Calibri"/>
                <a:cs typeface="Calibri"/>
              </a:rPr>
              <a:t> </a:t>
            </a:r>
            <a:r>
              <a:rPr sz="2800" i="1" spc="0" dirty="0" smtClean="0">
                <a:latin typeface="Calibri"/>
                <a:cs typeface="Calibri"/>
              </a:rPr>
              <a:t>Health</a:t>
            </a:r>
            <a:r>
              <a:rPr sz="2800" i="1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alah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il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u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an se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14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4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ah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64" dirty="0" smtClean="0">
                <a:latin typeface="Calibri"/>
                <a:cs typeface="Calibri"/>
              </a:rPr>
              <a:t>n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it, 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417"/>
              </a:lnSpc>
            </a:pP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ja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id</a:t>
            </a:r>
            <a:r>
              <a:rPr sz="2800" spc="-19" dirty="0" smtClean="0">
                <a:latin typeface="Calibri"/>
                <a:cs typeface="Calibri"/>
              </a:rPr>
              <a:t>u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5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-9" dirty="0" smtClean="0">
                <a:latin typeface="Calibri"/>
                <a:cs typeface="Calibri"/>
              </a:rPr>
              <a:t>g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5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417"/>
              </a:lnSpc>
            </a:pP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elal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4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sa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4" dirty="0" smtClean="0">
                <a:latin typeface="Calibri"/>
                <a:cs typeface="Calibri"/>
              </a:rPr>
              <a:t>-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sa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25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isa</a:t>
            </a:r>
            <a:r>
              <a:rPr sz="2800" spc="4" dirty="0" smtClean="0">
                <a:latin typeface="Calibri"/>
                <a:cs typeface="Calibri"/>
              </a:rPr>
              <a:t>s</a:t>
            </a:r>
            <a:r>
              <a:rPr sz="2800" spc="0" dirty="0" smtClean="0">
                <a:latin typeface="Calibri"/>
                <a:cs typeface="Calibri"/>
              </a:rPr>
              <a:t>ian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sy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 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ts val="3417"/>
              </a:lnSpc>
            </a:pP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 txBox="1"/>
          <p:nvPr/>
        </p:nvSpPr>
        <p:spPr>
          <a:xfrm>
            <a:off x="0" y="3108198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5442">
              <a:lnSpc>
                <a:spcPts val="2915"/>
              </a:lnSpc>
              <a:spcBef>
                <a:spcPts val="145"/>
              </a:spcBef>
            </a:pPr>
            <a:r>
              <a:rPr sz="3600" spc="9" baseline="-1207" dirty="0" smtClean="0">
                <a:latin typeface="Arial"/>
                <a:cs typeface="Arial"/>
              </a:rPr>
              <a:t>1</a:t>
            </a:r>
            <a:r>
              <a:rPr sz="3600" spc="0" baseline="-1207" dirty="0" smtClean="0">
                <a:latin typeface="Arial"/>
                <a:cs typeface="Arial"/>
              </a:rPr>
              <a:t>.</a:t>
            </a:r>
            <a:r>
              <a:rPr sz="3600" spc="34" baseline="-1207" dirty="0" smtClean="0">
                <a:latin typeface="Arial"/>
                <a:cs typeface="Arial"/>
              </a:rPr>
              <a:t> </a:t>
            </a:r>
            <a:r>
              <a:rPr sz="3600" spc="0" baseline="-1207" dirty="0" smtClean="0">
                <a:latin typeface="Arial"/>
                <a:cs typeface="Arial"/>
              </a:rPr>
              <a:t>K</a:t>
            </a:r>
            <a:r>
              <a:rPr sz="3600" spc="9" baseline="-1207" dirty="0" smtClean="0">
                <a:latin typeface="Arial"/>
                <a:cs typeface="Arial"/>
              </a:rPr>
              <a:t>e</a:t>
            </a:r>
            <a:r>
              <a:rPr sz="3600" spc="0" baseline="-1207" dirty="0" smtClean="0">
                <a:latin typeface="Arial"/>
                <a:cs typeface="Arial"/>
              </a:rPr>
              <a:t>sl</a:t>
            </a:r>
            <a:r>
              <a:rPr sz="3600" spc="-9" baseline="-1207" dirty="0" smtClean="0">
                <a:latin typeface="Arial"/>
                <a:cs typeface="Arial"/>
              </a:rPr>
              <a:t>i</a:t>
            </a:r>
            <a:r>
              <a:rPr sz="3600" spc="4" baseline="-1207" dirty="0" smtClean="0">
                <a:latin typeface="Arial"/>
                <a:cs typeface="Arial"/>
              </a:rPr>
              <a:t>n</a:t>
            </a:r>
            <a:r>
              <a:rPr sz="3600" spc="0" baseline="-1207" dirty="0" smtClean="0">
                <a:latin typeface="Arial"/>
                <a:cs typeface="Arial"/>
              </a:rPr>
              <a:t>g                                       </a:t>
            </a:r>
            <a:r>
              <a:rPr sz="3600" spc="75" baseline="-1207" dirty="0" smtClean="0">
                <a:latin typeface="Arial"/>
                <a:cs typeface="Arial"/>
              </a:rPr>
              <a:t> </a:t>
            </a:r>
            <a:r>
              <a:rPr sz="3600" b="1" spc="9" baseline="8454" dirty="0" smtClean="0">
                <a:solidFill>
                  <a:srgbClr val="CC0000"/>
                </a:solidFill>
                <a:latin typeface="Arial"/>
                <a:cs typeface="Arial"/>
              </a:rPr>
              <a:t>2</a:t>
            </a:r>
            <a:r>
              <a:rPr sz="3600" b="1" spc="0" baseline="8454" dirty="0" smtClean="0">
                <a:solidFill>
                  <a:srgbClr val="CC0000"/>
                </a:solidFill>
                <a:latin typeface="Arial"/>
                <a:cs typeface="Arial"/>
              </a:rPr>
              <a:t>.</a:t>
            </a:r>
            <a:r>
              <a:rPr sz="3600" b="1" spc="34" baseline="8454" dirty="0" smtClean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3600" b="1" spc="4" baseline="8454" dirty="0" smtClean="0">
                <a:solidFill>
                  <a:srgbClr val="CC0000"/>
                </a:solidFill>
                <a:latin typeface="Arial"/>
                <a:cs typeface="Arial"/>
              </a:rPr>
              <a:t>P</a:t>
            </a:r>
            <a:r>
              <a:rPr sz="3600" b="1" spc="0" baseline="8454" dirty="0" smtClean="0">
                <a:solidFill>
                  <a:srgbClr val="CC0000"/>
                </a:solidFill>
                <a:latin typeface="Arial"/>
                <a:cs typeface="Arial"/>
              </a:rPr>
              <a:t>romo</a:t>
            </a:r>
            <a:r>
              <a:rPr sz="3600" b="1" spc="4" baseline="8454" dirty="0" smtClean="0">
                <a:solidFill>
                  <a:srgbClr val="CC0000"/>
                </a:solidFill>
                <a:latin typeface="Arial"/>
                <a:cs typeface="Arial"/>
              </a:rPr>
              <a:t>s</a:t>
            </a:r>
            <a:r>
              <a:rPr sz="3600" b="1" spc="0" baseline="8454" dirty="0" smtClean="0">
                <a:solidFill>
                  <a:srgbClr val="CC0000"/>
                </a:solidFill>
                <a:latin typeface="Arial"/>
                <a:cs typeface="Arial"/>
              </a:rPr>
              <a:t>i</a:t>
            </a:r>
            <a:r>
              <a:rPr sz="3600" b="1" spc="-34" baseline="8454" dirty="0" smtClean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3600" b="1" spc="0" baseline="8454" dirty="0" smtClean="0">
                <a:solidFill>
                  <a:srgbClr val="CC0000"/>
                </a:solidFill>
                <a:latin typeface="Arial"/>
                <a:cs typeface="Arial"/>
              </a:rPr>
              <a:t>Ke</a:t>
            </a:r>
            <a:r>
              <a:rPr sz="3600" b="1" spc="9" baseline="8454" dirty="0" smtClean="0">
                <a:solidFill>
                  <a:srgbClr val="CC0000"/>
                </a:solidFill>
                <a:latin typeface="Arial"/>
                <a:cs typeface="Arial"/>
              </a:rPr>
              <a:t>s</a:t>
            </a:r>
            <a:r>
              <a:rPr sz="3600" b="1" spc="4" baseline="8454" dirty="0" smtClean="0">
                <a:solidFill>
                  <a:srgbClr val="CC0000"/>
                </a:solidFill>
                <a:latin typeface="Arial"/>
                <a:cs typeface="Arial"/>
              </a:rPr>
              <a:t>e</a:t>
            </a:r>
            <a:r>
              <a:rPr sz="3600" b="1" spc="0" baseline="8454" dirty="0" smtClean="0">
                <a:solidFill>
                  <a:srgbClr val="CC0000"/>
                </a:solidFill>
                <a:latin typeface="Arial"/>
                <a:cs typeface="Arial"/>
              </a:rPr>
              <a:t>hat</a:t>
            </a:r>
            <a:r>
              <a:rPr sz="3600" b="1" spc="4" baseline="8454" dirty="0" smtClean="0">
                <a:solidFill>
                  <a:srgbClr val="CC0000"/>
                </a:solidFill>
                <a:latin typeface="Arial"/>
                <a:cs typeface="Arial"/>
              </a:rPr>
              <a:t>a</a:t>
            </a:r>
            <a:r>
              <a:rPr sz="3600" b="1" spc="0" baseline="8454" dirty="0" smtClean="0">
                <a:solidFill>
                  <a:srgbClr val="CC0000"/>
                </a:solidFill>
                <a:latin typeface="Arial"/>
                <a:cs typeface="Arial"/>
              </a:rPr>
              <a:t>n</a:t>
            </a:r>
            <a:endParaRPr sz="2400" dirty="0">
              <a:latin typeface="Arial"/>
              <a:cs typeface="Arial"/>
            </a:endParaRPr>
          </a:p>
          <a:p>
            <a:pPr marL="415442">
              <a:lnSpc>
                <a:spcPct val="95825"/>
              </a:lnSpc>
            </a:pPr>
            <a:r>
              <a:rPr sz="2400" spc="9" dirty="0" smtClean="0">
                <a:latin typeface="Arial"/>
                <a:cs typeface="Arial"/>
              </a:rPr>
              <a:t>2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Gi</a:t>
            </a:r>
            <a:r>
              <a:rPr sz="2400" spc="-25" dirty="0" smtClean="0">
                <a:latin typeface="Arial"/>
                <a:cs typeface="Arial"/>
              </a:rPr>
              <a:t>z</a:t>
            </a:r>
            <a:r>
              <a:rPr sz="2400" spc="0" dirty="0" smtClean="0">
                <a:latin typeface="Arial"/>
                <a:cs typeface="Arial"/>
              </a:rPr>
              <a:t>i </a:t>
            </a:r>
            <a:r>
              <a:rPr sz="2400" spc="-4" dirty="0" smtClean="0">
                <a:latin typeface="Arial"/>
                <a:cs typeface="Arial"/>
              </a:rPr>
              <a:t>M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25" dirty="0" smtClean="0">
                <a:latin typeface="Arial"/>
                <a:cs typeface="Arial"/>
              </a:rPr>
              <a:t>y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rak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</a:t>
            </a:r>
            <a:endParaRPr sz="2400" dirty="0">
              <a:latin typeface="Arial"/>
              <a:cs typeface="Arial"/>
            </a:endParaRPr>
          </a:p>
          <a:p>
            <a:pPr marL="415442">
              <a:lnSpc>
                <a:spcPct val="95825"/>
              </a:lnSpc>
              <a:spcBef>
                <a:spcPts val="120"/>
              </a:spcBef>
            </a:pPr>
            <a:r>
              <a:rPr sz="2400" spc="9" dirty="0" smtClean="0">
                <a:latin typeface="Arial"/>
                <a:cs typeface="Arial"/>
              </a:rPr>
              <a:t>3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K</a:t>
            </a:r>
            <a:r>
              <a:rPr sz="2400" spc="4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4" dirty="0" smtClean="0">
                <a:latin typeface="Arial"/>
                <a:cs typeface="Arial"/>
              </a:rPr>
              <a:t>/</a:t>
            </a:r>
            <a:r>
              <a:rPr sz="2400" spc="0" dirty="0" smtClean="0">
                <a:latin typeface="Arial"/>
                <a:cs typeface="Arial"/>
              </a:rPr>
              <a:t>KB</a:t>
            </a:r>
            <a:endParaRPr sz="2400" dirty="0">
              <a:latin typeface="Arial"/>
              <a:cs typeface="Arial"/>
            </a:endParaRPr>
          </a:p>
          <a:p>
            <a:pPr marL="415442">
              <a:lnSpc>
                <a:spcPct val="95825"/>
              </a:lnSpc>
              <a:spcBef>
                <a:spcPts val="120"/>
              </a:spcBef>
            </a:pPr>
            <a:r>
              <a:rPr sz="2400" spc="9" dirty="0" smtClean="0">
                <a:latin typeface="Arial"/>
                <a:cs typeface="Arial"/>
              </a:rPr>
              <a:t>4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Pen</a:t>
            </a:r>
            <a:r>
              <a:rPr sz="2400" spc="-189" dirty="0" smtClean="0">
                <a:latin typeface="Arial"/>
                <a:cs typeface="Arial"/>
              </a:rPr>
              <a:t>y</a:t>
            </a:r>
            <a:r>
              <a:rPr sz="2400" spc="0" dirty="0" smtClean="0">
                <a:latin typeface="Arial"/>
                <a:cs typeface="Arial"/>
              </a:rPr>
              <a:t>.Me</a:t>
            </a:r>
            <a:r>
              <a:rPr sz="2400" spc="14" dirty="0" smtClean="0">
                <a:latin typeface="Arial"/>
                <a:cs typeface="Arial"/>
              </a:rPr>
              <a:t>n</a:t>
            </a:r>
            <a:r>
              <a:rPr sz="2400" spc="4" dirty="0" smtClean="0">
                <a:latin typeface="Arial"/>
                <a:cs typeface="Arial"/>
              </a:rPr>
              <a:t>&amp;</a:t>
            </a:r>
            <a:r>
              <a:rPr sz="2400" spc="19" dirty="0" smtClean="0">
                <a:latin typeface="Arial"/>
                <a:cs typeface="Arial"/>
              </a:rPr>
              <a:t>T</a:t>
            </a:r>
            <a:r>
              <a:rPr sz="2400" spc="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k</a:t>
            </a:r>
            <a:r>
              <a:rPr sz="2400" spc="-64" dirty="0" smtClean="0">
                <a:latin typeface="Arial"/>
                <a:cs typeface="Arial"/>
              </a:rPr>
              <a:t> </a:t>
            </a:r>
            <a:r>
              <a:rPr sz="2400" spc="-4" dirty="0" smtClean="0">
                <a:latin typeface="Arial"/>
                <a:cs typeface="Arial"/>
              </a:rPr>
              <a:t>M</a:t>
            </a:r>
            <a:r>
              <a:rPr sz="2400" spc="4" dirty="0" smtClean="0">
                <a:latin typeface="Arial"/>
                <a:cs typeface="Arial"/>
              </a:rPr>
              <a:t>enu</a:t>
            </a:r>
            <a:r>
              <a:rPr sz="2400" spc="0" dirty="0" smtClean="0">
                <a:latin typeface="Arial"/>
                <a:cs typeface="Arial"/>
              </a:rPr>
              <a:t>lar</a:t>
            </a:r>
            <a:endParaRPr sz="2400" dirty="0">
              <a:latin typeface="Arial"/>
              <a:cs typeface="Arial"/>
            </a:endParaRPr>
          </a:p>
          <a:p>
            <a:pPr marL="415442">
              <a:lnSpc>
                <a:spcPts val="2865"/>
              </a:lnSpc>
              <a:spcBef>
                <a:spcPts val="143"/>
              </a:spcBef>
            </a:pPr>
            <a:r>
              <a:rPr sz="3600" spc="9" baseline="-2415" dirty="0" smtClean="0">
                <a:latin typeface="Arial"/>
                <a:cs typeface="Arial"/>
              </a:rPr>
              <a:t>5</a:t>
            </a:r>
            <a:r>
              <a:rPr sz="3600" spc="0" baseline="-2415" dirty="0" smtClean="0">
                <a:latin typeface="Arial"/>
                <a:cs typeface="Arial"/>
              </a:rPr>
              <a:t>.</a:t>
            </a:r>
            <a:r>
              <a:rPr sz="3600" spc="34" baseline="-2415" dirty="0" smtClean="0">
                <a:latin typeface="Arial"/>
                <a:cs typeface="Arial"/>
              </a:rPr>
              <a:t> </a:t>
            </a:r>
            <a:r>
              <a:rPr sz="3600" spc="0" baseline="-2415" dirty="0" smtClean="0">
                <a:latin typeface="Arial"/>
                <a:cs typeface="Arial"/>
              </a:rPr>
              <a:t>K</a:t>
            </a:r>
            <a:r>
              <a:rPr sz="3600" spc="9" baseline="-2415" dirty="0" smtClean="0">
                <a:latin typeface="Arial"/>
                <a:cs typeface="Arial"/>
              </a:rPr>
              <a:t>e</a:t>
            </a:r>
            <a:r>
              <a:rPr sz="3600" spc="0" baseline="-2415" dirty="0" smtClean="0">
                <a:latin typeface="Arial"/>
                <a:cs typeface="Arial"/>
              </a:rPr>
              <a:t>sker                                       </a:t>
            </a:r>
            <a:r>
              <a:rPr sz="3600" spc="544" baseline="-2415" dirty="0" smtClean="0">
                <a:latin typeface="Arial"/>
                <a:cs typeface="Arial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Me</a:t>
            </a:r>
            <a:r>
              <a:rPr sz="3600" spc="4" baseline="2415" dirty="0" smtClean="0">
                <a:latin typeface="Arial"/>
                <a:cs typeface="Arial"/>
              </a:rPr>
              <a:t>tode</a:t>
            </a:r>
            <a:r>
              <a:rPr sz="3600" spc="0" baseline="2415" dirty="0" smtClean="0">
                <a:latin typeface="Arial"/>
                <a:cs typeface="Arial"/>
              </a:rPr>
              <a:t>/</a:t>
            </a:r>
            <a:r>
              <a:rPr sz="3600" spc="9" baseline="2415" dirty="0" smtClean="0">
                <a:latin typeface="Arial"/>
                <a:cs typeface="Arial"/>
              </a:rPr>
              <a:t>P</a:t>
            </a:r>
            <a:r>
              <a:rPr sz="3600" spc="4" baseline="2415" dirty="0" smtClean="0">
                <a:latin typeface="Arial"/>
                <a:cs typeface="Arial"/>
              </a:rPr>
              <a:t>ende</a:t>
            </a:r>
            <a:r>
              <a:rPr sz="3600" spc="0" baseline="2415" dirty="0" smtClean="0">
                <a:latin typeface="Arial"/>
                <a:cs typeface="Arial"/>
              </a:rPr>
              <a:t>k</a:t>
            </a:r>
            <a:r>
              <a:rPr sz="3600" spc="4" baseline="2415" dirty="0" smtClean="0">
                <a:latin typeface="Arial"/>
                <a:cs typeface="Arial"/>
              </a:rPr>
              <a:t>a</a:t>
            </a:r>
            <a:r>
              <a:rPr sz="3600" spc="-19" baseline="2415" dirty="0" smtClean="0">
                <a:latin typeface="Arial"/>
                <a:cs typeface="Arial"/>
              </a:rPr>
              <a:t>t</a:t>
            </a:r>
            <a:r>
              <a:rPr sz="3600" spc="4" baseline="2415" dirty="0" smtClean="0">
                <a:latin typeface="Arial"/>
                <a:cs typeface="Arial"/>
              </a:rPr>
              <a:t>a</a:t>
            </a:r>
            <a:r>
              <a:rPr sz="3600" spc="0" baseline="2415" dirty="0" smtClean="0">
                <a:latin typeface="Arial"/>
                <a:cs typeface="Arial"/>
              </a:rPr>
              <a:t>n</a:t>
            </a:r>
            <a:endParaRPr sz="2400" dirty="0">
              <a:latin typeface="Arial"/>
              <a:cs typeface="Arial"/>
            </a:endParaRPr>
          </a:p>
          <a:p>
            <a:pPr marL="415442">
              <a:lnSpc>
                <a:spcPts val="2895"/>
              </a:lnSpc>
              <a:spcBef>
                <a:spcPts val="1"/>
              </a:spcBef>
            </a:pPr>
            <a:r>
              <a:rPr sz="3600" spc="9" baseline="-1207" dirty="0" smtClean="0">
                <a:latin typeface="Arial"/>
                <a:cs typeface="Arial"/>
              </a:rPr>
              <a:t>6</a:t>
            </a:r>
            <a:r>
              <a:rPr sz="3600" spc="0" baseline="-1207" dirty="0" smtClean="0">
                <a:latin typeface="Arial"/>
                <a:cs typeface="Arial"/>
              </a:rPr>
              <a:t>.</a:t>
            </a:r>
            <a:r>
              <a:rPr sz="3600" spc="34" baseline="-1207" dirty="0" smtClean="0">
                <a:latin typeface="Arial"/>
                <a:cs typeface="Arial"/>
              </a:rPr>
              <a:t> </a:t>
            </a:r>
            <a:r>
              <a:rPr sz="3600" spc="4" baseline="-1207" dirty="0" smtClean="0">
                <a:latin typeface="Arial"/>
                <a:cs typeface="Arial"/>
              </a:rPr>
              <a:t>Ke</a:t>
            </a:r>
            <a:r>
              <a:rPr sz="3600" spc="0" baseline="-1207" dirty="0" smtClean="0">
                <a:latin typeface="Arial"/>
                <a:cs typeface="Arial"/>
              </a:rPr>
              <a:t>s.R</a:t>
            </a:r>
            <a:r>
              <a:rPr sz="3600" spc="4" baseline="-1207" dirty="0" smtClean="0">
                <a:latin typeface="Arial"/>
                <a:cs typeface="Arial"/>
              </a:rPr>
              <a:t>ep</a:t>
            </a:r>
            <a:r>
              <a:rPr sz="3600" spc="0" baseline="-1207" dirty="0" smtClean="0">
                <a:latin typeface="Arial"/>
                <a:cs typeface="Arial"/>
              </a:rPr>
              <a:t>ro</a:t>
            </a:r>
            <a:r>
              <a:rPr sz="3600" spc="9" baseline="-1207" dirty="0" smtClean="0">
                <a:latin typeface="Arial"/>
                <a:cs typeface="Arial"/>
              </a:rPr>
              <a:t>d</a:t>
            </a:r>
            <a:r>
              <a:rPr sz="3600" spc="4" baseline="-1207" dirty="0" smtClean="0">
                <a:latin typeface="Arial"/>
                <a:cs typeface="Arial"/>
              </a:rPr>
              <a:t>u</a:t>
            </a:r>
            <a:r>
              <a:rPr sz="3600" spc="0" baseline="-1207" dirty="0" smtClean="0">
                <a:latin typeface="Arial"/>
                <a:cs typeface="Arial"/>
              </a:rPr>
              <a:t>ksi                         </a:t>
            </a:r>
            <a:r>
              <a:rPr sz="3600" spc="359" baseline="-1207" dirty="0" smtClean="0">
                <a:latin typeface="Arial"/>
                <a:cs typeface="Arial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A</a:t>
            </a:r>
            <a:r>
              <a:rPr sz="3600" spc="9" baseline="2415" dirty="0" smtClean="0">
                <a:latin typeface="Arial"/>
                <a:cs typeface="Arial"/>
              </a:rPr>
              <a:t>n</a:t>
            </a:r>
            <a:r>
              <a:rPr sz="3600" spc="4" baseline="2415" dirty="0" smtClean="0">
                <a:latin typeface="Arial"/>
                <a:cs typeface="Arial"/>
              </a:rPr>
              <a:t>a</a:t>
            </a:r>
            <a:r>
              <a:rPr sz="3600" spc="0" baseline="2415" dirty="0" smtClean="0">
                <a:latin typeface="Arial"/>
                <a:cs typeface="Arial"/>
              </a:rPr>
              <a:t>l</a:t>
            </a:r>
            <a:r>
              <a:rPr sz="3600" spc="-9" baseline="2415" dirty="0" smtClean="0">
                <a:latin typeface="Arial"/>
                <a:cs typeface="Arial"/>
              </a:rPr>
              <a:t>i</a:t>
            </a:r>
            <a:r>
              <a:rPr sz="3600" spc="0" baseline="2415" dirty="0" smtClean="0">
                <a:latin typeface="Arial"/>
                <a:cs typeface="Arial"/>
              </a:rPr>
              <a:t>sis</a:t>
            </a:r>
            <a:r>
              <a:rPr sz="3600" spc="-24" baseline="2415" dirty="0" smtClean="0">
                <a:latin typeface="Arial"/>
                <a:cs typeface="Arial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Mas</a:t>
            </a:r>
            <a:r>
              <a:rPr sz="3600" spc="4" baseline="2415" dirty="0" smtClean="0">
                <a:latin typeface="Arial"/>
                <a:cs typeface="Arial"/>
              </a:rPr>
              <a:t>a</a:t>
            </a:r>
            <a:r>
              <a:rPr sz="3600" spc="0" baseline="2415" dirty="0" smtClean="0">
                <a:latin typeface="Arial"/>
                <a:cs typeface="Arial"/>
              </a:rPr>
              <a:t>lah</a:t>
            </a:r>
            <a:endParaRPr sz="2400" dirty="0">
              <a:latin typeface="Arial"/>
              <a:cs typeface="Arial"/>
            </a:endParaRPr>
          </a:p>
          <a:p>
            <a:pPr marL="415442">
              <a:lnSpc>
                <a:spcPts val="2865"/>
              </a:lnSpc>
            </a:pPr>
            <a:r>
              <a:rPr sz="3600" spc="9" baseline="-2415" dirty="0" smtClean="0">
                <a:latin typeface="Arial"/>
                <a:cs typeface="Arial"/>
              </a:rPr>
              <a:t>7</a:t>
            </a:r>
            <a:r>
              <a:rPr sz="3600" spc="0" baseline="-2415" dirty="0" smtClean="0">
                <a:latin typeface="Arial"/>
                <a:cs typeface="Arial"/>
              </a:rPr>
              <a:t>.</a:t>
            </a:r>
            <a:r>
              <a:rPr sz="3600" spc="34" baseline="-2415" dirty="0" smtClean="0">
                <a:latin typeface="Arial"/>
                <a:cs typeface="Arial"/>
              </a:rPr>
              <a:t> </a:t>
            </a:r>
            <a:r>
              <a:rPr sz="3600" spc="4" baseline="-2415" dirty="0" smtClean="0">
                <a:latin typeface="Arial"/>
                <a:cs typeface="Arial"/>
              </a:rPr>
              <a:t>d</a:t>
            </a:r>
            <a:r>
              <a:rPr sz="3600" spc="0" baseline="-2415" dirty="0" smtClean="0">
                <a:latin typeface="Arial"/>
                <a:cs typeface="Arial"/>
              </a:rPr>
              <a:t>sb                                             </a:t>
            </a:r>
            <a:r>
              <a:rPr sz="3600" spc="164" baseline="-2415" dirty="0" smtClean="0">
                <a:latin typeface="Arial"/>
                <a:cs typeface="Arial"/>
              </a:rPr>
              <a:t> </a:t>
            </a:r>
            <a:r>
              <a:rPr sz="3600" spc="4" baseline="2415" dirty="0" smtClean="0">
                <a:latin typeface="Arial"/>
                <a:cs typeface="Arial"/>
              </a:rPr>
              <a:t>Ke</a:t>
            </a:r>
            <a:r>
              <a:rPr sz="3600" spc="0" baseline="2415" dirty="0" smtClean="0">
                <a:latin typeface="Arial"/>
                <a:cs typeface="Arial"/>
              </a:rPr>
              <a:t>s</a:t>
            </a:r>
            <a:r>
              <a:rPr sz="3600" spc="4" baseline="2415" dirty="0" smtClean="0">
                <a:latin typeface="Arial"/>
                <a:cs typeface="Arial"/>
              </a:rPr>
              <a:t>eha</a:t>
            </a:r>
            <a:r>
              <a:rPr sz="3600" spc="0" baseline="2415" dirty="0" smtClean="0">
                <a:latin typeface="Arial"/>
                <a:cs typeface="Arial"/>
              </a:rPr>
              <a:t>t</a:t>
            </a:r>
            <a:r>
              <a:rPr sz="3600" spc="9" baseline="2415" dirty="0" smtClean="0">
                <a:latin typeface="Arial"/>
                <a:cs typeface="Arial"/>
              </a:rPr>
              <a:t>a</a:t>
            </a:r>
            <a:r>
              <a:rPr sz="3600" spc="0" baseline="2415" dirty="0" smtClean="0">
                <a:latin typeface="Arial"/>
                <a:cs typeface="Arial"/>
              </a:rPr>
              <a:t>n</a:t>
            </a:r>
            <a:r>
              <a:rPr sz="3600" spc="-79" baseline="2415" dirty="0" smtClean="0">
                <a:latin typeface="Arial"/>
                <a:cs typeface="Arial"/>
              </a:rPr>
              <a:t> </a:t>
            </a:r>
            <a:r>
              <a:rPr sz="3600" spc="0" baseline="2415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5157216">
              <a:lnSpc>
                <a:spcPts val="2730"/>
              </a:lnSpc>
            </a:pPr>
            <a:r>
              <a:rPr sz="3600" spc="9" baseline="-1207" dirty="0" smtClean="0">
                <a:latin typeface="Arial"/>
                <a:cs typeface="Arial"/>
              </a:rPr>
              <a:t>1</a:t>
            </a:r>
            <a:r>
              <a:rPr sz="3600" spc="0" baseline="-1207" dirty="0" smtClean="0">
                <a:latin typeface="Arial"/>
                <a:cs typeface="Arial"/>
              </a:rPr>
              <a:t>.</a:t>
            </a:r>
            <a:r>
              <a:rPr sz="3600" spc="39" baseline="-1207" dirty="0" smtClean="0">
                <a:latin typeface="Arial"/>
                <a:cs typeface="Arial"/>
              </a:rPr>
              <a:t> </a:t>
            </a:r>
            <a:r>
              <a:rPr sz="3600" spc="4" baseline="-1207" dirty="0" smtClean="0">
                <a:latin typeface="Arial"/>
                <a:cs typeface="Arial"/>
              </a:rPr>
              <a:t>Ep</a:t>
            </a:r>
            <a:r>
              <a:rPr sz="3600" spc="0" baseline="-1207" dirty="0" smtClean="0">
                <a:latin typeface="Arial"/>
                <a:cs typeface="Arial"/>
              </a:rPr>
              <a:t>id</a:t>
            </a:r>
            <a:r>
              <a:rPr sz="3600" spc="9" baseline="-1207" dirty="0" smtClean="0">
                <a:latin typeface="Arial"/>
                <a:cs typeface="Arial"/>
              </a:rPr>
              <a:t>e</a:t>
            </a:r>
            <a:r>
              <a:rPr sz="3600" spc="14" baseline="-1207" dirty="0" smtClean="0">
                <a:latin typeface="Arial"/>
                <a:cs typeface="Arial"/>
              </a:rPr>
              <a:t>m</a:t>
            </a:r>
            <a:r>
              <a:rPr sz="3600" spc="0" baseline="-1207" dirty="0" smtClean="0">
                <a:latin typeface="Arial"/>
                <a:cs typeface="Arial"/>
              </a:rPr>
              <a:t>iol</a:t>
            </a:r>
            <a:r>
              <a:rPr sz="3600" spc="4" baseline="-1207" dirty="0" smtClean="0">
                <a:latin typeface="Arial"/>
                <a:cs typeface="Arial"/>
              </a:rPr>
              <a:t>o</a:t>
            </a:r>
            <a:r>
              <a:rPr sz="3600" spc="-14" baseline="-1207" dirty="0" smtClean="0">
                <a:latin typeface="Arial"/>
                <a:cs typeface="Arial"/>
              </a:rPr>
              <a:t>g</a:t>
            </a:r>
            <a:r>
              <a:rPr sz="3600" spc="0" baseline="-1207" dirty="0" smtClean="0"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  <a:p>
            <a:pPr marL="5157216">
              <a:lnSpc>
                <a:spcPct val="95825"/>
              </a:lnSpc>
            </a:pPr>
            <a:r>
              <a:rPr sz="2400" spc="9" dirty="0" smtClean="0">
                <a:latin typeface="Arial"/>
                <a:cs typeface="Arial"/>
              </a:rPr>
              <a:t>2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3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B</a:t>
            </a:r>
            <a:r>
              <a:rPr sz="2400" spc="0" dirty="0" smtClean="0">
                <a:latin typeface="Arial"/>
                <a:cs typeface="Arial"/>
              </a:rPr>
              <a:t>ios</a:t>
            </a:r>
            <a:r>
              <a:rPr sz="2400" spc="4" dirty="0" smtClean="0">
                <a:latin typeface="Arial"/>
                <a:cs typeface="Arial"/>
              </a:rPr>
              <a:t>ta</a:t>
            </a:r>
            <a:r>
              <a:rPr sz="2400" spc="0" dirty="0" smtClean="0">
                <a:latin typeface="Arial"/>
                <a:cs typeface="Arial"/>
              </a:rPr>
              <a:t>tistik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054600" y="1844675"/>
            <a:ext cx="3673475" cy="1512951"/>
          </a:xfrm>
          <a:custGeom>
            <a:avLst/>
            <a:gdLst/>
            <a:ahLst/>
            <a:cxnLst/>
            <a:rect l="l" t="t" r="r" b="b"/>
            <a:pathLst>
              <a:path w="3673475" h="1512951">
                <a:moveTo>
                  <a:pt x="0" y="1512951"/>
                </a:moveTo>
                <a:lnTo>
                  <a:pt x="3673475" y="1512951"/>
                </a:lnTo>
                <a:lnTo>
                  <a:pt x="3673475" y="0"/>
                </a:lnTo>
                <a:lnTo>
                  <a:pt x="0" y="0"/>
                </a:lnTo>
                <a:lnTo>
                  <a:pt x="0" y="1512951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64125" y="4437126"/>
            <a:ext cx="3673475" cy="1871599"/>
          </a:xfrm>
          <a:custGeom>
            <a:avLst/>
            <a:gdLst/>
            <a:ahLst/>
            <a:cxnLst/>
            <a:rect l="l" t="t" r="r" b="b"/>
            <a:pathLst>
              <a:path w="3673475" h="1871599">
                <a:moveTo>
                  <a:pt x="0" y="1871599"/>
                </a:moveTo>
                <a:lnTo>
                  <a:pt x="3673475" y="1871599"/>
                </a:lnTo>
                <a:lnTo>
                  <a:pt x="3673475" y="0"/>
                </a:lnTo>
                <a:lnTo>
                  <a:pt x="0" y="0"/>
                </a:lnTo>
                <a:lnTo>
                  <a:pt x="0" y="1871599"/>
                </a:lnTo>
                <a:close/>
              </a:path>
            </a:pathLst>
          </a:custGeom>
          <a:ln w="28575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80251" y="3437001"/>
            <a:ext cx="360299" cy="865124"/>
          </a:xfrm>
          <a:custGeom>
            <a:avLst/>
            <a:gdLst/>
            <a:ahLst/>
            <a:cxnLst/>
            <a:rect l="l" t="t" r="r" b="b"/>
            <a:pathLst>
              <a:path w="360299" h="865124">
                <a:moveTo>
                  <a:pt x="0" y="648843"/>
                </a:moveTo>
                <a:lnTo>
                  <a:pt x="90043" y="648843"/>
                </a:lnTo>
                <a:lnTo>
                  <a:pt x="90043" y="0"/>
                </a:lnTo>
                <a:lnTo>
                  <a:pt x="270255" y="0"/>
                </a:lnTo>
                <a:lnTo>
                  <a:pt x="270255" y="648843"/>
                </a:lnTo>
                <a:lnTo>
                  <a:pt x="360299" y="648843"/>
                </a:lnTo>
                <a:lnTo>
                  <a:pt x="180085" y="865124"/>
                </a:lnTo>
                <a:lnTo>
                  <a:pt x="0" y="648843"/>
                </a:lnTo>
                <a:close/>
              </a:path>
            </a:pathLst>
          </a:custGeom>
          <a:ln w="28575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3850" y="2166937"/>
            <a:ext cx="3887851" cy="3527425"/>
          </a:xfrm>
          <a:custGeom>
            <a:avLst/>
            <a:gdLst/>
            <a:ahLst/>
            <a:cxnLst/>
            <a:rect l="l" t="t" r="r" b="b"/>
            <a:pathLst>
              <a:path w="3887851" h="3527425">
                <a:moveTo>
                  <a:pt x="0" y="3527425"/>
                </a:moveTo>
                <a:lnTo>
                  <a:pt x="3887851" y="3527425"/>
                </a:lnTo>
                <a:lnTo>
                  <a:pt x="3887851" y="0"/>
                </a:lnTo>
                <a:lnTo>
                  <a:pt x="0" y="0"/>
                </a:lnTo>
                <a:lnTo>
                  <a:pt x="0" y="3527425"/>
                </a:lnTo>
                <a:close/>
              </a:path>
            </a:pathLst>
          </a:custGeom>
          <a:ln w="28575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356100" y="2421001"/>
            <a:ext cx="539750" cy="755523"/>
          </a:xfrm>
          <a:custGeom>
            <a:avLst/>
            <a:gdLst/>
            <a:ahLst/>
            <a:cxnLst/>
            <a:rect l="l" t="t" r="r" b="b"/>
            <a:pathLst>
              <a:path w="539750" h="755523">
                <a:moveTo>
                  <a:pt x="134874" y="0"/>
                </a:moveTo>
                <a:lnTo>
                  <a:pt x="134874" y="188849"/>
                </a:lnTo>
                <a:lnTo>
                  <a:pt x="539750" y="188849"/>
                </a:lnTo>
                <a:lnTo>
                  <a:pt x="539750" y="566674"/>
                </a:lnTo>
                <a:lnTo>
                  <a:pt x="134874" y="566674"/>
                </a:lnTo>
                <a:lnTo>
                  <a:pt x="134874" y="755523"/>
                </a:lnTo>
                <a:lnTo>
                  <a:pt x="0" y="377698"/>
                </a:lnTo>
                <a:lnTo>
                  <a:pt x="134874" y="0"/>
                </a:lnTo>
                <a:close/>
              </a:path>
            </a:pathLst>
          </a:custGeom>
          <a:ln w="28575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84726" y="4617275"/>
            <a:ext cx="539750" cy="755650"/>
          </a:xfrm>
          <a:custGeom>
            <a:avLst/>
            <a:gdLst/>
            <a:ahLst/>
            <a:cxnLst/>
            <a:rect l="l" t="t" r="r" b="b"/>
            <a:pathLst>
              <a:path w="539750" h="755650">
                <a:moveTo>
                  <a:pt x="134874" y="0"/>
                </a:moveTo>
                <a:lnTo>
                  <a:pt x="134874" y="188849"/>
                </a:lnTo>
                <a:lnTo>
                  <a:pt x="539750" y="188849"/>
                </a:lnTo>
                <a:lnTo>
                  <a:pt x="539750" y="566674"/>
                </a:lnTo>
                <a:lnTo>
                  <a:pt x="134874" y="566674"/>
                </a:lnTo>
                <a:lnTo>
                  <a:pt x="134874" y="755650"/>
                </a:lnTo>
                <a:lnTo>
                  <a:pt x="0" y="377825"/>
                </a:lnTo>
                <a:lnTo>
                  <a:pt x="134874" y="0"/>
                </a:lnTo>
                <a:close/>
              </a:path>
            </a:pathLst>
          </a:custGeom>
          <a:ln w="28575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226056" y="680212"/>
            <a:ext cx="4877039" cy="9219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Hu</a:t>
            </a:r>
            <a:r>
              <a:rPr sz="4800" spc="4" baseline="3413" dirty="0" smtClean="0">
                <a:latin typeface="Calibri"/>
                <a:cs typeface="Calibri"/>
              </a:rPr>
              <a:t>b</a:t>
            </a:r>
            <a:r>
              <a:rPr sz="4800" spc="0" baseline="3413" dirty="0" smtClean="0">
                <a:latin typeface="Calibri"/>
                <a:cs typeface="Calibri"/>
              </a:rPr>
              <a:t>un</a:t>
            </a:r>
            <a:r>
              <a:rPr sz="4800" spc="-34" baseline="3413" dirty="0" smtClean="0">
                <a:latin typeface="Calibri"/>
                <a:cs typeface="Calibri"/>
              </a:rPr>
              <a:t>g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9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19" baseline="3413" dirty="0" smtClean="0">
                <a:latin typeface="Calibri"/>
                <a:cs typeface="Calibri"/>
              </a:rPr>
              <a:t>n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6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52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Sub</a:t>
            </a:r>
            <a:r>
              <a:rPr sz="4800" spc="-18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Bid</a:t>
            </a:r>
            <a:r>
              <a:rPr sz="4800" spc="9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ng</a:t>
            </a:r>
            <a:endParaRPr sz="3200">
              <a:latin typeface="Calibri"/>
              <a:cs typeface="Calibri"/>
            </a:endParaRPr>
          </a:p>
          <a:p>
            <a:pPr marL="115877" marR="146204" algn="ctr">
              <a:lnSpc>
                <a:spcPts val="3865"/>
              </a:lnSpc>
              <a:spcBef>
                <a:spcPts val="25"/>
              </a:spcBef>
            </a:pPr>
            <a:r>
              <a:rPr sz="4800" spc="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lmu</a:t>
            </a:r>
            <a:r>
              <a:rPr sz="4800" spc="-39" baseline="1706" dirty="0" smtClean="0">
                <a:latin typeface="Calibri"/>
                <a:cs typeface="Calibri"/>
              </a:rPr>
              <a:t> 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90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M</a:t>
            </a:r>
            <a:r>
              <a:rPr sz="4800" spc="4" baseline="1706" dirty="0" smtClean="0">
                <a:latin typeface="Calibri"/>
                <a:cs typeface="Calibri"/>
              </a:rPr>
              <a:t>a</a:t>
            </a:r>
            <a:r>
              <a:rPr sz="4800" spc="-50" baseline="1706" dirty="0" smtClean="0">
                <a:latin typeface="Calibri"/>
                <a:cs typeface="Calibri"/>
              </a:rPr>
              <a:t>s</a:t>
            </a:r>
            <a:r>
              <a:rPr sz="4800" spc="-5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75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-1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4125" y="4437126"/>
            <a:ext cx="3673475" cy="1871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23850" y="2166937"/>
            <a:ext cx="3887851" cy="352742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12"/>
              </a:spcBef>
            </a:pPr>
            <a:endParaRPr sz="1000" dirty="0"/>
          </a:p>
          <a:p>
            <a:pPr marL="91592">
              <a:lnSpc>
                <a:spcPct val="95825"/>
              </a:lnSpc>
            </a:pPr>
            <a:r>
              <a:rPr sz="2400" spc="-4" dirty="0" smtClean="0">
                <a:latin typeface="Arial"/>
                <a:cs typeface="Arial"/>
              </a:rPr>
              <a:t>M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la</a:t>
            </a:r>
            <a:r>
              <a:rPr sz="2400" spc="19" dirty="0" smtClean="0">
                <a:latin typeface="Arial"/>
                <a:cs typeface="Arial"/>
              </a:rPr>
              <a:t>h</a:t>
            </a:r>
            <a:r>
              <a:rPr sz="2400" spc="-4" dirty="0" smtClean="0">
                <a:latin typeface="Arial"/>
                <a:cs typeface="Arial"/>
              </a:rPr>
              <a:t>-M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lah</a:t>
            </a:r>
            <a:endParaRPr sz="2400" dirty="0">
              <a:latin typeface="Arial"/>
              <a:cs typeface="Arial"/>
            </a:endParaRPr>
          </a:p>
          <a:p>
            <a:pPr marL="91592">
              <a:lnSpc>
                <a:spcPct val="95825"/>
              </a:lnSpc>
              <a:spcBef>
                <a:spcPts val="120"/>
              </a:spcBef>
            </a:pPr>
            <a:r>
              <a:rPr sz="2400" spc="4" dirty="0" smtClean="0">
                <a:latin typeface="Arial"/>
                <a:cs typeface="Arial"/>
              </a:rPr>
              <a:t>Ke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eha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5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054600" y="1844675"/>
            <a:ext cx="3673475" cy="1512951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93217">
              <a:lnSpc>
                <a:spcPct val="95825"/>
              </a:lnSpc>
              <a:spcBef>
                <a:spcPts val="280"/>
              </a:spcBef>
            </a:pPr>
            <a:r>
              <a:rPr sz="2400" spc="4" dirty="0" smtClean="0">
                <a:latin typeface="Arial"/>
                <a:cs typeface="Arial"/>
              </a:rPr>
              <a:t>Pende</a:t>
            </a:r>
            <a:r>
              <a:rPr sz="2400" spc="0" dirty="0" smtClean="0">
                <a:latin typeface="Arial"/>
                <a:cs typeface="Arial"/>
              </a:rPr>
              <a:t>k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7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Pe</a:t>
            </a:r>
            <a:r>
              <a:rPr sz="2400" spc="14" dirty="0" smtClean="0">
                <a:latin typeface="Arial"/>
                <a:cs typeface="Arial"/>
              </a:rPr>
              <a:t>m</a:t>
            </a:r>
            <a:r>
              <a:rPr sz="2400" spc="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</a:t>
            </a:r>
            <a:r>
              <a:rPr sz="2400" spc="4" dirty="0" smtClean="0">
                <a:latin typeface="Arial"/>
                <a:cs typeface="Arial"/>
              </a:rPr>
              <a:t>aha</a:t>
            </a:r>
            <a:r>
              <a:rPr sz="2400" spc="0" dirty="0" smtClean="0">
                <a:latin typeface="Arial"/>
                <a:cs typeface="Arial"/>
              </a:rPr>
              <a:t>n</a:t>
            </a:r>
            <a:endParaRPr sz="2400" dirty="0">
              <a:latin typeface="Arial"/>
              <a:cs typeface="Arial"/>
            </a:endParaRPr>
          </a:p>
          <a:p>
            <a:pPr marL="93217">
              <a:lnSpc>
                <a:spcPct val="95825"/>
              </a:lnSpc>
              <a:spcBef>
                <a:spcPts val="120"/>
              </a:spcBef>
            </a:pPr>
            <a:r>
              <a:rPr sz="2400" spc="-4" dirty="0" smtClean="0">
                <a:latin typeface="Arial"/>
                <a:cs typeface="Arial"/>
              </a:rPr>
              <a:t>M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lah</a:t>
            </a:r>
            <a:r>
              <a:rPr sz="2400" spc="-29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Ke</a:t>
            </a: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4" dirty="0" smtClean="0">
                <a:latin typeface="Arial"/>
                <a:cs typeface="Arial"/>
              </a:rPr>
              <a:t>eha</a:t>
            </a:r>
            <a:r>
              <a:rPr sz="2400" spc="0" dirty="0" smtClean="0">
                <a:latin typeface="Arial"/>
                <a:cs typeface="Arial"/>
              </a:rPr>
              <a:t>t</a:t>
            </a:r>
            <a:r>
              <a:rPr sz="2400" spc="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n</a:t>
            </a:r>
            <a:r>
              <a:rPr sz="2400" spc="-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93217">
              <a:lnSpc>
                <a:spcPct val="95825"/>
              </a:lnSpc>
              <a:spcBef>
                <a:spcPts val="120"/>
              </a:spcBef>
            </a:pPr>
            <a:r>
              <a:rPr sz="2400" spc="9" dirty="0" smtClean="0">
                <a:latin typeface="Arial"/>
                <a:cs typeface="Arial"/>
              </a:rPr>
              <a:t>1</a:t>
            </a:r>
            <a:r>
              <a:rPr sz="2400" spc="0" dirty="0" smtClean="0">
                <a:latin typeface="Arial"/>
                <a:cs typeface="Arial"/>
              </a:rPr>
              <a:t>.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4" dirty="0" smtClean="0">
                <a:latin typeface="Arial"/>
                <a:cs typeface="Arial"/>
              </a:rPr>
              <a:t>AKK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759575" y="3009012"/>
            <a:ext cx="2079625" cy="191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bject 21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900"/>
              </a:lnSpc>
              <a:spcBef>
                <a:spcPts val="15"/>
              </a:spcBef>
            </a:pPr>
            <a:endParaRPr sz="900" dirty="0"/>
          </a:p>
          <a:p>
            <a:pPr marL="877166" marR="712538" algn="ctr">
              <a:lnSpc>
                <a:spcPts val="4180"/>
              </a:lnSpc>
              <a:spcBef>
                <a:spcPts val="1209"/>
              </a:spcBef>
            </a:pPr>
            <a:r>
              <a:rPr sz="4200" spc="-9" baseline="-15529" dirty="0" smtClean="0">
                <a:latin typeface="Arial"/>
                <a:cs typeface="Arial"/>
              </a:rPr>
              <a:t>F</a:t>
            </a:r>
            <a:r>
              <a:rPr sz="4200" spc="0" baseline="-15529" dirty="0" smtClean="0">
                <a:latin typeface="Arial"/>
                <a:cs typeface="Arial"/>
              </a:rPr>
              <a:t>a</a:t>
            </a:r>
            <a:r>
              <a:rPr sz="4200" spc="9" baseline="-15529" dirty="0" smtClean="0">
                <a:latin typeface="Arial"/>
                <a:cs typeface="Arial"/>
              </a:rPr>
              <a:t>kt</a:t>
            </a:r>
            <a:r>
              <a:rPr sz="4200" spc="0" baseline="-15529" dirty="0" smtClean="0">
                <a:latin typeface="Arial"/>
                <a:cs typeface="Arial"/>
              </a:rPr>
              <a:t>or                      </a:t>
            </a:r>
            <a:r>
              <a:rPr sz="4200" spc="229" baseline="-15529" dirty="0" smtClean="0">
                <a:latin typeface="Arial"/>
                <a:cs typeface="Arial"/>
              </a:rPr>
              <a:t> </a:t>
            </a:r>
            <a:r>
              <a:rPr sz="4200" spc="-14" baseline="11388" dirty="0" smtClean="0">
                <a:latin typeface="Arial"/>
                <a:cs typeface="Arial"/>
              </a:rPr>
              <a:t>D</a:t>
            </a:r>
            <a:r>
              <a:rPr sz="4200" spc="0" baseline="11388" dirty="0" smtClean="0">
                <a:latin typeface="Arial"/>
                <a:cs typeface="Arial"/>
              </a:rPr>
              <a:t>erajat                  </a:t>
            </a:r>
            <a:r>
              <a:rPr sz="4200" spc="775" baseline="11388" dirty="0" smtClean="0">
                <a:latin typeface="Arial"/>
                <a:cs typeface="Arial"/>
              </a:rPr>
              <a:t> </a:t>
            </a:r>
            <a:r>
              <a:rPr sz="4200" spc="-14" baseline="15529" dirty="0" smtClean="0">
                <a:latin typeface="Arial"/>
                <a:cs typeface="Arial"/>
              </a:rPr>
              <a:t>F</a:t>
            </a:r>
            <a:r>
              <a:rPr sz="4200" spc="0" baseline="15529" dirty="0" smtClean="0">
                <a:latin typeface="Arial"/>
                <a:cs typeface="Arial"/>
              </a:rPr>
              <a:t>ak</a:t>
            </a:r>
            <a:r>
              <a:rPr sz="4200" spc="14" baseline="15529" dirty="0" smtClean="0">
                <a:latin typeface="Arial"/>
                <a:cs typeface="Arial"/>
              </a:rPr>
              <a:t>t</a:t>
            </a:r>
            <a:r>
              <a:rPr sz="4200" spc="0" baseline="15529" dirty="0" smtClean="0">
                <a:latin typeface="Arial"/>
                <a:cs typeface="Arial"/>
              </a:rPr>
              <a:t>or</a:t>
            </a:r>
            <a:endParaRPr sz="2800" dirty="0">
              <a:latin typeface="Arial"/>
              <a:cs typeface="Arial"/>
            </a:endParaRPr>
          </a:p>
          <a:p>
            <a:pPr marL="466536" marR="380520" algn="ctr">
              <a:lnSpc>
                <a:spcPts val="3375"/>
              </a:lnSpc>
            </a:pPr>
            <a:r>
              <a:rPr sz="4200" spc="0" baseline="-12423" dirty="0" smtClean="0">
                <a:latin typeface="Arial"/>
                <a:cs typeface="Arial"/>
              </a:rPr>
              <a:t>Lingkungan               </a:t>
            </a:r>
            <a:r>
              <a:rPr sz="4200" spc="144" baseline="-12423" dirty="0" smtClean="0">
                <a:latin typeface="Arial"/>
                <a:cs typeface="Arial"/>
              </a:rPr>
              <a:t> </a:t>
            </a:r>
            <a:r>
              <a:rPr sz="4200" spc="0" baseline="15529" dirty="0" smtClean="0">
                <a:latin typeface="Arial"/>
                <a:cs typeface="Arial"/>
              </a:rPr>
              <a:t>Ke</a:t>
            </a:r>
            <a:r>
              <a:rPr sz="4200" spc="4" baseline="15529" dirty="0" smtClean="0">
                <a:latin typeface="Arial"/>
                <a:cs typeface="Arial"/>
              </a:rPr>
              <a:t>s</a:t>
            </a:r>
            <a:r>
              <a:rPr sz="4200" spc="0" baseline="15529" dirty="0" smtClean="0">
                <a:latin typeface="Arial"/>
                <a:cs typeface="Arial"/>
              </a:rPr>
              <a:t>ehatan            </a:t>
            </a:r>
            <a:r>
              <a:rPr sz="4200" spc="640" baseline="15529" dirty="0" smtClean="0">
                <a:latin typeface="Arial"/>
                <a:cs typeface="Arial"/>
              </a:rPr>
              <a:t> </a:t>
            </a:r>
            <a:r>
              <a:rPr sz="4200" spc="0" baseline="18635" dirty="0" smtClean="0">
                <a:latin typeface="Arial"/>
                <a:cs typeface="Arial"/>
              </a:rPr>
              <a:t>Pela</a:t>
            </a:r>
            <a:r>
              <a:rPr sz="4200" spc="-39" baseline="18635" dirty="0" smtClean="0">
                <a:latin typeface="Arial"/>
                <a:cs typeface="Arial"/>
              </a:rPr>
              <a:t>y</a:t>
            </a:r>
            <a:r>
              <a:rPr sz="4200" spc="0" baseline="18635" dirty="0" smtClean="0">
                <a:latin typeface="Arial"/>
                <a:cs typeface="Arial"/>
              </a:rPr>
              <a:t>anan</a:t>
            </a:r>
            <a:endParaRPr sz="2800" dirty="0">
              <a:latin typeface="Arial"/>
              <a:cs typeface="Arial"/>
            </a:endParaRPr>
          </a:p>
          <a:p>
            <a:pPr marL="3893185">
              <a:lnSpc>
                <a:spcPts val="2540"/>
              </a:lnSpc>
            </a:pPr>
            <a:r>
              <a:rPr sz="4200" spc="-9" baseline="2070" dirty="0" err="1" smtClean="0">
                <a:latin typeface="Arial"/>
                <a:cs typeface="Arial"/>
              </a:rPr>
              <a:t>M</a:t>
            </a:r>
            <a:r>
              <a:rPr sz="4200" spc="0" baseline="2070" dirty="0" err="1" smtClean="0">
                <a:latin typeface="Arial"/>
                <a:cs typeface="Arial"/>
              </a:rPr>
              <a:t>a</a:t>
            </a:r>
            <a:r>
              <a:rPr sz="4200" spc="9" baseline="2070" dirty="0" err="1" smtClean="0">
                <a:latin typeface="Arial"/>
                <a:cs typeface="Arial"/>
              </a:rPr>
              <a:t>s</a:t>
            </a:r>
            <a:r>
              <a:rPr sz="4200" spc="-34" baseline="2070" dirty="0" err="1" smtClean="0">
                <a:latin typeface="Arial"/>
                <a:cs typeface="Arial"/>
              </a:rPr>
              <a:t>y</a:t>
            </a:r>
            <a:r>
              <a:rPr sz="4200" spc="0" baseline="2070" dirty="0" err="1" smtClean="0">
                <a:latin typeface="Arial"/>
                <a:cs typeface="Arial"/>
              </a:rPr>
              <a:t>ara</a:t>
            </a:r>
            <a:r>
              <a:rPr sz="4200" spc="9" baseline="2070" dirty="0" err="1" smtClean="0">
                <a:latin typeface="Arial"/>
                <a:cs typeface="Arial"/>
              </a:rPr>
              <a:t>k</a:t>
            </a:r>
            <a:r>
              <a:rPr sz="4200" spc="0" baseline="2070" dirty="0" err="1" smtClean="0">
                <a:latin typeface="Arial"/>
                <a:cs typeface="Arial"/>
              </a:rPr>
              <a:t>at</a:t>
            </a:r>
            <a:r>
              <a:rPr sz="4200" spc="0" baseline="2070" dirty="0" smtClean="0">
                <a:latin typeface="Arial"/>
                <a:cs typeface="Arial"/>
              </a:rPr>
              <a:t>             </a:t>
            </a:r>
            <a:r>
              <a:rPr sz="4200" spc="0" baseline="5176" dirty="0" err="1" smtClean="0">
                <a:latin typeface="Arial"/>
                <a:cs typeface="Arial"/>
              </a:rPr>
              <a:t>Ke</a:t>
            </a:r>
            <a:r>
              <a:rPr sz="4200" spc="4" baseline="5176" dirty="0" err="1" smtClean="0">
                <a:latin typeface="Arial"/>
                <a:cs typeface="Arial"/>
              </a:rPr>
              <a:t>s</a:t>
            </a:r>
            <a:r>
              <a:rPr sz="4200" spc="0" baseline="5176" dirty="0" err="1" smtClean="0">
                <a:latin typeface="Arial"/>
                <a:cs typeface="Arial"/>
              </a:rPr>
              <a:t>ehatan</a:t>
            </a:r>
          </a:p>
          <a:p>
            <a:pPr marL="3659301" marR="3008055" algn="ctr">
              <a:lnSpc>
                <a:spcPct val="95825"/>
              </a:lnSpc>
              <a:spcBef>
                <a:spcPts val="8312"/>
              </a:spcBef>
            </a:pPr>
            <a:r>
              <a:rPr sz="2800" spc="-9" dirty="0" err="1" smtClean="0">
                <a:latin typeface="Arial"/>
                <a:cs typeface="Arial"/>
              </a:rPr>
              <a:t>F</a:t>
            </a:r>
            <a:r>
              <a:rPr sz="2800" spc="0" dirty="0" err="1" smtClean="0">
                <a:latin typeface="Arial"/>
                <a:cs typeface="Arial"/>
              </a:rPr>
              <a:t>a</a:t>
            </a:r>
            <a:r>
              <a:rPr sz="2800" spc="9" dirty="0" err="1" smtClean="0">
                <a:latin typeface="Arial"/>
                <a:cs typeface="Arial"/>
              </a:rPr>
              <a:t>kt</a:t>
            </a:r>
            <a:r>
              <a:rPr sz="2800" spc="0" dirty="0" err="1" smtClean="0">
                <a:latin typeface="Arial"/>
                <a:cs typeface="Arial"/>
              </a:rPr>
              <a:t>or</a:t>
            </a:r>
            <a:r>
              <a:rPr sz="2800" spc="-25" dirty="0" smtClean="0">
                <a:latin typeface="Arial"/>
                <a:cs typeface="Arial"/>
              </a:rPr>
              <a:t> </a:t>
            </a:r>
            <a:r>
              <a:rPr sz="2800" spc="0" dirty="0" err="1" smtClean="0">
                <a:latin typeface="Arial"/>
                <a:cs typeface="Arial"/>
              </a:rPr>
              <a:t>Perila</a:t>
            </a:r>
            <a:r>
              <a:rPr sz="2800" spc="9" dirty="0" err="1" smtClean="0">
                <a:latin typeface="Arial"/>
                <a:cs typeface="Arial"/>
              </a:rPr>
              <a:t>k</a:t>
            </a:r>
            <a:r>
              <a:rPr sz="2800" spc="0" dirty="0" err="1" smtClean="0">
                <a:latin typeface="Arial"/>
                <a:cs typeface="Arial"/>
              </a:rPr>
              <a:t>u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708400" y="3213100"/>
            <a:ext cx="2209800" cy="1382776"/>
          </a:xfrm>
          <a:custGeom>
            <a:avLst/>
            <a:gdLst/>
            <a:ahLst/>
            <a:cxnLst/>
            <a:rect l="l" t="t" r="r" b="b"/>
            <a:pathLst>
              <a:path w="2209800" h="1382776">
                <a:moveTo>
                  <a:pt x="0" y="1382776"/>
                </a:moveTo>
                <a:lnTo>
                  <a:pt x="2209800" y="1382776"/>
                </a:lnTo>
                <a:lnTo>
                  <a:pt x="2209800" y="0"/>
                </a:lnTo>
                <a:lnTo>
                  <a:pt x="0" y="0"/>
                </a:lnTo>
                <a:lnTo>
                  <a:pt x="0" y="1382776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43600" y="3476625"/>
            <a:ext cx="762000" cy="838200"/>
          </a:xfrm>
          <a:custGeom>
            <a:avLst/>
            <a:gdLst/>
            <a:ahLst/>
            <a:cxnLst/>
            <a:rect l="l" t="t" r="r" b="b"/>
            <a:pathLst>
              <a:path w="762000" h="838200">
                <a:moveTo>
                  <a:pt x="762000" y="628650"/>
                </a:moveTo>
                <a:lnTo>
                  <a:pt x="190500" y="628650"/>
                </a:lnTo>
                <a:lnTo>
                  <a:pt x="190500" y="838200"/>
                </a:lnTo>
                <a:lnTo>
                  <a:pt x="0" y="419100"/>
                </a:lnTo>
                <a:lnTo>
                  <a:pt x="190500" y="0"/>
                </a:lnTo>
                <a:lnTo>
                  <a:pt x="190500" y="209550"/>
                </a:lnTo>
                <a:lnTo>
                  <a:pt x="762000" y="209550"/>
                </a:lnTo>
                <a:lnTo>
                  <a:pt x="762000" y="628650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267200" y="4610100"/>
            <a:ext cx="1181100" cy="762000"/>
          </a:xfrm>
          <a:custGeom>
            <a:avLst/>
            <a:gdLst/>
            <a:ahLst/>
            <a:cxnLst/>
            <a:rect l="l" t="t" r="r" b="b"/>
            <a:pathLst>
              <a:path w="1181100" h="762000">
                <a:moveTo>
                  <a:pt x="295275" y="762000"/>
                </a:moveTo>
                <a:lnTo>
                  <a:pt x="295275" y="190500"/>
                </a:lnTo>
                <a:lnTo>
                  <a:pt x="0" y="190500"/>
                </a:lnTo>
                <a:lnTo>
                  <a:pt x="590550" y="0"/>
                </a:lnTo>
                <a:lnTo>
                  <a:pt x="1181100" y="190500"/>
                </a:lnTo>
                <a:lnTo>
                  <a:pt x="885825" y="190500"/>
                </a:lnTo>
                <a:lnTo>
                  <a:pt x="885825" y="762000"/>
                </a:lnTo>
                <a:lnTo>
                  <a:pt x="295275" y="762000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4150" y="3381375"/>
            <a:ext cx="2514600" cy="955675"/>
          </a:xfrm>
          <a:custGeom>
            <a:avLst/>
            <a:gdLst/>
            <a:ahLst/>
            <a:cxnLst/>
            <a:rect l="l" t="t" r="r" b="b"/>
            <a:pathLst>
              <a:path w="2514600" h="955675">
                <a:moveTo>
                  <a:pt x="0" y="955675"/>
                </a:moveTo>
                <a:lnTo>
                  <a:pt x="2514600" y="955675"/>
                </a:lnTo>
                <a:lnTo>
                  <a:pt x="2514600" y="0"/>
                </a:lnTo>
                <a:lnTo>
                  <a:pt x="0" y="0"/>
                </a:lnTo>
                <a:lnTo>
                  <a:pt x="0" y="9556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19475" y="5546725"/>
            <a:ext cx="2952750" cy="528637"/>
          </a:xfrm>
          <a:custGeom>
            <a:avLst/>
            <a:gdLst/>
            <a:ahLst/>
            <a:cxnLst/>
            <a:rect l="l" t="t" r="r" b="b"/>
            <a:pathLst>
              <a:path w="2952750" h="528637">
                <a:moveTo>
                  <a:pt x="0" y="528637"/>
                </a:moveTo>
                <a:lnTo>
                  <a:pt x="2952750" y="528637"/>
                </a:lnTo>
                <a:lnTo>
                  <a:pt x="2952750" y="0"/>
                </a:lnTo>
                <a:lnTo>
                  <a:pt x="0" y="0"/>
                </a:lnTo>
                <a:lnTo>
                  <a:pt x="0" y="528637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38450" y="3133725"/>
            <a:ext cx="762000" cy="1428750"/>
          </a:xfrm>
          <a:custGeom>
            <a:avLst/>
            <a:gdLst/>
            <a:ahLst/>
            <a:cxnLst/>
            <a:rect l="l" t="t" r="r" b="b"/>
            <a:pathLst>
              <a:path w="762000" h="1428750">
                <a:moveTo>
                  <a:pt x="0" y="357250"/>
                </a:moveTo>
                <a:lnTo>
                  <a:pt x="571500" y="357250"/>
                </a:lnTo>
                <a:lnTo>
                  <a:pt x="571500" y="0"/>
                </a:lnTo>
                <a:lnTo>
                  <a:pt x="762000" y="714375"/>
                </a:lnTo>
                <a:lnTo>
                  <a:pt x="571500" y="1428750"/>
                </a:lnTo>
                <a:lnTo>
                  <a:pt x="571500" y="1071499"/>
                </a:lnTo>
                <a:lnTo>
                  <a:pt x="0" y="1071499"/>
                </a:lnTo>
                <a:lnTo>
                  <a:pt x="0" y="357250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10100" y="2362200"/>
            <a:ext cx="609600" cy="762000"/>
          </a:xfrm>
          <a:custGeom>
            <a:avLst/>
            <a:gdLst/>
            <a:ahLst/>
            <a:cxnLst/>
            <a:rect l="l" t="t" r="r" b="b"/>
            <a:pathLst>
              <a:path w="609600" h="762000">
                <a:moveTo>
                  <a:pt x="457200" y="0"/>
                </a:moveTo>
                <a:lnTo>
                  <a:pt x="457200" y="571500"/>
                </a:lnTo>
                <a:lnTo>
                  <a:pt x="609600" y="571500"/>
                </a:lnTo>
                <a:lnTo>
                  <a:pt x="304800" y="762000"/>
                </a:lnTo>
                <a:lnTo>
                  <a:pt x="0" y="571500"/>
                </a:lnTo>
                <a:lnTo>
                  <a:pt x="152400" y="571500"/>
                </a:lnTo>
                <a:lnTo>
                  <a:pt x="152400" y="0"/>
                </a:lnTo>
                <a:lnTo>
                  <a:pt x="457200" y="0"/>
                </a:lnTo>
                <a:close/>
              </a:path>
            </a:pathLst>
          </a:custGeom>
          <a:ln w="38100"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275076" y="1260475"/>
            <a:ext cx="3311525" cy="955675"/>
          </a:xfrm>
          <a:custGeom>
            <a:avLst/>
            <a:gdLst/>
            <a:ahLst/>
            <a:cxnLst/>
            <a:rect l="l" t="t" r="r" b="b"/>
            <a:pathLst>
              <a:path w="3311525" h="955675">
                <a:moveTo>
                  <a:pt x="0" y="955675"/>
                </a:moveTo>
                <a:lnTo>
                  <a:pt x="3311525" y="955675"/>
                </a:lnTo>
                <a:lnTo>
                  <a:pt x="3311525" y="0"/>
                </a:lnTo>
                <a:lnTo>
                  <a:pt x="0" y="0"/>
                </a:lnTo>
                <a:lnTo>
                  <a:pt x="0" y="955675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59454" y="789711"/>
            <a:ext cx="1839907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-28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e</a:t>
            </a:r>
            <a:r>
              <a:rPr sz="4800" spc="-9" baseline="3413" dirty="0" smtClean="0">
                <a:latin typeface="Calibri"/>
                <a:cs typeface="Calibri"/>
              </a:rPr>
              <a:t>or</a:t>
            </a: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-38" baseline="3413" dirty="0" smtClean="0">
                <a:latin typeface="Calibri"/>
                <a:cs typeface="Calibri"/>
              </a:rPr>
              <a:t> </a:t>
            </a:r>
            <a:r>
              <a:rPr sz="4800" spc="-9" baseline="3413" dirty="0" smtClean="0">
                <a:latin typeface="Calibri"/>
                <a:cs typeface="Calibri"/>
              </a:rPr>
              <a:t>B</a:t>
            </a:r>
            <a:r>
              <a:rPr sz="4800" spc="0" baseline="3413" dirty="0" smtClean="0">
                <a:latin typeface="Calibri"/>
                <a:cs typeface="Calibri"/>
              </a:rPr>
              <a:t>l</a:t>
            </a:r>
            <a:r>
              <a:rPr sz="4800" spc="9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19475" y="5546725"/>
            <a:ext cx="2952750" cy="528637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 dirty="0"/>
          </a:p>
        </p:txBody>
      </p:sp>
      <p:sp>
        <p:nvSpPr>
          <p:cNvPr id="5" name="object 5"/>
          <p:cNvSpPr txBox="1"/>
          <p:nvPr/>
        </p:nvSpPr>
        <p:spPr>
          <a:xfrm>
            <a:off x="184150" y="3381375"/>
            <a:ext cx="2514600" cy="95567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759575" y="1600200"/>
            <a:ext cx="2209800" cy="13827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708400" y="3213100"/>
            <a:ext cx="2209800" cy="1382776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275076" y="1406525"/>
            <a:ext cx="3311525" cy="955675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pPr marL="1107887" marR="1105031" algn="ctr">
              <a:lnSpc>
                <a:spcPct val="95825"/>
              </a:lnSpc>
              <a:spcBef>
                <a:spcPts val="450"/>
              </a:spcBef>
            </a:pPr>
            <a:r>
              <a:rPr sz="2800" spc="-14" dirty="0" smtClean="0">
                <a:latin typeface="Arial"/>
                <a:cs typeface="Arial"/>
              </a:rPr>
              <a:t>F</a:t>
            </a:r>
            <a:r>
              <a:rPr sz="2800" spc="0" dirty="0" smtClean="0">
                <a:latin typeface="Arial"/>
                <a:cs typeface="Arial"/>
              </a:rPr>
              <a:t>ak</a:t>
            </a:r>
            <a:r>
              <a:rPr sz="2800" spc="14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or</a:t>
            </a:r>
            <a:endParaRPr sz="2800" dirty="0">
              <a:latin typeface="Arial"/>
              <a:cs typeface="Arial"/>
            </a:endParaRPr>
          </a:p>
          <a:p>
            <a:pPr marL="148259" marR="147283" algn="ctr">
              <a:lnSpc>
                <a:spcPct val="95825"/>
              </a:lnSpc>
              <a:spcBef>
                <a:spcPts val="140"/>
              </a:spcBef>
            </a:pPr>
            <a:r>
              <a:rPr sz="2800" spc="-9" dirty="0" smtClean="0">
                <a:latin typeface="Arial"/>
                <a:cs typeface="Arial"/>
              </a:rPr>
              <a:t>H</a:t>
            </a:r>
            <a:r>
              <a:rPr sz="2800" spc="0" dirty="0" smtClean="0">
                <a:latin typeface="Arial"/>
                <a:cs typeface="Arial"/>
              </a:rPr>
              <a:t>eridi</a:t>
            </a:r>
            <a:r>
              <a:rPr sz="2800" spc="9" dirty="0" smtClean="0">
                <a:latin typeface="Arial"/>
                <a:cs typeface="Arial"/>
              </a:rPr>
              <a:t>t</a:t>
            </a:r>
            <a:r>
              <a:rPr sz="2800" spc="0" dirty="0" smtClean="0">
                <a:latin typeface="Arial"/>
                <a:cs typeface="Arial"/>
              </a:rPr>
              <a:t>a</a:t>
            </a:r>
            <a:r>
              <a:rPr sz="2800" spc="9" dirty="0" smtClean="0">
                <a:latin typeface="Arial"/>
                <a:cs typeface="Arial"/>
              </a:rPr>
              <a:t>s/</a:t>
            </a:r>
            <a:r>
              <a:rPr sz="2800" spc="0" dirty="0" smtClean="0">
                <a:latin typeface="Arial"/>
                <a:cs typeface="Arial"/>
              </a:rPr>
              <a:t>Geneti</a:t>
            </a:r>
            <a:r>
              <a:rPr sz="2800" spc="14" dirty="0" smtClean="0">
                <a:latin typeface="Arial"/>
                <a:cs typeface="Arial"/>
              </a:rPr>
              <a:t>k</a:t>
            </a:r>
            <a:r>
              <a:rPr sz="2800" spc="0" dirty="0" smtClean="0">
                <a:latin typeface="Arial"/>
                <a:cs typeface="Arial"/>
              </a:rPr>
              <a:t>a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54887">
              <a:lnSpc>
                <a:spcPct val="101725"/>
              </a:lnSpc>
              <a:spcBef>
                <a:spcPts val="10335"/>
              </a:spcBef>
            </a:pPr>
            <a:r>
              <a:rPr sz="3400" spc="0" dirty="0" smtClean="0">
                <a:solidFill>
                  <a:srgbClr val="FFFFFF"/>
                </a:solidFill>
                <a:latin typeface="Calibri"/>
                <a:cs typeface="Calibri"/>
              </a:rPr>
              <a:t>So</a:t>
            </a:r>
            <a:r>
              <a:rPr sz="34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400" spc="0" dirty="0" smtClean="0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r>
              <a:rPr sz="3400" spc="1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400" spc="-3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400" spc="4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400" spc="0" dirty="0" smtClean="0">
                <a:solidFill>
                  <a:srgbClr val="FFFFFF"/>
                </a:solidFill>
                <a:latin typeface="Calibri"/>
                <a:cs typeface="Calibri"/>
              </a:rPr>
              <a:t>ltur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2998152"/>
            <a:ext cx="8229600" cy="856805"/>
          </a:xfrm>
          <a:custGeom>
            <a:avLst/>
            <a:gdLst/>
            <a:ahLst/>
            <a:cxnLst/>
            <a:rect l="l" t="t" r="r" b="b"/>
            <a:pathLst>
              <a:path w="8229600" h="856805">
                <a:moveTo>
                  <a:pt x="0" y="856805"/>
                </a:moveTo>
                <a:lnTo>
                  <a:pt x="8229600" y="856805"/>
                </a:lnTo>
                <a:lnTo>
                  <a:pt x="8229600" y="0"/>
                </a:lnTo>
                <a:lnTo>
                  <a:pt x="0" y="0"/>
                </a:lnTo>
                <a:lnTo>
                  <a:pt x="0" y="856805"/>
                </a:lnTo>
                <a:close/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8680" y="2214245"/>
            <a:ext cx="6217920" cy="1285747"/>
          </a:xfrm>
          <a:custGeom>
            <a:avLst/>
            <a:gdLst/>
            <a:ahLst/>
            <a:cxnLst/>
            <a:rect l="l" t="t" r="r" b="b"/>
            <a:pathLst>
              <a:path w="6217920" h="1285747">
                <a:moveTo>
                  <a:pt x="0" y="214249"/>
                </a:moveTo>
                <a:lnTo>
                  <a:pt x="0" y="1071499"/>
                </a:lnTo>
                <a:lnTo>
                  <a:pt x="710" y="1089075"/>
                </a:lnTo>
                <a:lnTo>
                  <a:pt x="10925" y="1139232"/>
                </a:lnTo>
                <a:lnTo>
                  <a:pt x="32107" y="1184372"/>
                </a:lnTo>
                <a:lnTo>
                  <a:pt x="62768" y="1223010"/>
                </a:lnTo>
                <a:lnTo>
                  <a:pt x="101417" y="1253657"/>
                </a:lnTo>
                <a:lnTo>
                  <a:pt x="146565" y="1274829"/>
                </a:lnTo>
                <a:lnTo>
                  <a:pt x="196724" y="1285038"/>
                </a:lnTo>
                <a:lnTo>
                  <a:pt x="214299" y="1285747"/>
                </a:lnTo>
                <a:lnTo>
                  <a:pt x="6003671" y="1285747"/>
                </a:lnTo>
                <a:lnTo>
                  <a:pt x="6055169" y="1279523"/>
                </a:lnTo>
                <a:lnTo>
                  <a:pt x="6102147" y="1261841"/>
                </a:lnTo>
                <a:lnTo>
                  <a:pt x="6143117" y="1234186"/>
                </a:lnTo>
                <a:lnTo>
                  <a:pt x="6176593" y="1198047"/>
                </a:lnTo>
                <a:lnTo>
                  <a:pt x="6201088" y="1154910"/>
                </a:lnTo>
                <a:lnTo>
                  <a:pt x="6215116" y="1106260"/>
                </a:lnTo>
                <a:lnTo>
                  <a:pt x="6217920" y="1071499"/>
                </a:lnTo>
                <a:lnTo>
                  <a:pt x="6217920" y="214249"/>
                </a:lnTo>
                <a:lnTo>
                  <a:pt x="6211695" y="162791"/>
                </a:lnTo>
                <a:lnTo>
                  <a:pt x="6194013" y="115828"/>
                </a:lnTo>
                <a:lnTo>
                  <a:pt x="6166358" y="74854"/>
                </a:lnTo>
                <a:lnTo>
                  <a:pt x="6130219" y="41363"/>
                </a:lnTo>
                <a:lnTo>
                  <a:pt x="6087082" y="16849"/>
                </a:lnTo>
                <a:lnTo>
                  <a:pt x="6038432" y="2806"/>
                </a:lnTo>
                <a:lnTo>
                  <a:pt x="6003671" y="0"/>
                </a:lnTo>
                <a:lnTo>
                  <a:pt x="214299" y="0"/>
                </a:lnTo>
                <a:lnTo>
                  <a:pt x="162802" y="6231"/>
                </a:lnTo>
                <a:lnTo>
                  <a:pt x="115818" y="23930"/>
                </a:lnTo>
                <a:lnTo>
                  <a:pt x="74837" y="51603"/>
                </a:lnTo>
                <a:lnTo>
                  <a:pt x="41348" y="87754"/>
                </a:lnTo>
                <a:lnTo>
                  <a:pt x="16841" y="130891"/>
                </a:lnTo>
                <a:lnTo>
                  <a:pt x="2804" y="179518"/>
                </a:lnTo>
                <a:lnTo>
                  <a:pt x="0" y="214249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8680" y="2214245"/>
            <a:ext cx="6217920" cy="1285747"/>
          </a:xfrm>
          <a:custGeom>
            <a:avLst/>
            <a:gdLst/>
            <a:ahLst/>
            <a:cxnLst/>
            <a:rect l="l" t="t" r="r" b="b"/>
            <a:pathLst>
              <a:path w="6217920" h="1285747">
                <a:moveTo>
                  <a:pt x="0" y="214249"/>
                </a:moveTo>
                <a:lnTo>
                  <a:pt x="710" y="196689"/>
                </a:lnTo>
                <a:lnTo>
                  <a:pt x="2804" y="179518"/>
                </a:lnTo>
                <a:lnTo>
                  <a:pt x="6228" y="162791"/>
                </a:lnTo>
                <a:lnTo>
                  <a:pt x="10925" y="146564"/>
                </a:lnTo>
                <a:lnTo>
                  <a:pt x="16841" y="130891"/>
                </a:lnTo>
                <a:lnTo>
                  <a:pt x="23920" y="115828"/>
                </a:lnTo>
                <a:lnTo>
                  <a:pt x="32107" y="101431"/>
                </a:lnTo>
                <a:lnTo>
                  <a:pt x="41348" y="87754"/>
                </a:lnTo>
                <a:lnTo>
                  <a:pt x="51586" y="74854"/>
                </a:lnTo>
                <a:lnTo>
                  <a:pt x="62768" y="62785"/>
                </a:lnTo>
                <a:lnTo>
                  <a:pt x="74837" y="51603"/>
                </a:lnTo>
                <a:lnTo>
                  <a:pt x="87738" y="41363"/>
                </a:lnTo>
                <a:lnTo>
                  <a:pt x="101417" y="32120"/>
                </a:lnTo>
                <a:lnTo>
                  <a:pt x="115818" y="23930"/>
                </a:lnTo>
                <a:lnTo>
                  <a:pt x="130886" y="16849"/>
                </a:lnTo>
                <a:lnTo>
                  <a:pt x="146565" y="10931"/>
                </a:lnTo>
                <a:lnTo>
                  <a:pt x="162802" y="6231"/>
                </a:lnTo>
                <a:lnTo>
                  <a:pt x="179540" y="2806"/>
                </a:lnTo>
                <a:lnTo>
                  <a:pt x="196724" y="710"/>
                </a:lnTo>
                <a:lnTo>
                  <a:pt x="214299" y="0"/>
                </a:lnTo>
                <a:lnTo>
                  <a:pt x="6003671" y="0"/>
                </a:lnTo>
                <a:lnTo>
                  <a:pt x="6021247" y="710"/>
                </a:lnTo>
                <a:lnTo>
                  <a:pt x="6038432" y="2806"/>
                </a:lnTo>
                <a:lnTo>
                  <a:pt x="6055169" y="6231"/>
                </a:lnTo>
                <a:lnTo>
                  <a:pt x="6071404" y="10931"/>
                </a:lnTo>
                <a:lnTo>
                  <a:pt x="6087082" y="16849"/>
                </a:lnTo>
                <a:lnTo>
                  <a:pt x="6102147" y="23930"/>
                </a:lnTo>
                <a:lnTo>
                  <a:pt x="6116544" y="32120"/>
                </a:lnTo>
                <a:lnTo>
                  <a:pt x="6130219" y="41363"/>
                </a:lnTo>
                <a:lnTo>
                  <a:pt x="6143117" y="51603"/>
                </a:lnTo>
                <a:lnTo>
                  <a:pt x="6155182" y="62785"/>
                </a:lnTo>
                <a:lnTo>
                  <a:pt x="6166358" y="74854"/>
                </a:lnTo>
                <a:lnTo>
                  <a:pt x="6176593" y="87754"/>
                </a:lnTo>
                <a:lnTo>
                  <a:pt x="6185829" y="101431"/>
                </a:lnTo>
                <a:lnTo>
                  <a:pt x="6194013" y="115828"/>
                </a:lnTo>
                <a:lnTo>
                  <a:pt x="6201088" y="130891"/>
                </a:lnTo>
                <a:lnTo>
                  <a:pt x="6207001" y="146564"/>
                </a:lnTo>
                <a:lnTo>
                  <a:pt x="6211695" y="162791"/>
                </a:lnTo>
                <a:lnTo>
                  <a:pt x="6215116" y="179518"/>
                </a:lnTo>
                <a:lnTo>
                  <a:pt x="6217210" y="196689"/>
                </a:lnTo>
                <a:lnTo>
                  <a:pt x="6217920" y="214249"/>
                </a:lnTo>
                <a:lnTo>
                  <a:pt x="6217920" y="1071499"/>
                </a:lnTo>
                <a:lnTo>
                  <a:pt x="6217210" y="1089075"/>
                </a:lnTo>
                <a:lnTo>
                  <a:pt x="6215116" y="1106260"/>
                </a:lnTo>
                <a:lnTo>
                  <a:pt x="6211695" y="1122997"/>
                </a:lnTo>
                <a:lnTo>
                  <a:pt x="6207001" y="1139232"/>
                </a:lnTo>
                <a:lnTo>
                  <a:pt x="6201088" y="1154910"/>
                </a:lnTo>
                <a:lnTo>
                  <a:pt x="6194013" y="1169975"/>
                </a:lnTo>
                <a:lnTo>
                  <a:pt x="6185829" y="1184372"/>
                </a:lnTo>
                <a:lnTo>
                  <a:pt x="6176593" y="1198047"/>
                </a:lnTo>
                <a:lnTo>
                  <a:pt x="6166358" y="1210945"/>
                </a:lnTo>
                <a:lnTo>
                  <a:pt x="6155182" y="1223010"/>
                </a:lnTo>
                <a:lnTo>
                  <a:pt x="6143117" y="1234186"/>
                </a:lnTo>
                <a:lnTo>
                  <a:pt x="6130219" y="1244421"/>
                </a:lnTo>
                <a:lnTo>
                  <a:pt x="6116544" y="1253657"/>
                </a:lnTo>
                <a:lnTo>
                  <a:pt x="6102147" y="1261841"/>
                </a:lnTo>
                <a:lnTo>
                  <a:pt x="6087082" y="1268916"/>
                </a:lnTo>
                <a:lnTo>
                  <a:pt x="6071404" y="1274829"/>
                </a:lnTo>
                <a:lnTo>
                  <a:pt x="6055169" y="1279523"/>
                </a:lnTo>
                <a:lnTo>
                  <a:pt x="6038432" y="1282944"/>
                </a:lnTo>
                <a:lnTo>
                  <a:pt x="6021247" y="1285038"/>
                </a:lnTo>
                <a:lnTo>
                  <a:pt x="6003671" y="1285747"/>
                </a:lnTo>
                <a:lnTo>
                  <a:pt x="214299" y="1285747"/>
                </a:lnTo>
                <a:lnTo>
                  <a:pt x="196724" y="1285038"/>
                </a:lnTo>
                <a:lnTo>
                  <a:pt x="179540" y="1282944"/>
                </a:lnTo>
                <a:lnTo>
                  <a:pt x="162802" y="1279523"/>
                </a:lnTo>
                <a:lnTo>
                  <a:pt x="146565" y="1274829"/>
                </a:lnTo>
                <a:lnTo>
                  <a:pt x="130886" y="1268916"/>
                </a:lnTo>
                <a:lnTo>
                  <a:pt x="115818" y="1261841"/>
                </a:lnTo>
                <a:lnTo>
                  <a:pt x="101417" y="1253657"/>
                </a:lnTo>
                <a:lnTo>
                  <a:pt x="87738" y="1244421"/>
                </a:lnTo>
                <a:lnTo>
                  <a:pt x="74837" y="1234186"/>
                </a:lnTo>
                <a:lnTo>
                  <a:pt x="62768" y="1223010"/>
                </a:lnTo>
                <a:lnTo>
                  <a:pt x="51586" y="1210945"/>
                </a:lnTo>
                <a:lnTo>
                  <a:pt x="41348" y="1198047"/>
                </a:lnTo>
                <a:lnTo>
                  <a:pt x="32107" y="1184372"/>
                </a:lnTo>
                <a:lnTo>
                  <a:pt x="23920" y="1169975"/>
                </a:lnTo>
                <a:lnTo>
                  <a:pt x="16841" y="1154910"/>
                </a:lnTo>
                <a:lnTo>
                  <a:pt x="10925" y="1139232"/>
                </a:lnTo>
                <a:lnTo>
                  <a:pt x="6228" y="1122997"/>
                </a:lnTo>
                <a:lnTo>
                  <a:pt x="2804" y="1106260"/>
                </a:lnTo>
                <a:lnTo>
                  <a:pt x="710" y="1089075"/>
                </a:lnTo>
                <a:lnTo>
                  <a:pt x="0" y="1071499"/>
                </a:lnTo>
                <a:lnTo>
                  <a:pt x="0" y="21424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4929936"/>
            <a:ext cx="8229600" cy="856805"/>
          </a:xfrm>
          <a:custGeom>
            <a:avLst/>
            <a:gdLst/>
            <a:ahLst/>
            <a:cxnLst/>
            <a:rect l="l" t="t" r="r" b="b"/>
            <a:pathLst>
              <a:path w="8229600" h="856805">
                <a:moveTo>
                  <a:pt x="0" y="856805"/>
                </a:moveTo>
                <a:lnTo>
                  <a:pt x="8229600" y="856805"/>
                </a:lnTo>
                <a:lnTo>
                  <a:pt x="8229600" y="0"/>
                </a:lnTo>
                <a:lnTo>
                  <a:pt x="0" y="0"/>
                </a:lnTo>
                <a:lnTo>
                  <a:pt x="0" y="856805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8680" y="4038600"/>
            <a:ext cx="6217920" cy="1393190"/>
          </a:xfrm>
          <a:custGeom>
            <a:avLst/>
            <a:gdLst/>
            <a:ahLst/>
            <a:cxnLst/>
            <a:rect l="l" t="t" r="r" b="b"/>
            <a:pathLst>
              <a:path w="6217920" h="1393189">
                <a:moveTo>
                  <a:pt x="0" y="232156"/>
                </a:moveTo>
                <a:lnTo>
                  <a:pt x="0" y="1161033"/>
                </a:lnTo>
                <a:lnTo>
                  <a:pt x="769" y="1180064"/>
                </a:lnTo>
                <a:lnTo>
                  <a:pt x="11838" y="1234385"/>
                </a:lnTo>
                <a:lnTo>
                  <a:pt x="34789" y="1283291"/>
                </a:lnTo>
                <a:lnTo>
                  <a:pt x="68011" y="1325165"/>
                </a:lnTo>
                <a:lnTo>
                  <a:pt x="109890" y="1358390"/>
                </a:lnTo>
                <a:lnTo>
                  <a:pt x="158811" y="1381347"/>
                </a:lnTo>
                <a:lnTo>
                  <a:pt x="213162" y="1392419"/>
                </a:lnTo>
                <a:lnTo>
                  <a:pt x="232206" y="1393190"/>
                </a:lnTo>
                <a:lnTo>
                  <a:pt x="5985764" y="1393190"/>
                </a:lnTo>
                <a:lnTo>
                  <a:pt x="6041571" y="1386438"/>
                </a:lnTo>
                <a:lnTo>
                  <a:pt x="6092476" y="1367263"/>
                </a:lnTo>
                <a:lnTo>
                  <a:pt x="6136870" y="1337281"/>
                </a:lnTo>
                <a:lnTo>
                  <a:pt x="6173142" y="1298110"/>
                </a:lnTo>
                <a:lnTo>
                  <a:pt x="6199683" y="1251368"/>
                </a:lnTo>
                <a:lnTo>
                  <a:pt x="6214882" y="1198673"/>
                </a:lnTo>
                <a:lnTo>
                  <a:pt x="6217920" y="1161033"/>
                </a:lnTo>
                <a:lnTo>
                  <a:pt x="6217920" y="232156"/>
                </a:lnTo>
                <a:lnTo>
                  <a:pt x="6211176" y="176390"/>
                </a:lnTo>
                <a:lnTo>
                  <a:pt x="6192017" y="125499"/>
                </a:lnTo>
                <a:lnTo>
                  <a:pt x="6162053" y="81101"/>
                </a:lnTo>
                <a:lnTo>
                  <a:pt x="6122895" y="44813"/>
                </a:lnTo>
                <a:lnTo>
                  <a:pt x="6076152" y="18254"/>
                </a:lnTo>
                <a:lnTo>
                  <a:pt x="6023433" y="3040"/>
                </a:lnTo>
                <a:lnTo>
                  <a:pt x="5985764" y="0"/>
                </a:lnTo>
                <a:lnTo>
                  <a:pt x="232206" y="0"/>
                </a:lnTo>
                <a:lnTo>
                  <a:pt x="176404" y="6751"/>
                </a:lnTo>
                <a:lnTo>
                  <a:pt x="125494" y="25926"/>
                </a:lnTo>
                <a:lnTo>
                  <a:pt x="81088" y="55908"/>
                </a:lnTo>
                <a:lnTo>
                  <a:pt x="44802" y="95079"/>
                </a:lnTo>
                <a:lnTo>
                  <a:pt x="18247" y="141821"/>
                </a:lnTo>
                <a:lnTo>
                  <a:pt x="3039" y="194516"/>
                </a:lnTo>
                <a:lnTo>
                  <a:pt x="0" y="232156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pPr algn="ctr"/>
            <a:endParaRPr lang="en-US" sz="2800" dirty="0" smtClean="0"/>
          </a:p>
          <a:p>
            <a:pPr algn="ctr"/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kultur</a:t>
            </a:r>
            <a:endParaRPr sz="2800" dirty="0"/>
          </a:p>
        </p:txBody>
      </p:sp>
      <p:sp>
        <p:nvSpPr>
          <p:cNvPr id="15" name="object 15"/>
          <p:cNvSpPr/>
          <p:nvPr/>
        </p:nvSpPr>
        <p:spPr>
          <a:xfrm>
            <a:off x="868680" y="4038600"/>
            <a:ext cx="6217920" cy="1393190"/>
          </a:xfrm>
          <a:custGeom>
            <a:avLst/>
            <a:gdLst/>
            <a:ahLst/>
            <a:cxnLst/>
            <a:rect l="l" t="t" r="r" b="b"/>
            <a:pathLst>
              <a:path w="6217920" h="1393189">
                <a:moveTo>
                  <a:pt x="0" y="232156"/>
                </a:moveTo>
                <a:lnTo>
                  <a:pt x="769" y="213125"/>
                </a:lnTo>
                <a:lnTo>
                  <a:pt x="3039" y="194516"/>
                </a:lnTo>
                <a:lnTo>
                  <a:pt x="6748" y="176390"/>
                </a:lnTo>
                <a:lnTo>
                  <a:pt x="11838" y="158804"/>
                </a:lnTo>
                <a:lnTo>
                  <a:pt x="18247" y="141821"/>
                </a:lnTo>
                <a:lnTo>
                  <a:pt x="25918" y="125499"/>
                </a:lnTo>
                <a:lnTo>
                  <a:pt x="34789" y="109898"/>
                </a:lnTo>
                <a:lnTo>
                  <a:pt x="44802" y="95079"/>
                </a:lnTo>
                <a:lnTo>
                  <a:pt x="55896" y="81101"/>
                </a:lnTo>
                <a:lnTo>
                  <a:pt x="68011" y="68024"/>
                </a:lnTo>
                <a:lnTo>
                  <a:pt x="81088" y="55908"/>
                </a:lnTo>
                <a:lnTo>
                  <a:pt x="95068" y="44813"/>
                </a:lnTo>
                <a:lnTo>
                  <a:pt x="109890" y="34799"/>
                </a:lnTo>
                <a:lnTo>
                  <a:pt x="125494" y="25926"/>
                </a:lnTo>
                <a:lnTo>
                  <a:pt x="141821" y="18254"/>
                </a:lnTo>
                <a:lnTo>
                  <a:pt x="158811" y="11842"/>
                </a:lnTo>
                <a:lnTo>
                  <a:pt x="176404" y="6751"/>
                </a:lnTo>
                <a:lnTo>
                  <a:pt x="194541" y="3040"/>
                </a:lnTo>
                <a:lnTo>
                  <a:pt x="213162" y="770"/>
                </a:lnTo>
                <a:lnTo>
                  <a:pt x="232206" y="0"/>
                </a:lnTo>
                <a:lnTo>
                  <a:pt x="5985764" y="0"/>
                </a:lnTo>
                <a:lnTo>
                  <a:pt x="6004811" y="770"/>
                </a:lnTo>
                <a:lnTo>
                  <a:pt x="6023433" y="3040"/>
                </a:lnTo>
                <a:lnTo>
                  <a:pt x="6041571" y="6751"/>
                </a:lnTo>
                <a:lnTo>
                  <a:pt x="6059163" y="11842"/>
                </a:lnTo>
                <a:lnTo>
                  <a:pt x="6076152" y="18254"/>
                </a:lnTo>
                <a:lnTo>
                  <a:pt x="6092476" y="25926"/>
                </a:lnTo>
                <a:lnTo>
                  <a:pt x="6108077" y="34799"/>
                </a:lnTo>
                <a:lnTo>
                  <a:pt x="6122895" y="44813"/>
                </a:lnTo>
                <a:lnTo>
                  <a:pt x="6136870" y="55908"/>
                </a:lnTo>
                <a:lnTo>
                  <a:pt x="6149943" y="68024"/>
                </a:lnTo>
                <a:lnTo>
                  <a:pt x="6162053" y="81101"/>
                </a:lnTo>
                <a:lnTo>
                  <a:pt x="6173142" y="95079"/>
                </a:lnTo>
                <a:lnTo>
                  <a:pt x="6183150" y="109898"/>
                </a:lnTo>
                <a:lnTo>
                  <a:pt x="6192017" y="125499"/>
                </a:lnTo>
                <a:lnTo>
                  <a:pt x="6199683" y="141821"/>
                </a:lnTo>
                <a:lnTo>
                  <a:pt x="6206089" y="158804"/>
                </a:lnTo>
                <a:lnTo>
                  <a:pt x="6211176" y="176390"/>
                </a:lnTo>
                <a:lnTo>
                  <a:pt x="6214882" y="194516"/>
                </a:lnTo>
                <a:lnTo>
                  <a:pt x="6217150" y="213125"/>
                </a:lnTo>
                <a:lnTo>
                  <a:pt x="6217920" y="232156"/>
                </a:lnTo>
                <a:lnTo>
                  <a:pt x="6217920" y="1161033"/>
                </a:lnTo>
                <a:lnTo>
                  <a:pt x="6217150" y="1180064"/>
                </a:lnTo>
                <a:lnTo>
                  <a:pt x="6214882" y="1198673"/>
                </a:lnTo>
                <a:lnTo>
                  <a:pt x="6211176" y="1216799"/>
                </a:lnTo>
                <a:lnTo>
                  <a:pt x="6206089" y="1234385"/>
                </a:lnTo>
                <a:lnTo>
                  <a:pt x="6199683" y="1251368"/>
                </a:lnTo>
                <a:lnTo>
                  <a:pt x="6192017" y="1267690"/>
                </a:lnTo>
                <a:lnTo>
                  <a:pt x="6183150" y="1283291"/>
                </a:lnTo>
                <a:lnTo>
                  <a:pt x="6173142" y="1298110"/>
                </a:lnTo>
                <a:lnTo>
                  <a:pt x="6162053" y="1312088"/>
                </a:lnTo>
                <a:lnTo>
                  <a:pt x="6149943" y="1325165"/>
                </a:lnTo>
                <a:lnTo>
                  <a:pt x="6136870" y="1337281"/>
                </a:lnTo>
                <a:lnTo>
                  <a:pt x="6122895" y="1348376"/>
                </a:lnTo>
                <a:lnTo>
                  <a:pt x="6108077" y="1358390"/>
                </a:lnTo>
                <a:lnTo>
                  <a:pt x="6092476" y="1367263"/>
                </a:lnTo>
                <a:lnTo>
                  <a:pt x="6076152" y="1374935"/>
                </a:lnTo>
                <a:lnTo>
                  <a:pt x="6059163" y="1381347"/>
                </a:lnTo>
                <a:lnTo>
                  <a:pt x="6041571" y="1386438"/>
                </a:lnTo>
                <a:lnTo>
                  <a:pt x="6023433" y="1390149"/>
                </a:lnTo>
                <a:lnTo>
                  <a:pt x="6004811" y="1392419"/>
                </a:lnTo>
                <a:lnTo>
                  <a:pt x="5985764" y="1393190"/>
                </a:lnTo>
                <a:lnTo>
                  <a:pt x="232206" y="1393190"/>
                </a:lnTo>
                <a:lnTo>
                  <a:pt x="213162" y="1392419"/>
                </a:lnTo>
                <a:lnTo>
                  <a:pt x="194541" y="1390149"/>
                </a:lnTo>
                <a:lnTo>
                  <a:pt x="176404" y="1386438"/>
                </a:lnTo>
                <a:lnTo>
                  <a:pt x="158811" y="1381347"/>
                </a:lnTo>
                <a:lnTo>
                  <a:pt x="141821" y="1374935"/>
                </a:lnTo>
                <a:lnTo>
                  <a:pt x="125494" y="1367263"/>
                </a:lnTo>
                <a:lnTo>
                  <a:pt x="109890" y="1358390"/>
                </a:lnTo>
                <a:lnTo>
                  <a:pt x="95068" y="1348376"/>
                </a:lnTo>
                <a:lnTo>
                  <a:pt x="81088" y="1337281"/>
                </a:lnTo>
                <a:lnTo>
                  <a:pt x="68011" y="1325165"/>
                </a:lnTo>
                <a:lnTo>
                  <a:pt x="55896" y="1312088"/>
                </a:lnTo>
                <a:lnTo>
                  <a:pt x="44802" y="1298110"/>
                </a:lnTo>
                <a:lnTo>
                  <a:pt x="34789" y="1283291"/>
                </a:lnTo>
                <a:lnTo>
                  <a:pt x="25918" y="1267690"/>
                </a:lnTo>
                <a:lnTo>
                  <a:pt x="18247" y="1251368"/>
                </a:lnTo>
                <a:lnTo>
                  <a:pt x="11838" y="1234385"/>
                </a:lnTo>
                <a:lnTo>
                  <a:pt x="6748" y="1216799"/>
                </a:lnTo>
                <a:lnTo>
                  <a:pt x="3039" y="1198673"/>
                </a:lnTo>
                <a:lnTo>
                  <a:pt x="769" y="1180064"/>
                </a:lnTo>
                <a:lnTo>
                  <a:pt x="0" y="1161033"/>
                </a:lnTo>
                <a:lnTo>
                  <a:pt x="0" y="23215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91155" y="89454"/>
            <a:ext cx="52122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0578" y="89454"/>
            <a:ext cx="23614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57576" y="840299"/>
            <a:ext cx="3444746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Faktor</a:t>
            </a:r>
            <a:r>
              <a:rPr sz="3200" spc="-11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</a:t>
            </a:r>
            <a:r>
              <a:rPr sz="3200" spc="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ng</a:t>
            </a:r>
            <a:r>
              <a:rPr sz="3200" spc="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ungan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7005" y="2643403"/>
            <a:ext cx="5285977" cy="458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70"/>
              </a:lnSpc>
              <a:spcBef>
                <a:spcPts val="178"/>
              </a:spcBef>
            </a:pP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Fi</a:t>
            </a:r>
            <a:r>
              <a:rPr sz="5100" spc="9" baseline="3212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ik</a:t>
            </a:r>
            <a:r>
              <a:rPr sz="5100" spc="-50" baseline="321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(Fi</a:t>
            </a:r>
            <a:r>
              <a:rPr sz="5100" spc="9" baseline="3212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ik</a:t>
            </a:r>
            <a:r>
              <a:rPr sz="5100" spc="-25" baseline="321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&amp; Bu</a:t>
            </a:r>
            <a:r>
              <a:rPr sz="5100" spc="-25" baseline="3212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100" spc="-34" baseline="3212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5100" spc="-39" baseline="321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100" spc="-14" baseline="3212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5100" spc="9" baseline="3212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5100" spc="4" baseline="3212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5100" spc="19" baseline="3212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100" spc="0" baseline="3212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3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4929936"/>
            <a:ext cx="8229600" cy="856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2998152"/>
            <a:ext cx="8229600" cy="8568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457200" y="2179662"/>
            <a:ext cx="8229600" cy="907199"/>
          </a:xfrm>
          <a:custGeom>
            <a:avLst/>
            <a:gdLst/>
            <a:ahLst/>
            <a:cxnLst/>
            <a:rect l="l" t="t" r="r" b="b"/>
            <a:pathLst>
              <a:path w="8229600" h="907199">
                <a:moveTo>
                  <a:pt x="0" y="907199"/>
                </a:moveTo>
                <a:lnTo>
                  <a:pt x="8229600" y="907199"/>
                </a:lnTo>
                <a:lnTo>
                  <a:pt x="8229600" y="0"/>
                </a:lnTo>
                <a:lnTo>
                  <a:pt x="0" y="0"/>
                </a:lnTo>
                <a:lnTo>
                  <a:pt x="0" y="907199"/>
                </a:lnTo>
                <a:close/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8680" y="1648205"/>
            <a:ext cx="5760720" cy="1062736"/>
          </a:xfrm>
          <a:custGeom>
            <a:avLst/>
            <a:gdLst/>
            <a:ahLst/>
            <a:cxnLst/>
            <a:rect l="l" t="t" r="r" b="b"/>
            <a:pathLst>
              <a:path w="5760720" h="1062736">
                <a:moveTo>
                  <a:pt x="0" y="177165"/>
                </a:moveTo>
                <a:lnTo>
                  <a:pt x="0" y="885698"/>
                </a:lnTo>
                <a:lnTo>
                  <a:pt x="313" y="896319"/>
                </a:lnTo>
                <a:lnTo>
                  <a:pt x="8054" y="938642"/>
                </a:lnTo>
                <a:lnTo>
                  <a:pt x="25216" y="976800"/>
                </a:lnTo>
                <a:lnTo>
                  <a:pt x="50515" y="1009511"/>
                </a:lnTo>
                <a:lnTo>
                  <a:pt x="82667" y="1035492"/>
                </a:lnTo>
                <a:lnTo>
                  <a:pt x="120388" y="1053460"/>
                </a:lnTo>
                <a:lnTo>
                  <a:pt x="162394" y="1062132"/>
                </a:lnTo>
                <a:lnTo>
                  <a:pt x="177126" y="1062736"/>
                </a:lnTo>
                <a:lnTo>
                  <a:pt x="5583555" y="1062736"/>
                </a:lnTo>
                <a:lnTo>
                  <a:pt x="5622862" y="1058368"/>
                </a:lnTo>
                <a:lnTo>
                  <a:pt x="5662580" y="1044209"/>
                </a:lnTo>
                <a:lnTo>
                  <a:pt x="5697267" y="1021492"/>
                </a:lnTo>
                <a:lnTo>
                  <a:pt x="5725641" y="991499"/>
                </a:lnTo>
                <a:lnTo>
                  <a:pt x="5746425" y="955512"/>
                </a:lnTo>
                <a:lnTo>
                  <a:pt x="5758338" y="914814"/>
                </a:lnTo>
                <a:lnTo>
                  <a:pt x="5760720" y="885698"/>
                </a:lnTo>
                <a:lnTo>
                  <a:pt x="5760720" y="177165"/>
                </a:lnTo>
                <a:lnTo>
                  <a:pt x="5756333" y="137811"/>
                </a:lnTo>
                <a:lnTo>
                  <a:pt x="5742159" y="98132"/>
                </a:lnTo>
                <a:lnTo>
                  <a:pt x="5719430" y="63463"/>
                </a:lnTo>
                <a:lnTo>
                  <a:pt x="5689424" y="35091"/>
                </a:lnTo>
                <a:lnTo>
                  <a:pt x="5653420" y="14303"/>
                </a:lnTo>
                <a:lnTo>
                  <a:pt x="5612695" y="2383"/>
                </a:lnTo>
                <a:lnTo>
                  <a:pt x="5583555" y="0"/>
                </a:lnTo>
                <a:lnTo>
                  <a:pt x="177126" y="0"/>
                </a:lnTo>
                <a:lnTo>
                  <a:pt x="137789" y="4387"/>
                </a:lnTo>
                <a:lnTo>
                  <a:pt x="98104" y="18574"/>
                </a:lnTo>
                <a:lnTo>
                  <a:pt x="63438" y="41320"/>
                </a:lnTo>
                <a:lnTo>
                  <a:pt x="35074" y="71340"/>
                </a:lnTo>
                <a:lnTo>
                  <a:pt x="14294" y="107346"/>
                </a:lnTo>
                <a:lnTo>
                  <a:pt x="2382" y="148052"/>
                </a:lnTo>
                <a:lnTo>
                  <a:pt x="0" y="177165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8680" y="1648205"/>
            <a:ext cx="5760720" cy="1062736"/>
          </a:xfrm>
          <a:custGeom>
            <a:avLst/>
            <a:gdLst/>
            <a:ahLst/>
            <a:cxnLst/>
            <a:rect l="l" t="t" r="r" b="b"/>
            <a:pathLst>
              <a:path w="5760720" h="1062736">
                <a:moveTo>
                  <a:pt x="0" y="177165"/>
                </a:moveTo>
                <a:lnTo>
                  <a:pt x="603" y="162442"/>
                </a:lnTo>
                <a:lnTo>
                  <a:pt x="2382" y="148052"/>
                </a:lnTo>
                <a:lnTo>
                  <a:pt x="5288" y="134040"/>
                </a:lnTo>
                <a:lnTo>
                  <a:pt x="9275" y="120456"/>
                </a:lnTo>
                <a:lnTo>
                  <a:pt x="14294" y="107346"/>
                </a:lnTo>
                <a:lnTo>
                  <a:pt x="20299" y="94758"/>
                </a:lnTo>
                <a:lnTo>
                  <a:pt x="27241" y="82740"/>
                </a:lnTo>
                <a:lnTo>
                  <a:pt x="35074" y="71340"/>
                </a:lnTo>
                <a:lnTo>
                  <a:pt x="43749" y="60605"/>
                </a:lnTo>
                <a:lnTo>
                  <a:pt x="53219" y="50582"/>
                </a:lnTo>
                <a:lnTo>
                  <a:pt x="63438" y="41320"/>
                </a:lnTo>
                <a:lnTo>
                  <a:pt x="74356" y="32867"/>
                </a:lnTo>
                <a:lnTo>
                  <a:pt x="85927" y="25268"/>
                </a:lnTo>
                <a:lnTo>
                  <a:pt x="98104" y="18574"/>
                </a:lnTo>
                <a:lnTo>
                  <a:pt x="110838" y="12830"/>
                </a:lnTo>
                <a:lnTo>
                  <a:pt x="124082" y="8085"/>
                </a:lnTo>
                <a:lnTo>
                  <a:pt x="137789" y="4387"/>
                </a:lnTo>
                <a:lnTo>
                  <a:pt x="151911" y="1782"/>
                </a:lnTo>
                <a:lnTo>
                  <a:pt x="166401" y="319"/>
                </a:lnTo>
                <a:lnTo>
                  <a:pt x="177126" y="0"/>
                </a:lnTo>
                <a:lnTo>
                  <a:pt x="5583555" y="0"/>
                </a:lnTo>
                <a:lnTo>
                  <a:pt x="5598293" y="603"/>
                </a:lnTo>
                <a:lnTo>
                  <a:pt x="5612695" y="2383"/>
                </a:lnTo>
                <a:lnTo>
                  <a:pt x="5626716" y="5292"/>
                </a:lnTo>
                <a:lnTo>
                  <a:pt x="5640307" y="9281"/>
                </a:lnTo>
                <a:lnTo>
                  <a:pt x="5653420" y="14303"/>
                </a:lnTo>
                <a:lnTo>
                  <a:pt x="5666009" y="20310"/>
                </a:lnTo>
                <a:lnTo>
                  <a:pt x="5678026" y="27256"/>
                </a:lnTo>
                <a:lnTo>
                  <a:pt x="5689424" y="35091"/>
                </a:lnTo>
                <a:lnTo>
                  <a:pt x="5700156" y="43770"/>
                </a:lnTo>
                <a:lnTo>
                  <a:pt x="5710173" y="53243"/>
                </a:lnTo>
                <a:lnTo>
                  <a:pt x="5719430" y="63463"/>
                </a:lnTo>
                <a:lnTo>
                  <a:pt x="5727878" y="74383"/>
                </a:lnTo>
                <a:lnTo>
                  <a:pt x="5735470" y="85955"/>
                </a:lnTo>
                <a:lnTo>
                  <a:pt x="5742159" y="98132"/>
                </a:lnTo>
                <a:lnTo>
                  <a:pt x="5747897" y="110865"/>
                </a:lnTo>
                <a:lnTo>
                  <a:pt x="5752638" y="124107"/>
                </a:lnTo>
                <a:lnTo>
                  <a:pt x="5756333" y="137811"/>
                </a:lnTo>
                <a:lnTo>
                  <a:pt x="5758936" y="151929"/>
                </a:lnTo>
                <a:lnTo>
                  <a:pt x="5760399" y="166413"/>
                </a:lnTo>
                <a:lnTo>
                  <a:pt x="5760720" y="177165"/>
                </a:lnTo>
                <a:lnTo>
                  <a:pt x="5760720" y="885698"/>
                </a:lnTo>
                <a:lnTo>
                  <a:pt x="5760116" y="900422"/>
                </a:lnTo>
                <a:lnTo>
                  <a:pt x="5758338" y="914814"/>
                </a:lnTo>
                <a:lnTo>
                  <a:pt x="5755431" y="928824"/>
                </a:lnTo>
                <a:lnTo>
                  <a:pt x="5751444" y="942406"/>
                </a:lnTo>
                <a:lnTo>
                  <a:pt x="5746425" y="955512"/>
                </a:lnTo>
                <a:lnTo>
                  <a:pt x="5740419" y="968094"/>
                </a:lnTo>
                <a:lnTo>
                  <a:pt x="5733476" y="980106"/>
                </a:lnTo>
                <a:lnTo>
                  <a:pt x="5725641" y="991499"/>
                </a:lnTo>
                <a:lnTo>
                  <a:pt x="5716963" y="1002226"/>
                </a:lnTo>
                <a:lnTo>
                  <a:pt x="5707489" y="1012239"/>
                </a:lnTo>
                <a:lnTo>
                  <a:pt x="5697267" y="1021492"/>
                </a:lnTo>
                <a:lnTo>
                  <a:pt x="5686343" y="1029936"/>
                </a:lnTo>
                <a:lnTo>
                  <a:pt x="5674765" y="1037524"/>
                </a:lnTo>
                <a:lnTo>
                  <a:pt x="5662580" y="1044209"/>
                </a:lnTo>
                <a:lnTo>
                  <a:pt x="5649837" y="1049943"/>
                </a:lnTo>
                <a:lnTo>
                  <a:pt x="5636582" y="1054679"/>
                </a:lnTo>
                <a:lnTo>
                  <a:pt x="5622862" y="1058368"/>
                </a:lnTo>
                <a:lnTo>
                  <a:pt x="5608725" y="1060965"/>
                </a:lnTo>
                <a:lnTo>
                  <a:pt x="5594219" y="1062421"/>
                </a:lnTo>
                <a:lnTo>
                  <a:pt x="5583555" y="1062736"/>
                </a:lnTo>
                <a:lnTo>
                  <a:pt x="177126" y="1062736"/>
                </a:lnTo>
                <a:lnTo>
                  <a:pt x="162394" y="1062132"/>
                </a:lnTo>
                <a:lnTo>
                  <a:pt x="147995" y="1060353"/>
                </a:lnTo>
                <a:lnTo>
                  <a:pt x="133977" y="1057447"/>
                </a:lnTo>
                <a:lnTo>
                  <a:pt x="120388" y="1053460"/>
                </a:lnTo>
                <a:lnTo>
                  <a:pt x="107275" y="1048440"/>
                </a:lnTo>
                <a:lnTo>
                  <a:pt x="94685" y="1042435"/>
                </a:lnTo>
                <a:lnTo>
                  <a:pt x="82667" y="1035492"/>
                </a:lnTo>
                <a:lnTo>
                  <a:pt x="71267" y="1027659"/>
                </a:lnTo>
                <a:lnTo>
                  <a:pt x="60534" y="1018983"/>
                </a:lnTo>
                <a:lnTo>
                  <a:pt x="50515" y="1009511"/>
                </a:lnTo>
                <a:lnTo>
                  <a:pt x="41257" y="999292"/>
                </a:lnTo>
                <a:lnTo>
                  <a:pt x="32808" y="988373"/>
                </a:lnTo>
                <a:lnTo>
                  <a:pt x="25216" y="976800"/>
                </a:lnTo>
                <a:lnTo>
                  <a:pt x="18528" y="964623"/>
                </a:lnTo>
                <a:lnTo>
                  <a:pt x="12791" y="951888"/>
                </a:lnTo>
                <a:lnTo>
                  <a:pt x="8054" y="938642"/>
                </a:lnTo>
                <a:lnTo>
                  <a:pt x="4364" y="924934"/>
                </a:lnTo>
                <a:lnTo>
                  <a:pt x="1767" y="910810"/>
                </a:lnTo>
                <a:lnTo>
                  <a:pt x="313" y="896319"/>
                </a:lnTo>
                <a:lnTo>
                  <a:pt x="0" y="885698"/>
                </a:lnTo>
                <a:lnTo>
                  <a:pt x="0" y="177165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3812628"/>
            <a:ext cx="8229600" cy="907199"/>
          </a:xfrm>
          <a:custGeom>
            <a:avLst/>
            <a:gdLst/>
            <a:ahLst/>
            <a:cxnLst/>
            <a:rect l="l" t="t" r="r" b="b"/>
            <a:pathLst>
              <a:path w="8229600" h="907199">
                <a:moveTo>
                  <a:pt x="0" y="907199"/>
                </a:moveTo>
                <a:lnTo>
                  <a:pt x="8229600" y="907199"/>
                </a:lnTo>
                <a:lnTo>
                  <a:pt x="8229600" y="0"/>
                </a:lnTo>
                <a:lnTo>
                  <a:pt x="0" y="0"/>
                </a:lnTo>
                <a:lnTo>
                  <a:pt x="0" y="907199"/>
                </a:lnTo>
                <a:close/>
              </a:path>
            </a:pathLst>
          </a:custGeom>
          <a:ln w="25400">
            <a:solidFill>
              <a:srgbClr val="5FE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8680" y="3281172"/>
            <a:ext cx="5760720" cy="1062735"/>
          </a:xfrm>
          <a:custGeom>
            <a:avLst/>
            <a:gdLst/>
            <a:ahLst/>
            <a:cxnLst/>
            <a:rect l="l" t="t" r="r" b="b"/>
            <a:pathLst>
              <a:path w="5760720" h="1062735">
                <a:moveTo>
                  <a:pt x="0" y="177164"/>
                </a:moveTo>
                <a:lnTo>
                  <a:pt x="0" y="885697"/>
                </a:lnTo>
                <a:lnTo>
                  <a:pt x="313" y="896319"/>
                </a:lnTo>
                <a:lnTo>
                  <a:pt x="8054" y="938642"/>
                </a:lnTo>
                <a:lnTo>
                  <a:pt x="25216" y="976800"/>
                </a:lnTo>
                <a:lnTo>
                  <a:pt x="50515" y="1009511"/>
                </a:lnTo>
                <a:lnTo>
                  <a:pt x="82667" y="1035492"/>
                </a:lnTo>
                <a:lnTo>
                  <a:pt x="120388" y="1053460"/>
                </a:lnTo>
                <a:lnTo>
                  <a:pt x="162394" y="1062132"/>
                </a:lnTo>
                <a:lnTo>
                  <a:pt x="177126" y="1062735"/>
                </a:lnTo>
                <a:lnTo>
                  <a:pt x="5583555" y="1062735"/>
                </a:lnTo>
                <a:lnTo>
                  <a:pt x="5622862" y="1058368"/>
                </a:lnTo>
                <a:lnTo>
                  <a:pt x="5662580" y="1044209"/>
                </a:lnTo>
                <a:lnTo>
                  <a:pt x="5697267" y="1021492"/>
                </a:lnTo>
                <a:lnTo>
                  <a:pt x="5725641" y="991499"/>
                </a:lnTo>
                <a:lnTo>
                  <a:pt x="5746425" y="955512"/>
                </a:lnTo>
                <a:lnTo>
                  <a:pt x="5758338" y="914814"/>
                </a:lnTo>
                <a:lnTo>
                  <a:pt x="5760720" y="885697"/>
                </a:lnTo>
                <a:lnTo>
                  <a:pt x="5760720" y="177164"/>
                </a:lnTo>
                <a:lnTo>
                  <a:pt x="5756333" y="137811"/>
                </a:lnTo>
                <a:lnTo>
                  <a:pt x="5742159" y="98132"/>
                </a:lnTo>
                <a:lnTo>
                  <a:pt x="5719430" y="63463"/>
                </a:lnTo>
                <a:lnTo>
                  <a:pt x="5689424" y="35091"/>
                </a:lnTo>
                <a:lnTo>
                  <a:pt x="5653420" y="14303"/>
                </a:lnTo>
                <a:lnTo>
                  <a:pt x="5612695" y="2383"/>
                </a:lnTo>
                <a:lnTo>
                  <a:pt x="5583555" y="0"/>
                </a:lnTo>
                <a:lnTo>
                  <a:pt x="177126" y="0"/>
                </a:lnTo>
                <a:lnTo>
                  <a:pt x="137789" y="4387"/>
                </a:lnTo>
                <a:lnTo>
                  <a:pt x="98104" y="18574"/>
                </a:lnTo>
                <a:lnTo>
                  <a:pt x="63438" y="41320"/>
                </a:lnTo>
                <a:lnTo>
                  <a:pt x="35074" y="71340"/>
                </a:lnTo>
                <a:lnTo>
                  <a:pt x="14294" y="107346"/>
                </a:lnTo>
                <a:lnTo>
                  <a:pt x="2382" y="148052"/>
                </a:lnTo>
                <a:lnTo>
                  <a:pt x="0" y="177164"/>
                </a:lnTo>
                <a:close/>
              </a:path>
            </a:pathLst>
          </a:custGeom>
          <a:solidFill>
            <a:srgbClr val="5FE0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Faktor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pemungkin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68680" y="3281172"/>
            <a:ext cx="5760720" cy="1062735"/>
          </a:xfrm>
          <a:custGeom>
            <a:avLst/>
            <a:gdLst/>
            <a:ahLst/>
            <a:cxnLst/>
            <a:rect l="l" t="t" r="r" b="b"/>
            <a:pathLst>
              <a:path w="5760720" h="1062735">
                <a:moveTo>
                  <a:pt x="0" y="177164"/>
                </a:moveTo>
                <a:lnTo>
                  <a:pt x="603" y="162442"/>
                </a:lnTo>
                <a:lnTo>
                  <a:pt x="2382" y="148052"/>
                </a:lnTo>
                <a:lnTo>
                  <a:pt x="5288" y="134040"/>
                </a:lnTo>
                <a:lnTo>
                  <a:pt x="9275" y="120456"/>
                </a:lnTo>
                <a:lnTo>
                  <a:pt x="14294" y="107346"/>
                </a:lnTo>
                <a:lnTo>
                  <a:pt x="20299" y="94758"/>
                </a:lnTo>
                <a:lnTo>
                  <a:pt x="27241" y="82740"/>
                </a:lnTo>
                <a:lnTo>
                  <a:pt x="35074" y="71340"/>
                </a:lnTo>
                <a:lnTo>
                  <a:pt x="43749" y="60605"/>
                </a:lnTo>
                <a:lnTo>
                  <a:pt x="53219" y="50582"/>
                </a:lnTo>
                <a:lnTo>
                  <a:pt x="63438" y="41320"/>
                </a:lnTo>
                <a:lnTo>
                  <a:pt x="74356" y="32867"/>
                </a:lnTo>
                <a:lnTo>
                  <a:pt x="85927" y="25268"/>
                </a:lnTo>
                <a:lnTo>
                  <a:pt x="98104" y="18574"/>
                </a:lnTo>
                <a:lnTo>
                  <a:pt x="110838" y="12830"/>
                </a:lnTo>
                <a:lnTo>
                  <a:pt x="124082" y="8085"/>
                </a:lnTo>
                <a:lnTo>
                  <a:pt x="137789" y="4387"/>
                </a:lnTo>
                <a:lnTo>
                  <a:pt x="151911" y="1782"/>
                </a:lnTo>
                <a:lnTo>
                  <a:pt x="166401" y="319"/>
                </a:lnTo>
                <a:lnTo>
                  <a:pt x="177126" y="0"/>
                </a:lnTo>
                <a:lnTo>
                  <a:pt x="5583555" y="0"/>
                </a:lnTo>
                <a:lnTo>
                  <a:pt x="5598293" y="603"/>
                </a:lnTo>
                <a:lnTo>
                  <a:pt x="5612695" y="2383"/>
                </a:lnTo>
                <a:lnTo>
                  <a:pt x="5626716" y="5292"/>
                </a:lnTo>
                <a:lnTo>
                  <a:pt x="5640307" y="9281"/>
                </a:lnTo>
                <a:lnTo>
                  <a:pt x="5653420" y="14303"/>
                </a:lnTo>
                <a:lnTo>
                  <a:pt x="5666009" y="20310"/>
                </a:lnTo>
                <a:lnTo>
                  <a:pt x="5678026" y="27256"/>
                </a:lnTo>
                <a:lnTo>
                  <a:pt x="5689424" y="35091"/>
                </a:lnTo>
                <a:lnTo>
                  <a:pt x="5700156" y="43770"/>
                </a:lnTo>
                <a:lnTo>
                  <a:pt x="5710173" y="53243"/>
                </a:lnTo>
                <a:lnTo>
                  <a:pt x="5719430" y="63463"/>
                </a:lnTo>
                <a:lnTo>
                  <a:pt x="5727878" y="74383"/>
                </a:lnTo>
                <a:lnTo>
                  <a:pt x="5735470" y="85955"/>
                </a:lnTo>
                <a:lnTo>
                  <a:pt x="5742159" y="98132"/>
                </a:lnTo>
                <a:lnTo>
                  <a:pt x="5747897" y="110865"/>
                </a:lnTo>
                <a:lnTo>
                  <a:pt x="5752638" y="124107"/>
                </a:lnTo>
                <a:lnTo>
                  <a:pt x="5756333" y="137811"/>
                </a:lnTo>
                <a:lnTo>
                  <a:pt x="5758936" y="151929"/>
                </a:lnTo>
                <a:lnTo>
                  <a:pt x="5760399" y="166413"/>
                </a:lnTo>
                <a:lnTo>
                  <a:pt x="5760720" y="177164"/>
                </a:lnTo>
                <a:lnTo>
                  <a:pt x="5760720" y="885697"/>
                </a:lnTo>
                <a:lnTo>
                  <a:pt x="5760116" y="900422"/>
                </a:lnTo>
                <a:lnTo>
                  <a:pt x="5758338" y="914814"/>
                </a:lnTo>
                <a:lnTo>
                  <a:pt x="5755431" y="928824"/>
                </a:lnTo>
                <a:lnTo>
                  <a:pt x="5751444" y="942406"/>
                </a:lnTo>
                <a:lnTo>
                  <a:pt x="5746425" y="955512"/>
                </a:lnTo>
                <a:lnTo>
                  <a:pt x="5740419" y="968094"/>
                </a:lnTo>
                <a:lnTo>
                  <a:pt x="5733476" y="980106"/>
                </a:lnTo>
                <a:lnTo>
                  <a:pt x="5725641" y="991499"/>
                </a:lnTo>
                <a:lnTo>
                  <a:pt x="5716963" y="1002226"/>
                </a:lnTo>
                <a:lnTo>
                  <a:pt x="5707489" y="1012239"/>
                </a:lnTo>
                <a:lnTo>
                  <a:pt x="5697267" y="1021492"/>
                </a:lnTo>
                <a:lnTo>
                  <a:pt x="5686343" y="1029936"/>
                </a:lnTo>
                <a:lnTo>
                  <a:pt x="5674765" y="1037524"/>
                </a:lnTo>
                <a:lnTo>
                  <a:pt x="5662580" y="1044209"/>
                </a:lnTo>
                <a:lnTo>
                  <a:pt x="5649837" y="1049943"/>
                </a:lnTo>
                <a:lnTo>
                  <a:pt x="5636582" y="1054679"/>
                </a:lnTo>
                <a:lnTo>
                  <a:pt x="5622862" y="1058368"/>
                </a:lnTo>
                <a:lnTo>
                  <a:pt x="5608725" y="1060965"/>
                </a:lnTo>
                <a:lnTo>
                  <a:pt x="5594219" y="1062421"/>
                </a:lnTo>
                <a:lnTo>
                  <a:pt x="5583555" y="1062735"/>
                </a:lnTo>
                <a:lnTo>
                  <a:pt x="177126" y="1062735"/>
                </a:lnTo>
                <a:lnTo>
                  <a:pt x="162394" y="1062132"/>
                </a:lnTo>
                <a:lnTo>
                  <a:pt x="147995" y="1060353"/>
                </a:lnTo>
                <a:lnTo>
                  <a:pt x="133977" y="1057447"/>
                </a:lnTo>
                <a:lnTo>
                  <a:pt x="120388" y="1053460"/>
                </a:lnTo>
                <a:lnTo>
                  <a:pt x="107275" y="1048440"/>
                </a:lnTo>
                <a:lnTo>
                  <a:pt x="94685" y="1042435"/>
                </a:lnTo>
                <a:lnTo>
                  <a:pt x="82667" y="1035492"/>
                </a:lnTo>
                <a:lnTo>
                  <a:pt x="71267" y="1027659"/>
                </a:lnTo>
                <a:lnTo>
                  <a:pt x="60534" y="1018983"/>
                </a:lnTo>
                <a:lnTo>
                  <a:pt x="50515" y="1009511"/>
                </a:lnTo>
                <a:lnTo>
                  <a:pt x="41257" y="999292"/>
                </a:lnTo>
                <a:lnTo>
                  <a:pt x="32808" y="988373"/>
                </a:lnTo>
                <a:lnTo>
                  <a:pt x="25216" y="976800"/>
                </a:lnTo>
                <a:lnTo>
                  <a:pt x="18528" y="964623"/>
                </a:lnTo>
                <a:lnTo>
                  <a:pt x="12791" y="951888"/>
                </a:lnTo>
                <a:lnTo>
                  <a:pt x="8054" y="938642"/>
                </a:lnTo>
                <a:lnTo>
                  <a:pt x="4364" y="924934"/>
                </a:lnTo>
                <a:lnTo>
                  <a:pt x="1767" y="910810"/>
                </a:lnTo>
                <a:lnTo>
                  <a:pt x="313" y="896319"/>
                </a:lnTo>
                <a:lnTo>
                  <a:pt x="0" y="885697"/>
                </a:lnTo>
                <a:lnTo>
                  <a:pt x="0" y="17716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00" y="5445544"/>
            <a:ext cx="8229600" cy="907199"/>
          </a:xfrm>
          <a:custGeom>
            <a:avLst/>
            <a:gdLst/>
            <a:ahLst/>
            <a:cxnLst/>
            <a:rect l="l" t="t" r="r" b="b"/>
            <a:pathLst>
              <a:path w="8229600" h="907199">
                <a:moveTo>
                  <a:pt x="0" y="907199"/>
                </a:moveTo>
                <a:lnTo>
                  <a:pt x="8229600" y="907199"/>
                </a:lnTo>
                <a:lnTo>
                  <a:pt x="8229600" y="0"/>
                </a:lnTo>
                <a:lnTo>
                  <a:pt x="0" y="0"/>
                </a:lnTo>
                <a:lnTo>
                  <a:pt x="0" y="907199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8680" y="4914138"/>
            <a:ext cx="5760720" cy="1062761"/>
          </a:xfrm>
          <a:custGeom>
            <a:avLst/>
            <a:gdLst/>
            <a:ahLst/>
            <a:cxnLst/>
            <a:rect l="l" t="t" r="r" b="b"/>
            <a:pathLst>
              <a:path w="5760720" h="1062761">
                <a:moveTo>
                  <a:pt x="0" y="177164"/>
                </a:moveTo>
                <a:lnTo>
                  <a:pt x="0" y="885634"/>
                </a:lnTo>
                <a:lnTo>
                  <a:pt x="317" y="896329"/>
                </a:lnTo>
                <a:lnTo>
                  <a:pt x="8071" y="938655"/>
                </a:lnTo>
                <a:lnTo>
                  <a:pt x="25239" y="976817"/>
                </a:lnTo>
                <a:lnTo>
                  <a:pt x="50539" y="1009530"/>
                </a:lnTo>
                <a:lnTo>
                  <a:pt x="82688" y="1035514"/>
                </a:lnTo>
                <a:lnTo>
                  <a:pt x="120401" y="1053484"/>
                </a:lnTo>
                <a:lnTo>
                  <a:pt x="162398" y="1062157"/>
                </a:lnTo>
                <a:lnTo>
                  <a:pt x="177126" y="1062761"/>
                </a:lnTo>
                <a:lnTo>
                  <a:pt x="5583555" y="1062761"/>
                </a:lnTo>
                <a:lnTo>
                  <a:pt x="5622921" y="1058378"/>
                </a:lnTo>
                <a:lnTo>
                  <a:pt x="5662624" y="1044201"/>
                </a:lnTo>
                <a:lnTo>
                  <a:pt x="5697296" y="1021468"/>
                </a:lnTo>
                <a:lnTo>
                  <a:pt x="5725658" y="991461"/>
                </a:lnTo>
                <a:lnTo>
                  <a:pt x="5746432" y="955463"/>
                </a:lnTo>
                <a:lnTo>
                  <a:pt x="5758339" y="914755"/>
                </a:lnTo>
                <a:lnTo>
                  <a:pt x="5760720" y="885634"/>
                </a:lnTo>
                <a:lnTo>
                  <a:pt x="5760720" y="177164"/>
                </a:lnTo>
                <a:lnTo>
                  <a:pt x="5756333" y="137811"/>
                </a:lnTo>
                <a:lnTo>
                  <a:pt x="5742159" y="98132"/>
                </a:lnTo>
                <a:lnTo>
                  <a:pt x="5719430" y="63463"/>
                </a:lnTo>
                <a:lnTo>
                  <a:pt x="5689424" y="35091"/>
                </a:lnTo>
                <a:lnTo>
                  <a:pt x="5653420" y="14303"/>
                </a:lnTo>
                <a:lnTo>
                  <a:pt x="5612695" y="2383"/>
                </a:lnTo>
                <a:lnTo>
                  <a:pt x="5583555" y="0"/>
                </a:lnTo>
                <a:lnTo>
                  <a:pt x="177126" y="0"/>
                </a:lnTo>
                <a:lnTo>
                  <a:pt x="137789" y="4387"/>
                </a:lnTo>
                <a:lnTo>
                  <a:pt x="98104" y="18574"/>
                </a:lnTo>
                <a:lnTo>
                  <a:pt x="63438" y="41320"/>
                </a:lnTo>
                <a:lnTo>
                  <a:pt x="35074" y="71340"/>
                </a:lnTo>
                <a:lnTo>
                  <a:pt x="14294" y="107346"/>
                </a:lnTo>
                <a:lnTo>
                  <a:pt x="2382" y="148052"/>
                </a:lnTo>
                <a:lnTo>
                  <a:pt x="0" y="177164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Faktor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penguat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68680" y="4914138"/>
            <a:ext cx="5760720" cy="1062761"/>
          </a:xfrm>
          <a:custGeom>
            <a:avLst/>
            <a:gdLst/>
            <a:ahLst/>
            <a:cxnLst/>
            <a:rect l="l" t="t" r="r" b="b"/>
            <a:pathLst>
              <a:path w="5760720" h="1062761">
                <a:moveTo>
                  <a:pt x="0" y="177164"/>
                </a:moveTo>
                <a:lnTo>
                  <a:pt x="603" y="162442"/>
                </a:lnTo>
                <a:lnTo>
                  <a:pt x="2382" y="148052"/>
                </a:lnTo>
                <a:lnTo>
                  <a:pt x="5288" y="134040"/>
                </a:lnTo>
                <a:lnTo>
                  <a:pt x="9275" y="120456"/>
                </a:lnTo>
                <a:lnTo>
                  <a:pt x="14294" y="107346"/>
                </a:lnTo>
                <a:lnTo>
                  <a:pt x="20299" y="94758"/>
                </a:lnTo>
                <a:lnTo>
                  <a:pt x="27241" y="82740"/>
                </a:lnTo>
                <a:lnTo>
                  <a:pt x="35074" y="71340"/>
                </a:lnTo>
                <a:lnTo>
                  <a:pt x="43749" y="60605"/>
                </a:lnTo>
                <a:lnTo>
                  <a:pt x="53219" y="50582"/>
                </a:lnTo>
                <a:lnTo>
                  <a:pt x="63438" y="41320"/>
                </a:lnTo>
                <a:lnTo>
                  <a:pt x="74356" y="32867"/>
                </a:lnTo>
                <a:lnTo>
                  <a:pt x="85927" y="25268"/>
                </a:lnTo>
                <a:lnTo>
                  <a:pt x="98104" y="18574"/>
                </a:lnTo>
                <a:lnTo>
                  <a:pt x="110838" y="12830"/>
                </a:lnTo>
                <a:lnTo>
                  <a:pt x="124082" y="8085"/>
                </a:lnTo>
                <a:lnTo>
                  <a:pt x="137789" y="4387"/>
                </a:lnTo>
                <a:lnTo>
                  <a:pt x="151911" y="1782"/>
                </a:lnTo>
                <a:lnTo>
                  <a:pt x="166401" y="319"/>
                </a:lnTo>
                <a:lnTo>
                  <a:pt x="177126" y="0"/>
                </a:lnTo>
                <a:lnTo>
                  <a:pt x="5583555" y="0"/>
                </a:lnTo>
                <a:lnTo>
                  <a:pt x="5598293" y="603"/>
                </a:lnTo>
                <a:lnTo>
                  <a:pt x="5612695" y="2383"/>
                </a:lnTo>
                <a:lnTo>
                  <a:pt x="5626716" y="5292"/>
                </a:lnTo>
                <a:lnTo>
                  <a:pt x="5640307" y="9281"/>
                </a:lnTo>
                <a:lnTo>
                  <a:pt x="5653420" y="14303"/>
                </a:lnTo>
                <a:lnTo>
                  <a:pt x="5666009" y="20310"/>
                </a:lnTo>
                <a:lnTo>
                  <a:pt x="5678026" y="27256"/>
                </a:lnTo>
                <a:lnTo>
                  <a:pt x="5689424" y="35091"/>
                </a:lnTo>
                <a:lnTo>
                  <a:pt x="5700156" y="43770"/>
                </a:lnTo>
                <a:lnTo>
                  <a:pt x="5710173" y="53243"/>
                </a:lnTo>
                <a:lnTo>
                  <a:pt x="5719430" y="63463"/>
                </a:lnTo>
                <a:lnTo>
                  <a:pt x="5727878" y="74383"/>
                </a:lnTo>
                <a:lnTo>
                  <a:pt x="5735470" y="85955"/>
                </a:lnTo>
                <a:lnTo>
                  <a:pt x="5742159" y="98132"/>
                </a:lnTo>
                <a:lnTo>
                  <a:pt x="5747897" y="110865"/>
                </a:lnTo>
                <a:lnTo>
                  <a:pt x="5752638" y="124107"/>
                </a:lnTo>
                <a:lnTo>
                  <a:pt x="5756333" y="137811"/>
                </a:lnTo>
                <a:lnTo>
                  <a:pt x="5758936" y="151929"/>
                </a:lnTo>
                <a:lnTo>
                  <a:pt x="5760399" y="166413"/>
                </a:lnTo>
                <a:lnTo>
                  <a:pt x="5760720" y="177164"/>
                </a:lnTo>
                <a:lnTo>
                  <a:pt x="5760720" y="885634"/>
                </a:lnTo>
                <a:lnTo>
                  <a:pt x="5760116" y="900361"/>
                </a:lnTo>
                <a:lnTo>
                  <a:pt x="5758339" y="914755"/>
                </a:lnTo>
                <a:lnTo>
                  <a:pt x="5755434" y="928768"/>
                </a:lnTo>
                <a:lnTo>
                  <a:pt x="5751449" y="942353"/>
                </a:lnTo>
                <a:lnTo>
                  <a:pt x="5746432" y="955463"/>
                </a:lnTo>
                <a:lnTo>
                  <a:pt x="5740429" y="968049"/>
                </a:lnTo>
                <a:lnTo>
                  <a:pt x="5733489" y="980064"/>
                </a:lnTo>
                <a:lnTo>
                  <a:pt x="5725658" y="991461"/>
                </a:lnTo>
                <a:lnTo>
                  <a:pt x="5716984" y="1002193"/>
                </a:lnTo>
                <a:lnTo>
                  <a:pt x="5707514" y="1012211"/>
                </a:lnTo>
                <a:lnTo>
                  <a:pt x="5697296" y="1021468"/>
                </a:lnTo>
                <a:lnTo>
                  <a:pt x="5686376" y="1029917"/>
                </a:lnTo>
                <a:lnTo>
                  <a:pt x="5674803" y="1037511"/>
                </a:lnTo>
                <a:lnTo>
                  <a:pt x="5662624" y="1044201"/>
                </a:lnTo>
                <a:lnTo>
                  <a:pt x="5649886" y="1049941"/>
                </a:lnTo>
                <a:lnTo>
                  <a:pt x="5636636" y="1054682"/>
                </a:lnTo>
                <a:lnTo>
                  <a:pt x="5622921" y="1058378"/>
                </a:lnTo>
                <a:lnTo>
                  <a:pt x="5608790" y="1060980"/>
                </a:lnTo>
                <a:lnTo>
                  <a:pt x="5594289" y="1062442"/>
                </a:lnTo>
                <a:lnTo>
                  <a:pt x="5583555" y="1062761"/>
                </a:lnTo>
                <a:lnTo>
                  <a:pt x="177126" y="1062761"/>
                </a:lnTo>
                <a:lnTo>
                  <a:pt x="162398" y="1062157"/>
                </a:lnTo>
                <a:lnTo>
                  <a:pt x="148002" y="1060378"/>
                </a:lnTo>
                <a:lnTo>
                  <a:pt x="133988" y="1057471"/>
                </a:lnTo>
                <a:lnTo>
                  <a:pt x="120401" y="1053484"/>
                </a:lnTo>
                <a:lnTo>
                  <a:pt x="107291" y="1048463"/>
                </a:lnTo>
                <a:lnTo>
                  <a:pt x="94704" y="1042458"/>
                </a:lnTo>
                <a:lnTo>
                  <a:pt x="82688" y="1035514"/>
                </a:lnTo>
                <a:lnTo>
                  <a:pt x="71290" y="1027680"/>
                </a:lnTo>
                <a:lnTo>
                  <a:pt x="60558" y="1019003"/>
                </a:lnTo>
                <a:lnTo>
                  <a:pt x="50539" y="1009530"/>
                </a:lnTo>
                <a:lnTo>
                  <a:pt x="41282" y="999310"/>
                </a:lnTo>
                <a:lnTo>
                  <a:pt x="32833" y="988390"/>
                </a:lnTo>
                <a:lnTo>
                  <a:pt x="25239" y="976817"/>
                </a:lnTo>
                <a:lnTo>
                  <a:pt x="18550" y="964638"/>
                </a:lnTo>
                <a:lnTo>
                  <a:pt x="12811" y="951902"/>
                </a:lnTo>
                <a:lnTo>
                  <a:pt x="8071" y="938655"/>
                </a:lnTo>
                <a:lnTo>
                  <a:pt x="4377" y="924946"/>
                </a:lnTo>
                <a:lnTo>
                  <a:pt x="1776" y="910822"/>
                </a:lnTo>
                <a:lnTo>
                  <a:pt x="317" y="896329"/>
                </a:lnTo>
                <a:lnTo>
                  <a:pt x="0" y="885634"/>
                </a:lnTo>
                <a:lnTo>
                  <a:pt x="0" y="17716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71774" y="840299"/>
            <a:ext cx="2813646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Faktor</a:t>
            </a:r>
            <a:r>
              <a:rPr sz="3200" spc="-11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Peri</a:t>
            </a:r>
            <a:r>
              <a:rPr sz="3200" spc="14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u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26032" y="1954784"/>
            <a:ext cx="3560139" cy="482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65"/>
              </a:lnSpc>
              <a:spcBef>
                <a:spcPts val="188"/>
              </a:spcBef>
            </a:pPr>
            <a:r>
              <a:rPr sz="5400" spc="-94" baseline="3034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400" spc="-25" baseline="303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5400" spc="-29" baseline="3034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or</a:t>
            </a:r>
            <a:r>
              <a:rPr sz="5400" spc="-29" baseline="30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5400" spc="-50" baseline="303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400" spc="9" baseline="3034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5400" spc="-9" baseline="3034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400" spc="9" baseline="303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osisi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5445544"/>
            <a:ext cx="8229600" cy="90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200" y="3812628"/>
            <a:ext cx="8229600" cy="90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2179662"/>
            <a:ext cx="8229600" cy="90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5"/>
              </a:spcBef>
            </a:pPr>
            <a:endParaRPr sz="650"/>
          </a:p>
          <a:p>
            <a:pPr marL="698296">
              <a:lnSpc>
                <a:spcPct val="101725"/>
              </a:lnSpc>
              <a:spcBef>
                <a:spcPts val="9000"/>
              </a:spcBef>
            </a:pP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W</a:t>
            </a:r>
            <a:r>
              <a:rPr sz="6000" spc="-19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6000" spc="-8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e   </a:t>
            </a:r>
            <a:r>
              <a:rPr sz="6000" spc="133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Wh</a:t>
            </a:r>
            <a:r>
              <a:rPr sz="6000" spc="-2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n     </a:t>
            </a:r>
            <a:r>
              <a:rPr sz="6000" spc="124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How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57200" y="2176399"/>
            <a:ext cx="2571750" cy="1543050"/>
          </a:xfrm>
          <a:custGeom>
            <a:avLst/>
            <a:gdLst/>
            <a:ahLst/>
            <a:cxnLst/>
            <a:rect l="l" t="t" r="r" b="b"/>
            <a:pathLst>
              <a:path w="2571750" h="1543050">
                <a:moveTo>
                  <a:pt x="0" y="1543050"/>
                </a:moveTo>
                <a:lnTo>
                  <a:pt x="2571750" y="1543050"/>
                </a:lnTo>
                <a:lnTo>
                  <a:pt x="2571750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286125" y="2176399"/>
            <a:ext cx="2571750" cy="1543050"/>
          </a:xfrm>
          <a:custGeom>
            <a:avLst/>
            <a:gdLst/>
            <a:ahLst/>
            <a:cxnLst/>
            <a:rect l="l" t="t" r="r" b="b"/>
            <a:pathLst>
              <a:path w="2571750" h="1543050">
                <a:moveTo>
                  <a:pt x="0" y="1543050"/>
                </a:moveTo>
                <a:lnTo>
                  <a:pt x="2571750" y="1543050"/>
                </a:lnTo>
                <a:lnTo>
                  <a:pt x="2571750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48D1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115050" y="2176399"/>
            <a:ext cx="2571750" cy="1543050"/>
          </a:xfrm>
          <a:custGeom>
            <a:avLst/>
            <a:gdLst/>
            <a:ahLst/>
            <a:cxnLst/>
            <a:rect l="l" t="t" r="r" b="b"/>
            <a:pathLst>
              <a:path w="2571750" h="1543050">
                <a:moveTo>
                  <a:pt x="0" y="1543050"/>
                </a:moveTo>
                <a:lnTo>
                  <a:pt x="2571750" y="1543050"/>
                </a:lnTo>
                <a:lnTo>
                  <a:pt x="2571750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46DC5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7200" y="3976624"/>
            <a:ext cx="2571750" cy="1543050"/>
          </a:xfrm>
          <a:custGeom>
            <a:avLst/>
            <a:gdLst/>
            <a:ahLst/>
            <a:cxnLst/>
            <a:rect l="l" t="t" r="r" b="b"/>
            <a:pathLst>
              <a:path w="2571750" h="1543050">
                <a:moveTo>
                  <a:pt x="0" y="1543050"/>
                </a:moveTo>
                <a:lnTo>
                  <a:pt x="2571750" y="1543050"/>
                </a:lnTo>
                <a:lnTo>
                  <a:pt x="2571750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8DE6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Where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86125" y="3976624"/>
            <a:ext cx="2571750" cy="1543050"/>
          </a:xfrm>
          <a:custGeom>
            <a:avLst/>
            <a:gdLst/>
            <a:ahLst/>
            <a:cxnLst/>
            <a:rect l="l" t="t" r="r" b="b"/>
            <a:pathLst>
              <a:path w="2571750" h="1543050">
                <a:moveTo>
                  <a:pt x="0" y="1543050"/>
                </a:moveTo>
                <a:lnTo>
                  <a:pt x="2571750" y="1543050"/>
                </a:lnTo>
                <a:lnTo>
                  <a:pt x="2571750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EDEE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When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115050" y="3976624"/>
            <a:ext cx="2571750" cy="1543050"/>
          </a:xfrm>
          <a:custGeom>
            <a:avLst/>
            <a:gdLst/>
            <a:ahLst/>
            <a:cxnLst/>
            <a:rect l="l" t="t" r="r" b="b"/>
            <a:pathLst>
              <a:path w="2571750" h="1543050">
                <a:moveTo>
                  <a:pt x="0" y="1543050"/>
                </a:moveTo>
                <a:lnTo>
                  <a:pt x="2571750" y="1543050"/>
                </a:lnTo>
                <a:lnTo>
                  <a:pt x="2571750" y="0"/>
                </a:lnTo>
                <a:lnTo>
                  <a:pt x="0" y="0"/>
                </a:lnTo>
                <a:lnTo>
                  <a:pt x="0" y="1543050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How</a:t>
            </a:r>
            <a:endParaRPr sz="4000" dirty="0">
              <a:solidFill>
                <a:schemeClr val="bg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15050" y="2176399"/>
            <a:ext cx="2571750" cy="1543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47877">
              <a:lnSpc>
                <a:spcPct val="101725"/>
              </a:lnSpc>
              <a:spcBef>
                <a:spcPts val="1069"/>
              </a:spcBef>
            </a:pPr>
            <a:r>
              <a:rPr sz="6000" u="heavy" spc="0" dirty="0" smtClean="0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sz="6000" u="heavy" spc="-25" dirty="0" smtClean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6000" u="heavy" spc="0" dirty="0" smtClean="0">
                <a:solidFill>
                  <a:srgbClr val="0000FF"/>
                </a:solidFill>
                <a:latin typeface="Calibri"/>
                <a:cs typeface="Calibri"/>
              </a:rPr>
              <a:t>o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286125" y="2176399"/>
            <a:ext cx="2571750" cy="1543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583564">
              <a:lnSpc>
                <a:spcPct val="101725"/>
              </a:lnSpc>
              <a:spcBef>
                <a:spcPts val="1069"/>
              </a:spcBef>
            </a:pPr>
            <a:r>
              <a:rPr sz="6000" u="heavy" spc="0" dirty="0" smtClean="0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sz="6000" u="heavy" spc="-139" dirty="0" smtClean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6000" u="heavy" spc="0" dirty="0" smtClean="0">
                <a:solidFill>
                  <a:srgbClr val="0000FF"/>
                </a:solidFill>
                <a:latin typeface="Calibri"/>
                <a:cs typeface="Calibri"/>
              </a:rPr>
              <a:t>y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2176399"/>
            <a:ext cx="2571750" cy="1543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439216">
              <a:lnSpc>
                <a:spcPct val="101725"/>
              </a:lnSpc>
              <a:spcBef>
                <a:spcPts val="1069"/>
              </a:spcBef>
            </a:pPr>
            <a:r>
              <a:rPr sz="6000" u="heavy" spc="0" dirty="0" smtClean="0">
                <a:solidFill>
                  <a:srgbClr val="0000FF"/>
                </a:solidFill>
                <a:latin typeface="Calibri"/>
                <a:cs typeface="Calibri"/>
              </a:rPr>
              <a:t>W</a:t>
            </a:r>
            <a:r>
              <a:rPr sz="6000" u="heavy" spc="-25" dirty="0" smtClean="0">
                <a:solidFill>
                  <a:srgbClr val="0000FF"/>
                </a:solidFill>
                <a:latin typeface="Calibri"/>
                <a:cs typeface="Calibri"/>
              </a:rPr>
              <a:t>h</a:t>
            </a:r>
            <a:r>
              <a:rPr sz="6000" u="heavy" spc="-39" dirty="0" smtClean="0">
                <a:solidFill>
                  <a:srgbClr val="0000FF"/>
                </a:solidFill>
                <a:latin typeface="Calibri"/>
                <a:cs typeface="Calibri"/>
              </a:rPr>
              <a:t>a</a:t>
            </a:r>
            <a:r>
              <a:rPr sz="6000" u="heavy" spc="0" dirty="0" smtClean="0">
                <a:solidFill>
                  <a:srgbClr val="0000FF"/>
                </a:solidFill>
                <a:latin typeface="Calibri"/>
                <a:cs typeface="Calibri"/>
              </a:rPr>
              <a:t>t</a:t>
            </a:r>
            <a:endParaRPr sz="6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4"/>
              </a:spcBef>
            </a:pPr>
            <a:endParaRPr sz="800" dirty="0"/>
          </a:p>
          <a:p>
            <a:pPr marL="1203454" marR="6240671" algn="ctr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Pro</a:t>
            </a:r>
            <a:r>
              <a:rPr sz="3200" spc="4" dirty="0" smtClean="0">
                <a:latin typeface="Arial"/>
                <a:cs typeface="Arial"/>
              </a:rPr>
              <a:t>m</a:t>
            </a:r>
            <a:r>
              <a:rPr sz="3200" spc="9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es</a:t>
            </a:r>
            <a:endParaRPr sz="3200" dirty="0">
              <a:latin typeface="Arial"/>
              <a:cs typeface="Arial"/>
            </a:endParaRPr>
          </a:p>
          <a:p>
            <a:pPr marL="308635" marR="5343609" algn="ctr">
              <a:lnSpc>
                <a:spcPct val="95825"/>
              </a:lnSpc>
              <a:spcBef>
                <a:spcPts val="160"/>
              </a:spcBef>
            </a:pPr>
            <a:r>
              <a:rPr sz="3200" spc="-4" dirty="0" smtClean="0">
                <a:latin typeface="Arial"/>
                <a:cs typeface="Arial"/>
              </a:rPr>
              <a:t>(</a:t>
            </a:r>
            <a:r>
              <a:rPr sz="3200" spc="0" dirty="0" smtClean="0">
                <a:latin typeface="Arial"/>
                <a:cs typeface="Arial"/>
              </a:rPr>
              <a:t>Hea</a:t>
            </a:r>
            <a:r>
              <a:rPr sz="3200" spc="19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th</a:t>
            </a:r>
            <a:r>
              <a:rPr sz="3200" spc="-128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Pro</a:t>
            </a:r>
            <a:r>
              <a:rPr sz="3200" spc="14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ot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on)</a:t>
            </a:r>
            <a:endParaRPr sz="3200" dirty="0">
              <a:latin typeface="Arial"/>
              <a:cs typeface="Arial"/>
            </a:endParaRPr>
          </a:p>
          <a:p>
            <a:pPr marL="4442462" marR="692494" indent="-1488" algn="ctr">
              <a:lnSpc>
                <a:spcPct val="100041"/>
              </a:lnSpc>
              <a:spcBef>
                <a:spcPts val="4168"/>
              </a:spcBef>
            </a:pPr>
            <a:r>
              <a:rPr sz="3200" spc="0" dirty="0" smtClean="0">
                <a:latin typeface="Arial"/>
                <a:cs typeface="Arial"/>
              </a:rPr>
              <a:t>Upa</a:t>
            </a:r>
            <a:r>
              <a:rPr sz="3200" spc="-3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-67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me</a:t>
            </a:r>
            <a:r>
              <a:rPr sz="3200" spc="9" dirty="0" smtClean="0">
                <a:latin typeface="Arial"/>
                <a:cs typeface="Arial"/>
              </a:rPr>
              <a:t>m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arkan, Pen</a:t>
            </a:r>
            <a:r>
              <a:rPr sz="3200" spc="-2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eb</a:t>
            </a:r>
            <a:r>
              <a:rPr sz="3200" spc="9" dirty="0" smtClean="0">
                <a:latin typeface="Arial"/>
                <a:cs typeface="Arial"/>
              </a:rPr>
              <a:t>a</a:t>
            </a:r>
            <a:r>
              <a:rPr sz="3200" spc="-4" dirty="0" smtClean="0">
                <a:latin typeface="Arial"/>
                <a:cs typeface="Arial"/>
              </a:rPr>
              <a:t>r</a:t>
            </a:r>
            <a:r>
              <a:rPr sz="3200" spc="9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ua</a:t>
            </a:r>
            <a:r>
              <a:rPr sz="3200" spc="1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an, Memperkena</a:t>
            </a:r>
            <a:r>
              <a:rPr sz="3200" spc="14" dirty="0" smtClean="0">
                <a:latin typeface="Arial"/>
                <a:cs typeface="Arial"/>
              </a:rPr>
              <a:t>l</a:t>
            </a:r>
            <a:r>
              <a:rPr sz="3200" spc="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an Prog.</a:t>
            </a:r>
            <a:r>
              <a:rPr sz="3200" spc="-10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Ke</a:t>
            </a:r>
            <a:r>
              <a:rPr sz="3200" spc="19" dirty="0" smtClean="0">
                <a:latin typeface="Arial"/>
                <a:cs typeface="Arial"/>
              </a:rPr>
              <a:t>s</a:t>
            </a:r>
            <a:r>
              <a:rPr sz="3200" spc="-4" dirty="0" smtClean="0">
                <a:latin typeface="Wingdings"/>
                <a:cs typeface="Wingdings"/>
              </a:rPr>
              <a:t></a:t>
            </a:r>
            <a:r>
              <a:rPr sz="3200" spc="0" dirty="0" smtClean="0">
                <a:latin typeface="Arial"/>
                <a:cs typeface="Arial"/>
              </a:rPr>
              <a:t>Pend.</a:t>
            </a:r>
            <a:r>
              <a:rPr sz="3200" spc="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es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51351" y="1893951"/>
            <a:ext cx="649224" cy="3384550"/>
          </a:xfrm>
          <a:custGeom>
            <a:avLst/>
            <a:gdLst/>
            <a:ahLst/>
            <a:cxnLst/>
            <a:rect l="l" t="t" r="r" b="b"/>
            <a:pathLst>
              <a:path w="649224" h="3384550">
                <a:moveTo>
                  <a:pt x="649224" y="3384550"/>
                </a:moveTo>
                <a:lnTo>
                  <a:pt x="622594" y="3383614"/>
                </a:lnTo>
                <a:lnTo>
                  <a:pt x="596559" y="3380856"/>
                </a:lnTo>
                <a:lnTo>
                  <a:pt x="571201" y="3376347"/>
                </a:lnTo>
                <a:lnTo>
                  <a:pt x="546603" y="3370162"/>
                </a:lnTo>
                <a:lnTo>
                  <a:pt x="522851" y="3362372"/>
                </a:lnTo>
                <a:lnTo>
                  <a:pt x="500025" y="3353051"/>
                </a:lnTo>
                <a:lnTo>
                  <a:pt x="478211" y="3342270"/>
                </a:lnTo>
                <a:lnTo>
                  <a:pt x="457492" y="3330104"/>
                </a:lnTo>
                <a:lnTo>
                  <a:pt x="437951" y="3316624"/>
                </a:lnTo>
                <a:lnTo>
                  <a:pt x="419671" y="3301904"/>
                </a:lnTo>
                <a:lnTo>
                  <a:pt x="402736" y="3286016"/>
                </a:lnTo>
                <a:lnTo>
                  <a:pt x="387230" y="3269033"/>
                </a:lnTo>
                <a:lnTo>
                  <a:pt x="373235" y="3251028"/>
                </a:lnTo>
                <a:lnTo>
                  <a:pt x="360835" y="3232074"/>
                </a:lnTo>
                <a:lnTo>
                  <a:pt x="350115" y="3212242"/>
                </a:lnTo>
                <a:lnTo>
                  <a:pt x="341156" y="3191607"/>
                </a:lnTo>
                <a:lnTo>
                  <a:pt x="334043" y="3170241"/>
                </a:lnTo>
                <a:lnTo>
                  <a:pt x="328859" y="3148216"/>
                </a:lnTo>
                <a:lnTo>
                  <a:pt x="325687" y="3125606"/>
                </a:lnTo>
                <a:lnTo>
                  <a:pt x="324612" y="3102483"/>
                </a:lnTo>
                <a:lnTo>
                  <a:pt x="324612" y="1974215"/>
                </a:lnTo>
                <a:lnTo>
                  <a:pt x="323535" y="1951092"/>
                </a:lnTo>
                <a:lnTo>
                  <a:pt x="320361" y="1928485"/>
                </a:lnTo>
                <a:lnTo>
                  <a:pt x="315173" y="1906464"/>
                </a:lnTo>
                <a:lnTo>
                  <a:pt x="308055" y="1885103"/>
                </a:lnTo>
                <a:lnTo>
                  <a:pt x="299090" y="1864475"/>
                </a:lnTo>
                <a:lnTo>
                  <a:pt x="288364" y="1844651"/>
                </a:lnTo>
                <a:lnTo>
                  <a:pt x="275958" y="1825705"/>
                </a:lnTo>
                <a:lnTo>
                  <a:pt x="261957" y="1807708"/>
                </a:lnTo>
                <a:lnTo>
                  <a:pt x="246444" y="1790735"/>
                </a:lnTo>
                <a:lnTo>
                  <a:pt x="229504" y="1774856"/>
                </a:lnTo>
                <a:lnTo>
                  <a:pt x="211220" y="1760146"/>
                </a:lnTo>
                <a:lnTo>
                  <a:pt x="191676" y="1746675"/>
                </a:lnTo>
                <a:lnTo>
                  <a:pt x="170955" y="1734518"/>
                </a:lnTo>
                <a:lnTo>
                  <a:pt x="149142" y="1723746"/>
                </a:lnTo>
                <a:lnTo>
                  <a:pt x="126319" y="1714432"/>
                </a:lnTo>
                <a:lnTo>
                  <a:pt x="102571" y="1706649"/>
                </a:lnTo>
                <a:lnTo>
                  <a:pt x="77981" y="1700469"/>
                </a:lnTo>
                <a:lnTo>
                  <a:pt x="52634" y="1695965"/>
                </a:lnTo>
                <a:lnTo>
                  <a:pt x="26612" y="1693209"/>
                </a:lnTo>
                <a:lnTo>
                  <a:pt x="0" y="1692275"/>
                </a:lnTo>
                <a:lnTo>
                  <a:pt x="26612" y="1691339"/>
                </a:lnTo>
                <a:lnTo>
                  <a:pt x="52634" y="1688581"/>
                </a:lnTo>
                <a:lnTo>
                  <a:pt x="77981" y="1684072"/>
                </a:lnTo>
                <a:lnTo>
                  <a:pt x="102571" y="1677887"/>
                </a:lnTo>
                <a:lnTo>
                  <a:pt x="126319" y="1670097"/>
                </a:lnTo>
                <a:lnTo>
                  <a:pt x="149142" y="1660776"/>
                </a:lnTo>
                <a:lnTo>
                  <a:pt x="170955" y="1649995"/>
                </a:lnTo>
                <a:lnTo>
                  <a:pt x="191676" y="1637829"/>
                </a:lnTo>
                <a:lnTo>
                  <a:pt x="211220" y="1624349"/>
                </a:lnTo>
                <a:lnTo>
                  <a:pt x="229504" y="1609629"/>
                </a:lnTo>
                <a:lnTo>
                  <a:pt x="246444" y="1593741"/>
                </a:lnTo>
                <a:lnTo>
                  <a:pt x="261957" y="1576758"/>
                </a:lnTo>
                <a:lnTo>
                  <a:pt x="275958" y="1558753"/>
                </a:lnTo>
                <a:lnTo>
                  <a:pt x="288364" y="1539799"/>
                </a:lnTo>
                <a:lnTo>
                  <a:pt x="299090" y="1519967"/>
                </a:lnTo>
                <a:lnTo>
                  <a:pt x="308055" y="1499332"/>
                </a:lnTo>
                <a:lnTo>
                  <a:pt x="315173" y="1477966"/>
                </a:lnTo>
                <a:lnTo>
                  <a:pt x="320361" y="1455941"/>
                </a:lnTo>
                <a:lnTo>
                  <a:pt x="323535" y="1433331"/>
                </a:lnTo>
                <a:lnTo>
                  <a:pt x="324612" y="1410208"/>
                </a:lnTo>
                <a:lnTo>
                  <a:pt x="324612" y="281939"/>
                </a:lnTo>
                <a:lnTo>
                  <a:pt x="325687" y="258817"/>
                </a:lnTo>
                <a:lnTo>
                  <a:pt x="328859" y="236210"/>
                </a:lnTo>
                <a:lnTo>
                  <a:pt x="334043" y="214189"/>
                </a:lnTo>
                <a:lnTo>
                  <a:pt x="341156" y="192828"/>
                </a:lnTo>
                <a:lnTo>
                  <a:pt x="350115" y="172200"/>
                </a:lnTo>
                <a:lnTo>
                  <a:pt x="360835" y="152376"/>
                </a:lnTo>
                <a:lnTo>
                  <a:pt x="373235" y="133430"/>
                </a:lnTo>
                <a:lnTo>
                  <a:pt x="387230" y="115433"/>
                </a:lnTo>
                <a:lnTo>
                  <a:pt x="402736" y="98460"/>
                </a:lnTo>
                <a:lnTo>
                  <a:pt x="419671" y="82581"/>
                </a:lnTo>
                <a:lnTo>
                  <a:pt x="437951" y="67871"/>
                </a:lnTo>
                <a:lnTo>
                  <a:pt x="457492" y="54400"/>
                </a:lnTo>
                <a:lnTo>
                  <a:pt x="478211" y="42243"/>
                </a:lnTo>
                <a:lnTo>
                  <a:pt x="500025" y="31471"/>
                </a:lnTo>
                <a:lnTo>
                  <a:pt x="522851" y="22157"/>
                </a:lnTo>
                <a:lnTo>
                  <a:pt x="546603" y="14374"/>
                </a:lnTo>
                <a:lnTo>
                  <a:pt x="571201" y="8194"/>
                </a:lnTo>
                <a:lnTo>
                  <a:pt x="596559" y="3690"/>
                </a:lnTo>
                <a:lnTo>
                  <a:pt x="622594" y="934"/>
                </a:lnTo>
                <a:lnTo>
                  <a:pt x="649224" y="0"/>
                </a:lnTo>
              </a:path>
            </a:pathLst>
          </a:custGeom>
          <a:ln w="28574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52122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0578" y="89454"/>
            <a:ext cx="65431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92098" y="89454"/>
            <a:ext cx="162993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103880" y="840299"/>
            <a:ext cx="3152449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NDAHULUAN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54728" y="1808928"/>
            <a:ext cx="3956003" cy="9187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3371" marR="925621" algn="ctr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Bag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an</a:t>
            </a:r>
            <a:r>
              <a:rPr sz="3200" spc="-1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dari</a:t>
            </a:r>
            <a:endParaRPr sz="3200" dirty="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Fi</a:t>
            </a:r>
            <a:r>
              <a:rPr sz="3200" spc="14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8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Le</a:t>
            </a:r>
            <a:r>
              <a:rPr sz="3200" spc="14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el</a:t>
            </a:r>
            <a:r>
              <a:rPr sz="3200" spc="-8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Pre</a:t>
            </a:r>
            <a:r>
              <a:rPr sz="3200" spc="14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ent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on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1069</Words>
  <Application>Microsoft Office PowerPoint</Application>
  <PresentationFormat>On-screen Show (4:3)</PresentationFormat>
  <Paragraphs>265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Apex</vt:lpstr>
      <vt:lpstr>DASAR DASAR PROMOSI KESEHATAN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Definisi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membuat  rangkuman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DASAR PROMOSI KESEHATAN </dc:title>
  <cp:lastModifiedBy>Class</cp:lastModifiedBy>
  <cp:revision>8</cp:revision>
  <dcterms:modified xsi:type="dcterms:W3CDTF">2017-10-11T05:27:51Z</dcterms:modified>
</cp:coreProperties>
</file>