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82" r:id="rId3"/>
    <p:sldId id="257" r:id="rId4"/>
    <p:sldId id="258" r:id="rId5"/>
    <p:sldId id="283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4" r:id="rId2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10/11/2017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bject 21"/>
          <p:cNvSpPr/>
          <p:nvPr/>
        </p:nvSpPr>
        <p:spPr>
          <a:xfrm>
            <a:off x="457200" y="2031669"/>
            <a:ext cx="8229600" cy="629996"/>
          </a:xfrm>
          <a:custGeom>
            <a:avLst/>
            <a:gdLst/>
            <a:ahLst/>
            <a:cxnLst/>
            <a:rect l="l" t="t" r="r" b="b"/>
            <a:pathLst>
              <a:path w="8229600" h="629996">
                <a:moveTo>
                  <a:pt x="0" y="629996"/>
                </a:moveTo>
                <a:lnTo>
                  <a:pt x="8229600" y="629996"/>
                </a:lnTo>
                <a:lnTo>
                  <a:pt x="8229600" y="0"/>
                </a:lnTo>
                <a:lnTo>
                  <a:pt x="0" y="0"/>
                </a:lnTo>
                <a:lnTo>
                  <a:pt x="0" y="629996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868680" y="1662684"/>
            <a:ext cx="5760720" cy="737996"/>
          </a:xfrm>
          <a:custGeom>
            <a:avLst/>
            <a:gdLst/>
            <a:ahLst/>
            <a:cxnLst/>
            <a:rect l="l" t="t" r="r" b="b"/>
            <a:pathLst>
              <a:path w="5760720" h="737996">
                <a:moveTo>
                  <a:pt x="0" y="122936"/>
                </a:moveTo>
                <a:lnTo>
                  <a:pt x="0" y="614933"/>
                </a:lnTo>
                <a:lnTo>
                  <a:pt x="425" y="625245"/>
                </a:lnTo>
                <a:lnTo>
                  <a:pt x="11219" y="666346"/>
                </a:lnTo>
                <a:lnTo>
                  <a:pt x="34576" y="700470"/>
                </a:lnTo>
                <a:lnTo>
                  <a:pt x="67837" y="724954"/>
                </a:lnTo>
                <a:lnTo>
                  <a:pt x="108346" y="737132"/>
                </a:lnTo>
                <a:lnTo>
                  <a:pt x="122999" y="737996"/>
                </a:lnTo>
                <a:lnTo>
                  <a:pt x="5637657" y="737996"/>
                </a:lnTo>
                <a:lnTo>
                  <a:pt x="5676050" y="731885"/>
                </a:lnTo>
                <a:lnTo>
                  <a:pt x="5712780" y="712400"/>
                </a:lnTo>
                <a:lnTo>
                  <a:pt x="5740761" y="682129"/>
                </a:lnTo>
                <a:lnTo>
                  <a:pt x="5757329" y="643731"/>
                </a:lnTo>
                <a:lnTo>
                  <a:pt x="5760720" y="614933"/>
                </a:lnTo>
                <a:lnTo>
                  <a:pt x="5760720" y="122936"/>
                </a:lnTo>
                <a:lnTo>
                  <a:pt x="5754633" y="84679"/>
                </a:lnTo>
                <a:lnTo>
                  <a:pt x="5735158" y="47958"/>
                </a:lnTo>
                <a:lnTo>
                  <a:pt x="5704881" y="19972"/>
                </a:lnTo>
                <a:lnTo>
                  <a:pt x="5666469" y="3393"/>
                </a:lnTo>
                <a:lnTo>
                  <a:pt x="5637657" y="0"/>
                </a:lnTo>
                <a:lnTo>
                  <a:pt x="122999" y="0"/>
                </a:lnTo>
                <a:lnTo>
                  <a:pt x="84731" y="6073"/>
                </a:lnTo>
                <a:lnTo>
                  <a:pt x="47972" y="25534"/>
                </a:lnTo>
                <a:lnTo>
                  <a:pt x="19972" y="55790"/>
                </a:lnTo>
                <a:lnTo>
                  <a:pt x="3392" y="94164"/>
                </a:lnTo>
                <a:lnTo>
                  <a:pt x="0" y="122936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68680" y="1662684"/>
            <a:ext cx="5760720" cy="737996"/>
          </a:xfrm>
          <a:custGeom>
            <a:avLst/>
            <a:gdLst/>
            <a:ahLst/>
            <a:cxnLst/>
            <a:rect l="l" t="t" r="r" b="b"/>
            <a:pathLst>
              <a:path w="5760720" h="737996">
                <a:moveTo>
                  <a:pt x="0" y="122936"/>
                </a:moveTo>
                <a:lnTo>
                  <a:pt x="864" y="108297"/>
                </a:lnTo>
                <a:lnTo>
                  <a:pt x="3392" y="94164"/>
                </a:lnTo>
                <a:lnTo>
                  <a:pt x="7485" y="80636"/>
                </a:lnTo>
                <a:lnTo>
                  <a:pt x="13045" y="67812"/>
                </a:lnTo>
                <a:lnTo>
                  <a:pt x="19972" y="55790"/>
                </a:lnTo>
                <a:lnTo>
                  <a:pt x="28168" y="44671"/>
                </a:lnTo>
                <a:lnTo>
                  <a:pt x="37534" y="34552"/>
                </a:lnTo>
                <a:lnTo>
                  <a:pt x="47972" y="25534"/>
                </a:lnTo>
                <a:lnTo>
                  <a:pt x="59383" y="17716"/>
                </a:lnTo>
                <a:lnTo>
                  <a:pt x="71669" y="11195"/>
                </a:lnTo>
                <a:lnTo>
                  <a:pt x="84731" y="6073"/>
                </a:lnTo>
                <a:lnTo>
                  <a:pt x="98470" y="2447"/>
                </a:lnTo>
                <a:lnTo>
                  <a:pt x="112788" y="418"/>
                </a:lnTo>
                <a:lnTo>
                  <a:pt x="122999" y="0"/>
                </a:lnTo>
                <a:lnTo>
                  <a:pt x="5637657" y="0"/>
                </a:lnTo>
                <a:lnTo>
                  <a:pt x="5652317" y="864"/>
                </a:lnTo>
                <a:lnTo>
                  <a:pt x="5666469" y="3393"/>
                </a:lnTo>
                <a:lnTo>
                  <a:pt x="5680012" y="7487"/>
                </a:lnTo>
                <a:lnTo>
                  <a:pt x="5692850" y="13046"/>
                </a:lnTo>
                <a:lnTo>
                  <a:pt x="5704881" y="19972"/>
                </a:lnTo>
                <a:lnTo>
                  <a:pt x="5716009" y="28165"/>
                </a:lnTo>
                <a:lnTo>
                  <a:pt x="5726135" y="37527"/>
                </a:lnTo>
                <a:lnTo>
                  <a:pt x="5735158" y="47958"/>
                </a:lnTo>
                <a:lnTo>
                  <a:pt x="5742982" y="59360"/>
                </a:lnTo>
                <a:lnTo>
                  <a:pt x="5749506" y="71634"/>
                </a:lnTo>
                <a:lnTo>
                  <a:pt x="5754633" y="84679"/>
                </a:lnTo>
                <a:lnTo>
                  <a:pt x="5758263" y="98398"/>
                </a:lnTo>
                <a:lnTo>
                  <a:pt x="5760297" y="112691"/>
                </a:lnTo>
                <a:lnTo>
                  <a:pt x="5760720" y="122936"/>
                </a:lnTo>
                <a:lnTo>
                  <a:pt x="5760720" y="614933"/>
                </a:lnTo>
                <a:lnTo>
                  <a:pt x="5759855" y="629587"/>
                </a:lnTo>
                <a:lnTo>
                  <a:pt x="5757329" y="643731"/>
                </a:lnTo>
                <a:lnTo>
                  <a:pt x="5753239" y="657269"/>
                </a:lnTo>
                <a:lnTo>
                  <a:pt x="5747683" y="670101"/>
                </a:lnTo>
                <a:lnTo>
                  <a:pt x="5740761" y="682129"/>
                </a:lnTo>
                <a:lnTo>
                  <a:pt x="5732571" y="693254"/>
                </a:lnTo>
                <a:lnTo>
                  <a:pt x="5723211" y="703377"/>
                </a:lnTo>
                <a:lnTo>
                  <a:pt x="5712780" y="712400"/>
                </a:lnTo>
                <a:lnTo>
                  <a:pt x="5701378" y="720225"/>
                </a:lnTo>
                <a:lnTo>
                  <a:pt x="5689101" y="726753"/>
                </a:lnTo>
                <a:lnTo>
                  <a:pt x="5676050" y="731885"/>
                </a:lnTo>
                <a:lnTo>
                  <a:pt x="5662322" y="735522"/>
                </a:lnTo>
                <a:lnTo>
                  <a:pt x="5648017" y="737566"/>
                </a:lnTo>
                <a:lnTo>
                  <a:pt x="5637657" y="737996"/>
                </a:lnTo>
                <a:lnTo>
                  <a:pt x="122999" y="737996"/>
                </a:lnTo>
                <a:lnTo>
                  <a:pt x="108346" y="737132"/>
                </a:lnTo>
                <a:lnTo>
                  <a:pt x="94202" y="734604"/>
                </a:lnTo>
                <a:lnTo>
                  <a:pt x="80666" y="730512"/>
                </a:lnTo>
                <a:lnTo>
                  <a:pt x="67837" y="724954"/>
                </a:lnTo>
                <a:lnTo>
                  <a:pt x="55814" y="718028"/>
                </a:lnTo>
                <a:lnTo>
                  <a:pt x="44694" y="709834"/>
                </a:lnTo>
                <a:lnTo>
                  <a:pt x="34576" y="700470"/>
                </a:lnTo>
                <a:lnTo>
                  <a:pt x="25558" y="690035"/>
                </a:lnTo>
                <a:lnTo>
                  <a:pt x="17740" y="678627"/>
                </a:lnTo>
                <a:lnTo>
                  <a:pt x="11219" y="666346"/>
                </a:lnTo>
                <a:lnTo>
                  <a:pt x="6094" y="653289"/>
                </a:lnTo>
                <a:lnTo>
                  <a:pt x="2463" y="639556"/>
                </a:lnTo>
                <a:lnTo>
                  <a:pt x="425" y="625245"/>
                </a:lnTo>
                <a:lnTo>
                  <a:pt x="0" y="614933"/>
                </a:lnTo>
                <a:lnTo>
                  <a:pt x="0" y="122936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7200" y="3165652"/>
            <a:ext cx="8229600" cy="629996"/>
          </a:xfrm>
          <a:custGeom>
            <a:avLst/>
            <a:gdLst/>
            <a:ahLst/>
            <a:cxnLst/>
            <a:rect l="l" t="t" r="r" b="b"/>
            <a:pathLst>
              <a:path w="8229600" h="629996">
                <a:moveTo>
                  <a:pt x="0" y="629996"/>
                </a:moveTo>
                <a:lnTo>
                  <a:pt x="8229600" y="629996"/>
                </a:lnTo>
                <a:lnTo>
                  <a:pt x="8229600" y="0"/>
                </a:lnTo>
                <a:lnTo>
                  <a:pt x="0" y="0"/>
                </a:lnTo>
                <a:lnTo>
                  <a:pt x="0" y="629996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868680" y="2796666"/>
            <a:ext cx="5760720" cy="737997"/>
          </a:xfrm>
          <a:custGeom>
            <a:avLst/>
            <a:gdLst/>
            <a:ahLst/>
            <a:cxnLst/>
            <a:rect l="l" t="t" r="r" b="b"/>
            <a:pathLst>
              <a:path w="5760720" h="737997">
                <a:moveTo>
                  <a:pt x="0" y="123062"/>
                </a:moveTo>
                <a:lnTo>
                  <a:pt x="0" y="615061"/>
                </a:lnTo>
                <a:lnTo>
                  <a:pt x="417" y="625273"/>
                </a:lnTo>
                <a:lnTo>
                  <a:pt x="11189" y="666385"/>
                </a:lnTo>
                <a:lnTo>
                  <a:pt x="34541" y="700500"/>
                </a:lnTo>
                <a:lnTo>
                  <a:pt x="67812" y="724967"/>
                </a:lnTo>
                <a:lnTo>
                  <a:pt x="108338" y="737133"/>
                </a:lnTo>
                <a:lnTo>
                  <a:pt x="122999" y="737997"/>
                </a:lnTo>
                <a:lnTo>
                  <a:pt x="5637657" y="737997"/>
                </a:lnTo>
                <a:lnTo>
                  <a:pt x="5675974" y="731922"/>
                </a:lnTo>
                <a:lnTo>
                  <a:pt x="5712735" y="712483"/>
                </a:lnTo>
                <a:lnTo>
                  <a:pt x="5740741" y="682247"/>
                </a:lnTo>
                <a:lnTo>
                  <a:pt x="5757325" y="643865"/>
                </a:lnTo>
                <a:lnTo>
                  <a:pt x="5760720" y="615061"/>
                </a:lnTo>
                <a:lnTo>
                  <a:pt x="5760720" y="123062"/>
                </a:lnTo>
                <a:lnTo>
                  <a:pt x="5754608" y="84669"/>
                </a:lnTo>
                <a:lnTo>
                  <a:pt x="5735123" y="47939"/>
                </a:lnTo>
                <a:lnTo>
                  <a:pt x="5704852" y="19958"/>
                </a:lnTo>
                <a:lnTo>
                  <a:pt x="5666454" y="3390"/>
                </a:lnTo>
                <a:lnTo>
                  <a:pt x="5637657" y="0"/>
                </a:lnTo>
                <a:lnTo>
                  <a:pt x="122999" y="0"/>
                </a:lnTo>
                <a:lnTo>
                  <a:pt x="84655" y="6099"/>
                </a:lnTo>
                <a:lnTo>
                  <a:pt x="47927" y="25578"/>
                </a:lnTo>
                <a:lnTo>
                  <a:pt x="19952" y="55852"/>
                </a:lnTo>
                <a:lnTo>
                  <a:pt x="3389" y="94258"/>
                </a:lnTo>
                <a:lnTo>
                  <a:pt x="0" y="123062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868680" y="2796666"/>
            <a:ext cx="5760720" cy="737997"/>
          </a:xfrm>
          <a:custGeom>
            <a:avLst/>
            <a:gdLst/>
            <a:ahLst/>
            <a:cxnLst/>
            <a:rect l="l" t="t" r="r" b="b"/>
            <a:pathLst>
              <a:path w="5760720" h="737997">
                <a:moveTo>
                  <a:pt x="0" y="123062"/>
                </a:moveTo>
                <a:lnTo>
                  <a:pt x="863" y="108406"/>
                </a:lnTo>
                <a:lnTo>
                  <a:pt x="3389" y="94258"/>
                </a:lnTo>
                <a:lnTo>
                  <a:pt x="7478" y="80717"/>
                </a:lnTo>
                <a:lnTo>
                  <a:pt x="13032" y="67882"/>
                </a:lnTo>
                <a:lnTo>
                  <a:pt x="19952" y="55852"/>
                </a:lnTo>
                <a:lnTo>
                  <a:pt x="28140" y="44726"/>
                </a:lnTo>
                <a:lnTo>
                  <a:pt x="37498" y="34602"/>
                </a:lnTo>
                <a:lnTo>
                  <a:pt x="47927" y="25578"/>
                </a:lnTo>
                <a:lnTo>
                  <a:pt x="59328" y="17754"/>
                </a:lnTo>
                <a:lnTo>
                  <a:pt x="71604" y="11228"/>
                </a:lnTo>
                <a:lnTo>
                  <a:pt x="84655" y="6099"/>
                </a:lnTo>
                <a:lnTo>
                  <a:pt x="98383" y="2465"/>
                </a:lnTo>
                <a:lnTo>
                  <a:pt x="112690" y="426"/>
                </a:lnTo>
                <a:lnTo>
                  <a:pt x="122999" y="0"/>
                </a:lnTo>
                <a:lnTo>
                  <a:pt x="5637657" y="0"/>
                </a:lnTo>
                <a:lnTo>
                  <a:pt x="5652310" y="864"/>
                </a:lnTo>
                <a:lnTo>
                  <a:pt x="5666454" y="3390"/>
                </a:lnTo>
                <a:lnTo>
                  <a:pt x="5679992" y="7480"/>
                </a:lnTo>
                <a:lnTo>
                  <a:pt x="5692824" y="13036"/>
                </a:lnTo>
                <a:lnTo>
                  <a:pt x="5704852" y="19958"/>
                </a:lnTo>
                <a:lnTo>
                  <a:pt x="5715977" y="28148"/>
                </a:lnTo>
                <a:lnTo>
                  <a:pt x="5726100" y="37508"/>
                </a:lnTo>
                <a:lnTo>
                  <a:pt x="5735123" y="47939"/>
                </a:lnTo>
                <a:lnTo>
                  <a:pt x="5742948" y="59341"/>
                </a:lnTo>
                <a:lnTo>
                  <a:pt x="5749476" y="71618"/>
                </a:lnTo>
                <a:lnTo>
                  <a:pt x="5754608" y="84669"/>
                </a:lnTo>
                <a:lnTo>
                  <a:pt x="5758245" y="98397"/>
                </a:lnTo>
                <a:lnTo>
                  <a:pt x="5760289" y="112702"/>
                </a:lnTo>
                <a:lnTo>
                  <a:pt x="5760720" y="123062"/>
                </a:lnTo>
                <a:lnTo>
                  <a:pt x="5760720" y="615061"/>
                </a:lnTo>
                <a:lnTo>
                  <a:pt x="5759855" y="629719"/>
                </a:lnTo>
                <a:lnTo>
                  <a:pt x="5757325" y="643865"/>
                </a:lnTo>
                <a:lnTo>
                  <a:pt x="5753231" y="657401"/>
                </a:lnTo>
                <a:lnTo>
                  <a:pt x="5747670" y="670227"/>
                </a:lnTo>
                <a:lnTo>
                  <a:pt x="5740741" y="682247"/>
                </a:lnTo>
                <a:lnTo>
                  <a:pt x="5732543" y="693362"/>
                </a:lnTo>
                <a:lnTo>
                  <a:pt x="5723175" y="703473"/>
                </a:lnTo>
                <a:lnTo>
                  <a:pt x="5712735" y="712483"/>
                </a:lnTo>
                <a:lnTo>
                  <a:pt x="5701323" y="720293"/>
                </a:lnTo>
                <a:lnTo>
                  <a:pt x="5689036" y="726806"/>
                </a:lnTo>
                <a:lnTo>
                  <a:pt x="5675974" y="731922"/>
                </a:lnTo>
                <a:lnTo>
                  <a:pt x="5662235" y="735545"/>
                </a:lnTo>
                <a:lnTo>
                  <a:pt x="5647919" y="737575"/>
                </a:lnTo>
                <a:lnTo>
                  <a:pt x="5637657" y="737997"/>
                </a:lnTo>
                <a:lnTo>
                  <a:pt x="122999" y="737997"/>
                </a:lnTo>
                <a:lnTo>
                  <a:pt x="108338" y="737133"/>
                </a:lnTo>
                <a:lnTo>
                  <a:pt x="94188" y="734608"/>
                </a:lnTo>
                <a:lnTo>
                  <a:pt x="80646" y="730520"/>
                </a:lnTo>
                <a:lnTo>
                  <a:pt x="67812" y="724967"/>
                </a:lnTo>
                <a:lnTo>
                  <a:pt x="55784" y="718047"/>
                </a:lnTo>
                <a:lnTo>
                  <a:pt x="44661" y="709858"/>
                </a:lnTo>
                <a:lnTo>
                  <a:pt x="34541" y="700500"/>
                </a:lnTo>
                <a:lnTo>
                  <a:pt x="25523" y="690069"/>
                </a:lnTo>
                <a:lnTo>
                  <a:pt x="17706" y="678665"/>
                </a:lnTo>
                <a:lnTo>
                  <a:pt x="11189" y="666385"/>
                </a:lnTo>
                <a:lnTo>
                  <a:pt x="6069" y="653327"/>
                </a:lnTo>
                <a:lnTo>
                  <a:pt x="2445" y="639591"/>
                </a:lnTo>
                <a:lnTo>
                  <a:pt x="417" y="625273"/>
                </a:lnTo>
                <a:lnTo>
                  <a:pt x="0" y="615061"/>
                </a:lnTo>
                <a:lnTo>
                  <a:pt x="0" y="12306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57200" y="4299635"/>
            <a:ext cx="8229600" cy="629996"/>
          </a:xfrm>
          <a:custGeom>
            <a:avLst/>
            <a:gdLst/>
            <a:ahLst/>
            <a:cxnLst/>
            <a:rect l="l" t="t" r="r" b="b"/>
            <a:pathLst>
              <a:path w="8229600" h="629996">
                <a:moveTo>
                  <a:pt x="0" y="629996"/>
                </a:moveTo>
                <a:lnTo>
                  <a:pt x="8229600" y="629996"/>
                </a:lnTo>
                <a:lnTo>
                  <a:pt x="8229600" y="0"/>
                </a:lnTo>
                <a:lnTo>
                  <a:pt x="0" y="0"/>
                </a:lnTo>
                <a:lnTo>
                  <a:pt x="0" y="629996"/>
                </a:lnTo>
                <a:close/>
              </a:path>
            </a:pathLst>
          </a:custGeom>
          <a:ln w="25400">
            <a:solidFill>
              <a:srgbClr val="8063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68680" y="3930650"/>
            <a:ext cx="5760720" cy="737997"/>
          </a:xfrm>
          <a:custGeom>
            <a:avLst/>
            <a:gdLst/>
            <a:ahLst/>
            <a:cxnLst/>
            <a:rect l="l" t="t" r="r" b="b"/>
            <a:pathLst>
              <a:path w="5760720" h="737997">
                <a:moveTo>
                  <a:pt x="0" y="123062"/>
                </a:moveTo>
                <a:lnTo>
                  <a:pt x="0" y="615061"/>
                </a:lnTo>
                <a:lnTo>
                  <a:pt x="417" y="625273"/>
                </a:lnTo>
                <a:lnTo>
                  <a:pt x="11189" y="666385"/>
                </a:lnTo>
                <a:lnTo>
                  <a:pt x="34541" y="700500"/>
                </a:lnTo>
                <a:lnTo>
                  <a:pt x="67812" y="724967"/>
                </a:lnTo>
                <a:lnTo>
                  <a:pt x="108338" y="737133"/>
                </a:lnTo>
                <a:lnTo>
                  <a:pt x="122999" y="737997"/>
                </a:lnTo>
                <a:lnTo>
                  <a:pt x="5637657" y="737997"/>
                </a:lnTo>
                <a:lnTo>
                  <a:pt x="5675974" y="731922"/>
                </a:lnTo>
                <a:lnTo>
                  <a:pt x="5712735" y="712483"/>
                </a:lnTo>
                <a:lnTo>
                  <a:pt x="5740741" y="682247"/>
                </a:lnTo>
                <a:lnTo>
                  <a:pt x="5757325" y="643865"/>
                </a:lnTo>
                <a:lnTo>
                  <a:pt x="5760720" y="615061"/>
                </a:lnTo>
                <a:lnTo>
                  <a:pt x="5760720" y="123062"/>
                </a:lnTo>
                <a:lnTo>
                  <a:pt x="5754608" y="84669"/>
                </a:lnTo>
                <a:lnTo>
                  <a:pt x="5735123" y="47939"/>
                </a:lnTo>
                <a:lnTo>
                  <a:pt x="5704852" y="19958"/>
                </a:lnTo>
                <a:lnTo>
                  <a:pt x="5666454" y="3390"/>
                </a:lnTo>
                <a:lnTo>
                  <a:pt x="5637657" y="0"/>
                </a:lnTo>
                <a:lnTo>
                  <a:pt x="122999" y="0"/>
                </a:lnTo>
                <a:lnTo>
                  <a:pt x="84655" y="6099"/>
                </a:lnTo>
                <a:lnTo>
                  <a:pt x="47927" y="25578"/>
                </a:lnTo>
                <a:lnTo>
                  <a:pt x="19952" y="55852"/>
                </a:lnTo>
                <a:lnTo>
                  <a:pt x="3389" y="94258"/>
                </a:lnTo>
                <a:lnTo>
                  <a:pt x="0" y="123062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8680" y="3930650"/>
            <a:ext cx="5760720" cy="737997"/>
          </a:xfrm>
          <a:custGeom>
            <a:avLst/>
            <a:gdLst/>
            <a:ahLst/>
            <a:cxnLst/>
            <a:rect l="l" t="t" r="r" b="b"/>
            <a:pathLst>
              <a:path w="5760720" h="737997">
                <a:moveTo>
                  <a:pt x="0" y="123062"/>
                </a:moveTo>
                <a:lnTo>
                  <a:pt x="863" y="108406"/>
                </a:lnTo>
                <a:lnTo>
                  <a:pt x="3389" y="94258"/>
                </a:lnTo>
                <a:lnTo>
                  <a:pt x="7478" y="80717"/>
                </a:lnTo>
                <a:lnTo>
                  <a:pt x="13032" y="67882"/>
                </a:lnTo>
                <a:lnTo>
                  <a:pt x="19952" y="55852"/>
                </a:lnTo>
                <a:lnTo>
                  <a:pt x="28140" y="44726"/>
                </a:lnTo>
                <a:lnTo>
                  <a:pt x="37498" y="34602"/>
                </a:lnTo>
                <a:lnTo>
                  <a:pt x="47927" y="25578"/>
                </a:lnTo>
                <a:lnTo>
                  <a:pt x="59328" y="17754"/>
                </a:lnTo>
                <a:lnTo>
                  <a:pt x="71604" y="11228"/>
                </a:lnTo>
                <a:lnTo>
                  <a:pt x="84655" y="6099"/>
                </a:lnTo>
                <a:lnTo>
                  <a:pt x="98383" y="2465"/>
                </a:lnTo>
                <a:lnTo>
                  <a:pt x="112690" y="426"/>
                </a:lnTo>
                <a:lnTo>
                  <a:pt x="122999" y="0"/>
                </a:lnTo>
                <a:lnTo>
                  <a:pt x="5637657" y="0"/>
                </a:lnTo>
                <a:lnTo>
                  <a:pt x="5652310" y="864"/>
                </a:lnTo>
                <a:lnTo>
                  <a:pt x="5666454" y="3390"/>
                </a:lnTo>
                <a:lnTo>
                  <a:pt x="5679992" y="7480"/>
                </a:lnTo>
                <a:lnTo>
                  <a:pt x="5692824" y="13036"/>
                </a:lnTo>
                <a:lnTo>
                  <a:pt x="5704852" y="19958"/>
                </a:lnTo>
                <a:lnTo>
                  <a:pt x="5715977" y="28148"/>
                </a:lnTo>
                <a:lnTo>
                  <a:pt x="5726100" y="37508"/>
                </a:lnTo>
                <a:lnTo>
                  <a:pt x="5735123" y="47939"/>
                </a:lnTo>
                <a:lnTo>
                  <a:pt x="5742948" y="59341"/>
                </a:lnTo>
                <a:lnTo>
                  <a:pt x="5749476" y="71618"/>
                </a:lnTo>
                <a:lnTo>
                  <a:pt x="5754608" y="84669"/>
                </a:lnTo>
                <a:lnTo>
                  <a:pt x="5758245" y="98397"/>
                </a:lnTo>
                <a:lnTo>
                  <a:pt x="5760289" y="112702"/>
                </a:lnTo>
                <a:lnTo>
                  <a:pt x="5760720" y="123062"/>
                </a:lnTo>
                <a:lnTo>
                  <a:pt x="5760720" y="615061"/>
                </a:lnTo>
                <a:lnTo>
                  <a:pt x="5759855" y="629719"/>
                </a:lnTo>
                <a:lnTo>
                  <a:pt x="5757325" y="643865"/>
                </a:lnTo>
                <a:lnTo>
                  <a:pt x="5753231" y="657401"/>
                </a:lnTo>
                <a:lnTo>
                  <a:pt x="5747670" y="670227"/>
                </a:lnTo>
                <a:lnTo>
                  <a:pt x="5740741" y="682247"/>
                </a:lnTo>
                <a:lnTo>
                  <a:pt x="5732543" y="693362"/>
                </a:lnTo>
                <a:lnTo>
                  <a:pt x="5723175" y="703473"/>
                </a:lnTo>
                <a:lnTo>
                  <a:pt x="5712735" y="712483"/>
                </a:lnTo>
                <a:lnTo>
                  <a:pt x="5701323" y="720293"/>
                </a:lnTo>
                <a:lnTo>
                  <a:pt x="5689036" y="726806"/>
                </a:lnTo>
                <a:lnTo>
                  <a:pt x="5675974" y="731922"/>
                </a:lnTo>
                <a:lnTo>
                  <a:pt x="5662235" y="735545"/>
                </a:lnTo>
                <a:lnTo>
                  <a:pt x="5647919" y="737575"/>
                </a:lnTo>
                <a:lnTo>
                  <a:pt x="5637657" y="737997"/>
                </a:lnTo>
                <a:lnTo>
                  <a:pt x="122999" y="737997"/>
                </a:lnTo>
                <a:lnTo>
                  <a:pt x="108338" y="737133"/>
                </a:lnTo>
                <a:lnTo>
                  <a:pt x="94188" y="734608"/>
                </a:lnTo>
                <a:lnTo>
                  <a:pt x="80646" y="730520"/>
                </a:lnTo>
                <a:lnTo>
                  <a:pt x="67812" y="724967"/>
                </a:lnTo>
                <a:lnTo>
                  <a:pt x="55784" y="718047"/>
                </a:lnTo>
                <a:lnTo>
                  <a:pt x="44661" y="709858"/>
                </a:lnTo>
                <a:lnTo>
                  <a:pt x="34541" y="700500"/>
                </a:lnTo>
                <a:lnTo>
                  <a:pt x="25523" y="690069"/>
                </a:lnTo>
                <a:lnTo>
                  <a:pt x="17706" y="678665"/>
                </a:lnTo>
                <a:lnTo>
                  <a:pt x="11189" y="666385"/>
                </a:lnTo>
                <a:lnTo>
                  <a:pt x="6069" y="653327"/>
                </a:lnTo>
                <a:lnTo>
                  <a:pt x="2445" y="639591"/>
                </a:lnTo>
                <a:lnTo>
                  <a:pt x="417" y="625273"/>
                </a:lnTo>
                <a:lnTo>
                  <a:pt x="0" y="615061"/>
                </a:lnTo>
                <a:lnTo>
                  <a:pt x="0" y="12306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7200" y="5433682"/>
            <a:ext cx="8229600" cy="629996"/>
          </a:xfrm>
          <a:custGeom>
            <a:avLst/>
            <a:gdLst/>
            <a:ahLst/>
            <a:cxnLst/>
            <a:rect l="l" t="t" r="r" b="b"/>
            <a:pathLst>
              <a:path w="8229600" h="629996">
                <a:moveTo>
                  <a:pt x="0" y="629996"/>
                </a:moveTo>
                <a:lnTo>
                  <a:pt x="8229600" y="629996"/>
                </a:lnTo>
                <a:lnTo>
                  <a:pt x="8229600" y="0"/>
                </a:lnTo>
                <a:lnTo>
                  <a:pt x="0" y="0"/>
                </a:lnTo>
                <a:lnTo>
                  <a:pt x="0" y="629996"/>
                </a:lnTo>
                <a:close/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68680" y="5064633"/>
            <a:ext cx="5760720" cy="738047"/>
          </a:xfrm>
          <a:custGeom>
            <a:avLst/>
            <a:gdLst/>
            <a:ahLst/>
            <a:cxnLst/>
            <a:rect l="l" t="t" r="r" b="b"/>
            <a:pathLst>
              <a:path w="5760720" h="738047">
                <a:moveTo>
                  <a:pt x="0" y="123063"/>
                </a:moveTo>
                <a:lnTo>
                  <a:pt x="0" y="615048"/>
                </a:lnTo>
                <a:lnTo>
                  <a:pt x="421" y="625308"/>
                </a:lnTo>
                <a:lnTo>
                  <a:pt x="11204" y="666410"/>
                </a:lnTo>
                <a:lnTo>
                  <a:pt x="34558" y="700531"/>
                </a:lnTo>
                <a:lnTo>
                  <a:pt x="67825" y="725009"/>
                </a:lnTo>
                <a:lnTo>
                  <a:pt x="108342" y="737183"/>
                </a:lnTo>
                <a:lnTo>
                  <a:pt x="122999" y="738047"/>
                </a:lnTo>
                <a:lnTo>
                  <a:pt x="5637657" y="738047"/>
                </a:lnTo>
                <a:lnTo>
                  <a:pt x="5676012" y="731953"/>
                </a:lnTo>
                <a:lnTo>
                  <a:pt x="5712758" y="712489"/>
                </a:lnTo>
                <a:lnTo>
                  <a:pt x="5740751" y="682233"/>
                </a:lnTo>
                <a:lnTo>
                  <a:pt x="5757327" y="643845"/>
                </a:lnTo>
                <a:lnTo>
                  <a:pt x="5760720" y="615048"/>
                </a:lnTo>
                <a:lnTo>
                  <a:pt x="5760720" y="123063"/>
                </a:lnTo>
                <a:lnTo>
                  <a:pt x="5754608" y="84669"/>
                </a:lnTo>
                <a:lnTo>
                  <a:pt x="5735123" y="47939"/>
                </a:lnTo>
                <a:lnTo>
                  <a:pt x="5704852" y="19958"/>
                </a:lnTo>
                <a:lnTo>
                  <a:pt x="5666454" y="3390"/>
                </a:lnTo>
                <a:lnTo>
                  <a:pt x="5637657" y="0"/>
                </a:lnTo>
                <a:lnTo>
                  <a:pt x="122999" y="0"/>
                </a:lnTo>
                <a:lnTo>
                  <a:pt x="84655" y="6099"/>
                </a:lnTo>
                <a:lnTo>
                  <a:pt x="47927" y="25578"/>
                </a:lnTo>
                <a:lnTo>
                  <a:pt x="19952" y="55852"/>
                </a:lnTo>
                <a:lnTo>
                  <a:pt x="3389" y="94258"/>
                </a:lnTo>
                <a:lnTo>
                  <a:pt x="0" y="123063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8680" y="5064633"/>
            <a:ext cx="5760720" cy="738047"/>
          </a:xfrm>
          <a:custGeom>
            <a:avLst/>
            <a:gdLst/>
            <a:ahLst/>
            <a:cxnLst/>
            <a:rect l="l" t="t" r="r" b="b"/>
            <a:pathLst>
              <a:path w="5760720" h="738047">
                <a:moveTo>
                  <a:pt x="0" y="123063"/>
                </a:moveTo>
                <a:lnTo>
                  <a:pt x="863" y="108406"/>
                </a:lnTo>
                <a:lnTo>
                  <a:pt x="3389" y="94258"/>
                </a:lnTo>
                <a:lnTo>
                  <a:pt x="7478" y="80717"/>
                </a:lnTo>
                <a:lnTo>
                  <a:pt x="13032" y="67882"/>
                </a:lnTo>
                <a:lnTo>
                  <a:pt x="19952" y="55852"/>
                </a:lnTo>
                <a:lnTo>
                  <a:pt x="28140" y="44726"/>
                </a:lnTo>
                <a:lnTo>
                  <a:pt x="37498" y="34602"/>
                </a:lnTo>
                <a:lnTo>
                  <a:pt x="47927" y="25578"/>
                </a:lnTo>
                <a:lnTo>
                  <a:pt x="59328" y="17754"/>
                </a:lnTo>
                <a:lnTo>
                  <a:pt x="71604" y="11228"/>
                </a:lnTo>
                <a:lnTo>
                  <a:pt x="84655" y="6099"/>
                </a:lnTo>
                <a:lnTo>
                  <a:pt x="98383" y="2465"/>
                </a:lnTo>
                <a:lnTo>
                  <a:pt x="112690" y="426"/>
                </a:lnTo>
                <a:lnTo>
                  <a:pt x="122999" y="0"/>
                </a:lnTo>
                <a:lnTo>
                  <a:pt x="5637657" y="0"/>
                </a:lnTo>
                <a:lnTo>
                  <a:pt x="5652310" y="864"/>
                </a:lnTo>
                <a:lnTo>
                  <a:pt x="5666454" y="3390"/>
                </a:lnTo>
                <a:lnTo>
                  <a:pt x="5679992" y="7480"/>
                </a:lnTo>
                <a:lnTo>
                  <a:pt x="5692824" y="13036"/>
                </a:lnTo>
                <a:lnTo>
                  <a:pt x="5704852" y="19958"/>
                </a:lnTo>
                <a:lnTo>
                  <a:pt x="5715977" y="28148"/>
                </a:lnTo>
                <a:lnTo>
                  <a:pt x="5726100" y="37508"/>
                </a:lnTo>
                <a:lnTo>
                  <a:pt x="5735123" y="47939"/>
                </a:lnTo>
                <a:lnTo>
                  <a:pt x="5742948" y="59341"/>
                </a:lnTo>
                <a:lnTo>
                  <a:pt x="5749476" y="71618"/>
                </a:lnTo>
                <a:lnTo>
                  <a:pt x="5754608" y="84669"/>
                </a:lnTo>
                <a:lnTo>
                  <a:pt x="5758245" y="98397"/>
                </a:lnTo>
                <a:lnTo>
                  <a:pt x="5760289" y="112702"/>
                </a:lnTo>
                <a:lnTo>
                  <a:pt x="5760720" y="123063"/>
                </a:lnTo>
                <a:lnTo>
                  <a:pt x="5760720" y="615048"/>
                </a:lnTo>
                <a:lnTo>
                  <a:pt x="5759855" y="629701"/>
                </a:lnTo>
                <a:lnTo>
                  <a:pt x="5757327" y="643845"/>
                </a:lnTo>
                <a:lnTo>
                  <a:pt x="5753235" y="657380"/>
                </a:lnTo>
                <a:lnTo>
                  <a:pt x="5747677" y="670209"/>
                </a:lnTo>
                <a:lnTo>
                  <a:pt x="5740751" y="682233"/>
                </a:lnTo>
                <a:lnTo>
                  <a:pt x="5732557" y="693353"/>
                </a:lnTo>
                <a:lnTo>
                  <a:pt x="5723193" y="703471"/>
                </a:lnTo>
                <a:lnTo>
                  <a:pt x="5712758" y="712489"/>
                </a:lnTo>
                <a:lnTo>
                  <a:pt x="5701350" y="720307"/>
                </a:lnTo>
                <a:lnTo>
                  <a:pt x="5689069" y="726828"/>
                </a:lnTo>
                <a:lnTo>
                  <a:pt x="5676012" y="731953"/>
                </a:lnTo>
                <a:lnTo>
                  <a:pt x="5662279" y="735584"/>
                </a:lnTo>
                <a:lnTo>
                  <a:pt x="5647968" y="737621"/>
                </a:lnTo>
                <a:lnTo>
                  <a:pt x="5637657" y="738047"/>
                </a:lnTo>
                <a:lnTo>
                  <a:pt x="122999" y="738047"/>
                </a:lnTo>
                <a:lnTo>
                  <a:pt x="108342" y="737183"/>
                </a:lnTo>
                <a:lnTo>
                  <a:pt x="94195" y="734656"/>
                </a:lnTo>
                <a:lnTo>
                  <a:pt x="80656" y="730565"/>
                </a:lnTo>
                <a:lnTo>
                  <a:pt x="67825" y="725009"/>
                </a:lnTo>
                <a:lnTo>
                  <a:pt x="55799" y="718085"/>
                </a:lnTo>
                <a:lnTo>
                  <a:pt x="44677" y="709893"/>
                </a:lnTo>
                <a:lnTo>
                  <a:pt x="34558" y="700531"/>
                </a:lnTo>
                <a:lnTo>
                  <a:pt x="25541" y="690097"/>
                </a:lnTo>
                <a:lnTo>
                  <a:pt x="17723" y="678691"/>
                </a:lnTo>
                <a:lnTo>
                  <a:pt x="11204" y="666410"/>
                </a:lnTo>
                <a:lnTo>
                  <a:pt x="6081" y="653354"/>
                </a:lnTo>
                <a:lnTo>
                  <a:pt x="2454" y="639620"/>
                </a:lnTo>
                <a:lnTo>
                  <a:pt x="421" y="625308"/>
                </a:lnTo>
                <a:lnTo>
                  <a:pt x="0" y="615048"/>
                </a:lnTo>
                <a:lnTo>
                  <a:pt x="0" y="123063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512568" y="604164"/>
            <a:ext cx="2059295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sz="6600" spc="-75" baseline="3103" dirty="0" smtClean="0">
                <a:latin typeface="Calibri"/>
                <a:cs typeface="Calibri"/>
              </a:rPr>
              <a:t>K</a:t>
            </a:r>
            <a:r>
              <a:rPr sz="6600" spc="0" baseline="3103" dirty="0" smtClean="0">
                <a:latin typeface="Calibri"/>
                <a:cs typeface="Calibri"/>
              </a:rPr>
              <a:t>egi</a:t>
            </a:r>
            <a:r>
              <a:rPr sz="6600" spc="-44" baseline="3103" dirty="0" smtClean="0">
                <a:latin typeface="Calibri"/>
                <a:cs typeface="Calibri"/>
              </a:rPr>
              <a:t>a</a:t>
            </a:r>
            <a:r>
              <a:rPr sz="6600" spc="-54" baseline="3103" dirty="0" smtClean="0">
                <a:latin typeface="Calibri"/>
                <a:cs typeface="Calibri"/>
              </a:rPr>
              <a:t>t</a:t>
            </a:r>
            <a:r>
              <a:rPr sz="6600" spc="0" baseline="3103" dirty="0" smtClean="0">
                <a:latin typeface="Calibri"/>
                <a:cs typeface="Calibri"/>
              </a:rPr>
              <a:t>an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1939" y="604164"/>
            <a:ext cx="2126879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sz="6600" spc="0" baseline="3103" dirty="0" smtClean="0">
                <a:latin typeface="Calibri"/>
                <a:cs typeface="Calibri"/>
              </a:rPr>
              <a:t>Ad</a:t>
            </a:r>
            <a:r>
              <a:rPr sz="6600" spc="-39" baseline="3103" dirty="0" smtClean="0">
                <a:latin typeface="Calibri"/>
                <a:cs typeface="Calibri"/>
              </a:rPr>
              <a:t>v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r>
              <a:rPr sz="6600" spc="-64" baseline="3103" dirty="0" smtClean="0">
                <a:latin typeface="Calibri"/>
                <a:cs typeface="Calibri"/>
              </a:rPr>
              <a:t>k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14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10183" y="1869694"/>
            <a:ext cx="1486504" cy="3423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750" spc="-66" baseline="3276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ol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tik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110183" y="3003956"/>
            <a:ext cx="2589360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min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750" spc="-4" baseline="3276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-29" baseline="3276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750" spc="-9" baseline="3276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750" spc="-19" baseline="3276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10183" y="4138447"/>
            <a:ext cx="894950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Me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10183" y="5273192"/>
            <a:ext cx="2897744" cy="3426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45"/>
              </a:lnSpc>
              <a:spcBef>
                <a:spcPts val="132"/>
              </a:spcBef>
            </a:pPr>
            <a:r>
              <a:rPr sz="3750" spc="-39" baseline="3276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er</a:t>
            </a:r>
            <a:r>
              <a:rPr sz="3750" spc="-34" baseline="3276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mp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la</a:t>
            </a:r>
            <a:r>
              <a:rPr sz="3750" spc="25" baseline="3276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750" spc="-54" baseline="3276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750" spc="4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ia</a:t>
            </a:r>
            <a:r>
              <a:rPr sz="3750" spc="9" baseline="3276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3750" spc="0" baseline="3276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endParaRPr sz="25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5433682"/>
            <a:ext cx="8229600" cy="62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57200" y="4299635"/>
            <a:ext cx="8229600" cy="62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200" y="3165652"/>
            <a:ext cx="8229600" cy="62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2031669"/>
            <a:ext cx="8229600" cy="6299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13"/>
          <p:cNvSpPr/>
          <p:nvPr/>
        </p:nvSpPr>
        <p:spPr>
          <a:xfrm>
            <a:off x="458139" y="1601215"/>
            <a:ext cx="8227771" cy="1412113"/>
          </a:xfrm>
          <a:custGeom>
            <a:avLst/>
            <a:gdLst/>
            <a:ahLst/>
            <a:cxnLst/>
            <a:rect l="l" t="t" r="r" b="b"/>
            <a:pathLst>
              <a:path w="8227771" h="1412113">
                <a:moveTo>
                  <a:pt x="0" y="141097"/>
                </a:moveTo>
                <a:lnTo>
                  <a:pt x="0" y="1270889"/>
                </a:lnTo>
                <a:lnTo>
                  <a:pt x="399" y="1281590"/>
                </a:lnTo>
                <a:lnTo>
                  <a:pt x="10004" y="1323189"/>
                </a:lnTo>
                <a:lnTo>
                  <a:pt x="30908" y="1359062"/>
                </a:lnTo>
                <a:lnTo>
                  <a:pt x="61092" y="1387187"/>
                </a:lnTo>
                <a:lnTo>
                  <a:pt x="98537" y="1405544"/>
                </a:lnTo>
                <a:lnTo>
                  <a:pt x="141224" y="1412113"/>
                </a:lnTo>
                <a:lnTo>
                  <a:pt x="8086547" y="1412113"/>
                </a:lnTo>
                <a:lnTo>
                  <a:pt x="8125518" y="1406664"/>
                </a:lnTo>
                <a:lnTo>
                  <a:pt x="8163524" y="1389299"/>
                </a:lnTo>
                <a:lnTo>
                  <a:pt x="8194456" y="1361982"/>
                </a:lnTo>
                <a:lnTo>
                  <a:pt x="8216294" y="1326733"/>
                </a:lnTo>
                <a:lnTo>
                  <a:pt x="8227016" y="1285573"/>
                </a:lnTo>
                <a:lnTo>
                  <a:pt x="8227771" y="1270889"/>
                </a:lnTo>
                <a:lnTo>
                  <a:pt x="8227771" y="141097"/>
                </a:lnTo>
                <a:lnTo>
                  <a:pt x="8222345" y="102215"/>
                </a:lnTo>
                <a:lnTo>
                  <a:pt x="8204992" y="64210"/>
                </a:lnTo>
                <a:lnTo>
                  <a:pt x="8177674" y="33289"/>
                </a:lnTo>
                <a:lnTo>
                  <a:pt x="8142414" y="11466"/>
                </a:lnTo>
                <a:lnTo>
                  <a:pt x="8101238" y="753"/>
                </a:lnTo>
                <a:lnTo>
                  <a:pt x="8086547" y="0"/>
                </a:lnTo>
                <a:lnTo>
                  <a:pt x="141224" y="0"/>
                </a:lnTo>
                <a:lnTo>
                  <a:pt x="102328" y="5415"/>
                </a:lnTo>
                <a:lnTo>
                  <a:pt x="64293" y="22740"/>
                </a:lnTo>
                <a:lnTo>
                  <a:pt x="33338" y="50023"/>
                </a:lnTo>
                <a:lnTo>
                  <a:pt x="11485" y="85249"/>
                </a:lnTo>
                <a:lnTo>
                  <a:pt x="755" y="126407"/>
                </a:lnTo>
                <a:lnTo>
                  <a:pt x="0" y="141097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8139" y="3157092"/>
            <a:ext cx="5374589" cy="1412113"/>
          </a:xfrm>
          <a:custGeom>
            <a:avLst/>
            <a:gdLst/>
            <a:ahLst/>
            <a:cxnLst/>
            <a:rect l="l" t="t" r="r" b="b"/>
            <a:pathLst>
              <a:path w="5374589" h="1412113">
                <a:moveTo>
                  <a:pt x="0" y="141224"/>
                </a:moveTo>
                <a:lnTo>
                  <a:pt x="0" y="1270889"/>
                </a:lnTo>
                <a:lnTo>
                  <a:pt x="399" y="1281606"/>
                </a:lnTo>
                <a:lnTo>
                  <a:pt x="10004" y="1323242"/>
                </a:lnTo>
                <a:lnTo>
                  <a:pt x="30908" y="1359115"/>
                </a:lnTo>
                <a:lnTo>
                  <a:pt x="61092" y="1387222"/>
                </a:lnTo>
                <a:lnTo>
                  <a:pt x="98537" y="1405556"/>
                </a:lnTo>
                <a:lnTo>
                  <a:pt x="141224" y="1412113"/>
                </a:lnTo>
                <a:lnTo>
                  <a:pt x="5233365" y="1412113"/>
                </a:lnTo>
                <a:lnTo>
                  <a:pt x="5272336" y="1406673"/>
                </a:lnTo>
                <a:lnTo>
                  <a:pt x="5310342" y="1389331"/>
                </a:lnTo>
                <a:lnTo>
                  <a:pt x="5341274" y="1362034"/>
                </a:lnTo>
                <a:lnTo>
                  <a:pt x="5363112" y="1326787"/>
                </a:lnTo>
                <a:lnTo>
                  <a:pt x="5373834" y="1285594"/>
                </a:lnTo>
                <a:lnTo>
                  <a:pt x="5374589" y="1270889"/>
                </a:lnTo>
                <a:lnTo>
                  <a:pt x="5374589" y="141224"/>
                </a:lnTo>
                <a:lnTo>
                  <a:pt x="5369140" y="102253"/>
                </a:lnTo>
                <a:lnTo>
                  <a:pt x="5351776" y="64247"/>
                </a:lnTo>
                <a:lnTo>
                  <a:pt x="5324458" y="33314"/>
                </a:lnTo>
                <a:lnTo>
                  <a:pt x="5289209" y="11477"/>
                </a:lnTo>
                <a:lnTo>
                  <a:pt x="5248049" y="754"/>
                </a:lnTo>
                <a:lnTo>
                  <a:pt x="5233365" y="0"/>
                </a:lnTo>
                <a:lnTo>
                  <a:pt x="141224" y="0"/>
                </a:lnTo>
                <a:lnTo>
                  <a:pt x="102248" y="5448"/>
                </a:lnTo>
                <a:lnTo>
                  <a:pt x="64241" y="22813"/>
                </a:lnTo>
                <a:lnTo>
                  <a:pt x="33310" y="50130"/>
                </a:lnTo>
                <a:lnTo>
                  <a:pt x="11475" y="85379"/>
                </a:lnTo>
                <a:lnTo>
                  <a:pt x="754" y="126539"/>
                </a:lnTo>
                <a:lnTo>
                  <a:pt x="0" y="141224"/>
                </a:lnTo>
                <a:close/>
              </a:path>
            </a:pathLst>
          </a:custGeom>
          <a:solidFill>
            <a:srgbClr val="94373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58139" y="4713097"/>
            <a:ext cx="2632024" cy="1412100"/>
          </a:xfrm>
          <a:custGeom>
            <a:avLst/>
            <a:gdLst/>
            <a:ahLst/>
            <a:cxnLst/>
            <a:rect l="l" t="t" r="r" b="b"/>
            <a:pathLst>
              <a:path w="2632024" h="1412100">
                <a:moveTo>
                  <a:pt x="0" y="141223"/>
                </a:moveTo>
                <a:lnTo>
                  <a:pt x="0" y="1270889"/>
                </a:lnTo>
                <a:lnTo>
                  <a:pt x="398" y="1281582"/>
                </a:lnTo>
                <a:lnTo>
                  <a:pt x="10001" y="1323186"/>
                </a:lnTo>
                <a:lnTo>
                  <a:pt x="30905" y="1359058"/>
                </a:lnTo>
                <a:lnTo>
                  <a:pt x="61089" y="1387180"/>
                </a:lnTo>
                <a:lnTo>
                  <a:pt x="98535" y="1405533"/>
                </a:lnTo>
                <a:lnTo>
                  <a:pt x="141224" y="1412100"/>
                </a:lnTo>
                <a:lnTo>
                  <a:pt x="2490800" y="1412100"/>
                </a:lnTo>
                <a:lnTo>
                  <a:pt x="2529763" y="1406655"/>
                </a:lnTo>
                <a:lnTo>
                  <a:pt x="2567771" y="1389297"/>
                </a:lnTo>
                <a:lnTo>
                  <a:pt x="2598706" y="1361985"/>
                </a:lnTo>
                <a:lnTo>
                  <a:pt x="2620546" y="1326739"/>
                </a:lnTo>
                <a:lnTo>
                  <a:pt x="2631269" y="1285576"/>
                </a:lnTo>
                <a:lnTo>
                  <a:pt x="2632024" y="1270889"/>
                </a:lnTo>
                <a:lnTo>
                  <a:pt x="2632024" y="141223"/>
                </a:lnTo>
                <a:lnTo>
                  <a:pt x="2626575" y="102208"/>
                </a:lnTo>
                <a:lnTo>
                  <a:pt x="2609211" y="64190"/>
                </a:lnTo>
                <a:lnTo>
                  <a:pt x="2581893" y="33272"/>
                </a:lnTo>
                <a:lnTo>
                  <a:pt x="2546644" y="11458"/>
                </a:lnTo>
                <a:lnTo>
                  <a:pt x="2505484" y="753"/>
                </a:lnTo>
                <a:lnTo>
                  <a:pt x="2490800" y="0"/>
                </a:lnTo>
                <a:lnTo>
                  <a:pt x="141224" y="0"/>
                </a:lnTo>
                <a:lnTo>
                  <a:pt x="102248" y="5439"/>
                </a:lnTo>
                <a:lnTo>
                  <a:pt x="64241" y="22781"/>
                </a:lnTo>
                <a:lnTo>
                  <a:pt x="33310" y="50078"/>
                </a:lnTo>
                <a:lnTo>
                  <a:pt x="11475" y="85325"/>
                </a:lnTo>
                <a:lnTo>
                  <a:pt x="754" y="126518"/>
                </a:lnTo>
                <a:lnTo>
                  <a:pt x="0" y="141223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200654" y="4713097"/>
            <a:ext cx="2632074" cy="1412100"/>
          </a:xfrm>
          <a:custGeom>
            <a:avLst/>
            <a:gdLst/>
            <a:ahLst/>
            <a:cxnLst/>
            <a:rect l="l" t="t" r="r" b="b"/>
            <a:pathLst>
              <a:path w="2632074" h="1412100">
                <a:moveTo>
                  <a:pt x="0" y="141223"/>
                </a:moveTo>
                <a:lnTo>
                  <a:pt x="0" y="1270889"/>
                </a:lnTo>
                <a:lnTo>
                  <a:pt x="398" y="1281582"/>
                </a:lnTo>
                <a:lnTo>
                  <a:pt x="10003" y="1323186"/>
                </a:lnTo>
                <a:lnTo>
                  <a:pt x="30909" y="1359058"/>
                </a:lnTo>
                <a:lnTo>
                  <a:pt x="61095" y="1387180"/>
                </a:lnTo>
                <a:lnTo>
                  <a:pt x="98540" y="1405533"/>
                </a:lnTo>
                <a:lnTo>
                  <a:pt x="141223" y="1412100"/>
                </a:lnTo>
                <a:lnTo>
                  <a:pt x="2490850" y="1412100"/>
                </a:lnTo>
                <a:lnTo>
                  <a:pt x="2529813" y="1406655"/>
                </a:lnTo>
                <a:lnTo>
                  <a:pt x="2567822" y="1389297"/>
                </a:lnTo>
                <a:lnTo>
                  <a:pt x="2598757" y="1361985"/>
                </a:lnTo>
                <a:lnTo>
                  <a:pt x="2620596" y="1326739"/>
                </a:lnTo>
                <a:lnTo>
                  <a:pt x="2631320" y="1285576"/>
                </a:lnTo>
                <a:lnTo>
                  <a:pt x="2632074" y="1270889"/>
                </a:lnTo>
                <a:lnTo>
                  <a:pt x="2632074" y="141223"/>
                </a:lnTo>
                <a:lnTo>
                  <a:pt x="2626626" y="102208"/>
                </a:lnTo>
                <a:lnTo>
                  <a:pt x="2609261" y="64190"/>
                </a:lnTo>
                <a:lnTo>
                  <a:pt x="2581944" y="33272"/>
                </a:lnTo>
                <a:lnTo>
                  <a:pt x="2546695" y="11458"/>
                </a:lnTo>
                <a:lnTo>
                  <a:pt x="2505535" y="753"/>
                </a:lnTo>
                <a:lnTo>
                  <a:pt x="2490850" y="0"/>
                </a:lnTo>
                <a:lnTo>
                  <a:pt x="141223" y="0"/>
                </a:lnTo>
                <a:lnTo>
                  <a:pt x="102253" y="5439"/>
                </a:lnTo>
                <a:lnTo>
                  <a:pt x="64247" y="22781"/>
                </a:lnTo>
                <a:lnTo>
                  <a:pt x="33314" y="50078"/>
                </a:lnTo>
                <a:lnTo>
                  <a:pt x="11477" y="85325"/>
                </a:lnTo>
                <a:lnTo>
                  <a:pt x="754" y="126518"/>
                </a:lnTo>
                <a:lnTo>
                  <a:pt x="0" y="141223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053836" y="3157092"/>
            <a:ext cx="2632074" cy="1412113"/>
          </a:xfrm>
          <a:custGeom>
            <a:avLst/>
            <a:gdLst/>
            <a:ahLst/>
            <a:cxnLst/>
            <a:rect l="l" t="t" r="r" b="b"/>
            <a:pathLst>
              <a:path w="2632074" h="1412113">
                <a:moveTo>
                  <a:pt x="0" y="141224"/>
                </a:moveTo>
                <a:lnTo>
                  <a:pt x="0" y="1270889"/>
                </a:lnTo>
                <a:lnTo>
                  <a:pt x="399" y="1281606"/>
                </a:lnTo>
                <a:lnTo>
                  <a:pt x="10006" y="1323242"/>
                </a:lnTo>
                <a:lnTo>
                  <a:pt x="30912" y="1359115"/>
                </a:lnTo>
                <a:lnTo>
                  <a:pt x="61098" y="1387222"/>
                </a:lnTo>
                <a:lnTo>
                  <a:pt x="98542" y="1405556"/>
                </a:lnTo>
                <a:lnTo>
                  <a:pt x="141224" y="1412113"/>
                </a:lnTo>
                <a:lnTo>
                  <a:pt x="2490850" y="1412113"/>
                </a:lnTo>
                <a:lnTo>
                  <a:pt x="2529821" y="1406673"/>
                </a:lnTo>
                <a:lnTo>
                  <a:pt x="2567827" y="1389331"/>
                </a:lnTo>
                <a:lnTo>
                  <a:pt x="2598760" y="1362034"/>
                </a:lnTo>
                <a:lnTo>
                  <a:pt x="2620597" y="1326787"/>
                </a:lnTo>
                <a:lnTo>
                  <a:pt x="2631320" y="1285594"/>
                </a:lnTo>
                <a:lnTo>
                  <a:pt x="2632074" y="1270889"/>
                </a:lnTo>
                <a:lnTo>
                  <a:pt x="2632074" y="141224"/>
                </a:lnTo>
                <a:lnTo>
                  <a:pt x="2626626" y="102253"/>
                </a:lnTo>
                <a:lnTo>
                  <a:pt x="2609261" y="64247"/>
                </a:lnTo>
                <a:lnTo>
                  <a:pt x="2581944" y="33314"/>
                </a:lnTo>
                <a:lnTo>
                  <a:pt x="2546695" y="11477"/>
                </a:lnTo>
                <a:lnTo>
                  <a:pt x="2505535" y="754"/>
                </a:lnTo>
                <a:lnTo>
                  <a:pt x="2490850" y="0"/>
                </a:lnTo>
                <a:lnTo>
                  <a:pt x="141224" y="0"/>
                </a:lnTo>
                <a:lnTo>
                  <a:pt x="102253" y="5448"/>
                </a:lnTo>
                <a:lnTo>
                  <a:pt x="64247" y="22813"/>
                </a:lnTo>
                <a:lnTo>
                  <a:pt x="33314" y="50130"/>
                </a:lnTo>
                <a:lnTo>
                  <a:pt x="11477" y="85379"/>
                </a:lnTo>
                <a:lnTo>
                  <a:pt x="754" y="126539"/>
                </a:lnTo>
                <a:lnTo>
                  <a:pt x="0" y="141224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52194" y="604164"/>
            <a:ext cx="6123950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-64" baseline="3103" dirty="0" smtClean="0">
                <a:latin typeface="Calibri"/>
                <a:cs typeface="Calibri"/>
              </a:rPr>
              <a:t>r</a:t>
            </a:r>
            <a:r>
              <a:rPr sz="6600" spc="0" baseline="3103" dirty="0" smtClean="0">
                <a:latin typeface="Calibri"/>
                <a:cs typeface="Calibri"/>
              </a:rPr>
              <a:t>gu</a:t>
            </a:r>
            <a:r>
              <a:rPr sz="6600" spc="-14" baseline="3103" dirty="0" smtClean="0">
                <a:latin typeface="Calibri"/>
                <a:cs typeface="Calibri"/>
              </a:rPr>
              <a:t>m</a:t>
            </a:r>
            <a:r>
              <a:rPr sz="6600" spc="0" baseline="3103" dirty="0" smtClean="0">
                <a:latin typeface="Calibri"/>
                <a:cs typeface="Calibri"/>
              </a:rPr>
              <a:t>e</a:t>
            </a:r>
            <a:r>
              <a:rPr sz="6600" spc="-54" baseline="3103" dirty="0" smtClean="0">
                <a:latin typeface="Calibri"/>
                <a:cs typeface="Calibri"/>
              </a:rPr>
              <a:t>nt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14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i</a:t>
            </a:r>
            <a:r>
              <a:rPr sz="6600" spc="-87" baseline="3103" dirty="0" smtClean="0">
                <a:latin typeface="Calibri"/>
                <a:cs typeface="Calibri"/>
              </a:rPr>
              <a:t> </a:t>
            </a:r>
            <a:r>
              <a:rPr sz="6600" spc="-4" baseline="3103" dirty="0" smtClean="0">
                <a:latin typeface="Calibri"/>
                <a:cs typeface="Calibri"/>
              </a:rPr>
              <a:t>dl</a:t>
            </a:r>
            <a:r>
              <a:rPr sz="6600" spc="0" baseline="3103" dirty="0" smtClean="0">
                <a:latin typeface="Calibri"/>
                <a:cs typeface="Calibri"/>
              </a:rPr>
              <a:t>m</a:t>
            </a:r>
            <a:r>
              <a:rPr sz="6600" spc="-58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Ad</a:t>
            </a:r>
            <a:r>
              <a:rPr sz="6600" spc="-39" baseline="3103" dirty="0" smtClean="0">
                <a:latin typeface="Calibri"/>
                <a:cs typeface="Calibri"/>
              </a:rPr>
              <a:t>v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r>
              <a:rPr sz="6600" spc="-64" baseline="3103" dirty="0" smtClean="0">
                <a:latin typeface="Calibri"/>
                <a:cs typeface="Calibri"/>
              </a:rPr>
              <a:t>k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14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61666" y="1932330"/>
            <a:ext cx="3940012" cy="79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6300"/>
              </a:lnSpc>
              <a:spcBef>
                <a:spcPts val="315"/>
              </a:spcBef>
            </a:pPr>
            <a:r>
              <a:rPr sz="9150" spc="0" baseline="3133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9150" spc="-64" baseline="3133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9150" spc="-94" baseline="3133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9150" spc="0" baseline="3133" dirty="0" smtClean="0">
                <a:solidFill>
                  <a:srgbClr val="FFFFFF"/>
                </a:solidFill>
                <a:latin typeface="Calibri"/>
                <a:cs typeface="Calibri"/>
              </a:rPr>
              <a:t>ak</a:t>
            </a:r>
            <a:r>
              <a:rPr sz="9150" spc="-14" baseline="3133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9150" spc="0" baseline="3133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9150" spc="-119" baseline="3133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9150" spc="0" baseline="3133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61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87211" y="3373881"/>
            <a:ext cx="2003867" cy="101036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87299" marR="220397" algn="ctr">
              <a:lnSpc>
                <a:spcPts val="3865"/>
              </a:lnSpc>
              <a:spcBef>
                <a:spcPts val="193"/>
              </a:spcBef>
            </a:pPr>
            <a:r>
              <a:rPr sz="5550" spc="-59" baseline="2952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5550" spc="-4" baseline="2952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550" spc="-34" baseline="2952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endParaRPr sz="3700">
              <a:latin typeface="Calibri"/>
              <a:cs typeface="Calibri"/>
            </a:endParaRPr>
          </a:p>
          <a:p>
            <a:pPr algn="ctr">
              <a:lnSpc>
                <a:spcPts val="4060"/>
              </a:lnSpc>
              <a:spcBef>
                <a:spcPts val="9"/>
              </a:spcBef>
            </a:pPr>
            <a:r>
              <a:rPr sz="5550" baseline="2952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5550" spc="-50" baseline="2952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el</a:t>
            </a:r>
            <a:r>
              <a:rPr sz="5550" spc="-9" baseline="2952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550" spc="-34" baseline="2952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550" spc="-14" baseline="2952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5550" spc="9" baseline="2952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34108" y="3632073"/>
            <a:ext cx="1155974" cy="49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65"/>
              </a:lnSpc>
              <a:spcBef>
                <a:spcPts val="193"/>
              </a:spcBef>
            </a:pP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5550" spc="-59" baseline="295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550" spc="-39" baseline="2952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ak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795778" y="3632073"/>
            <a:ext cx="1929096" cy="4947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865"/>
              </a:lnSpc>
              <a:spcBef>
                <a:spcPts val="193"/>
              </a:spcBef>
            </a:pP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5550" spc="-34" baseline="2952" dirty="0" smtClean="0">
                <a:solidFill>
                  <a:srgbClr val="FFFFFF"/>
                </a:solidFill>
                <a:latin typeface="Calibri"/>
                <a:cs typeface="Calibri"/>
              </a:rPr>
              <a:t>F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550" spc="14" baseline="2952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550" spc="-14" baseline="2952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5550" spc="0" baseline="2952" dirty="0" smtClean="0">
                <a:solidFill>
                  <a:srgbClr val="FFFFFF"/>
                </a:solidFill>
                <a:latin typeface="Calibri"/>
                <a:cs typeface="Calibri"/>
              </a:rPr>
              <a:t>ble)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13536" y="5021351"/>
            <a:ext cx="1377257" cy="8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3659" marR="57150">
              <a:lnSpc>
                <a:spcPts val="3155"/>
              </a:lnSpc>
              <a:spcBef>
                <a:spcPts val="157"/>
              </a:spcBef>
            </a:pPr>
            <a:r>
              <a:rPr sz="4500" spc="-59" baseline="273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500" spc="-25" baseline="273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4500" spc="9" baseline="273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290"/>
              </a:lnSpc>
              <a:spcBef>
                <a:spcPts val="6"/>
              </a:spcBef>
            </a:pP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(U</a:t>
            </a:r>
            <a:r>
              <a:rPr sz="4500" spc="-39" baseline="273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00" spc="-19" baseline="273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4500" spc="-19" baseline="273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t)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378200" y="5021351"/>
            <a:ext cx="2331158" cy="824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5748" marR="3451">
              <a:lnSpc>
                <a:spcPts val="3155"/>
              </a:lnSpc>
              <a:spcBef>
                <a:spcPts val="157"/>
              </a:spcBef>
            </a:pP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4500" spc="14" baseline="273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4500" spc="14" baseline="273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500" spc="-34" baseline="27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4500" spc="-64" baseline="27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ti</a:t>
            </a:r>
            <a:r>
              <a:rPr sz="4500" spc="9" baseline="273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500" spc="25" baseline="273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gi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ts val="3290"/>
              </a:lnSpc>
              <a:spcBef>
                <a:spcPts val="6"/>
              </a:spcBef>
            </a:pP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sz="4500" spc="-29" baseline="27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Hi</a:t>
            </a:r>
            <a:r>
              <a:rPr sz="4500" spc="9" baseline="2730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4500" spc="-24" baseline="273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500" spc="4" baseline="2730" dirty="0" smtClean="0">
                <a:solidFill>
                  <a:srgbClr val="FFFFFF"/>
                </a:solidFill>
                <a:latin typeface="Calibri"/>
                <a:cs typeface="Calibri"/>
              </a:rPr>
              <a:t>pr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io</a:t>
            </a:r>
            <a:r>
              <a:rPr sz="4500" spc="14" baseline="273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4500" spc="9" baseline="273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500" spc="0" baseline="2730" dirty="0" smtClean="0">
                <a:solidFill>
                  <a:srgbClr val="FFFFFF"/>
                </a:solidFill>
                <a:latin typeface="Calibri"/>
                <a:cs typeface="Calibri"/>
              </a:rPr>
              <a:t>y)</a:t>
            </a:r>
            <a:endParaRPr sz="3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2992145"/>
            <a:ext cx="9142095" cy="38428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368">
              <a:lnSpc>
                <a:spcPts val="2860"/>
              </a:lnSpc>
              <a:spcBef>
                <a:spcPts val="143"/>
              </a:spcBef>
            </a:pPr>
            <a:r>
              <a:rPr sz="4200" spc="-14" baseline="3900" dirty="0" smtClean="0">
                <a:latin typeface="Calibri"/>
                <a:cs typeface="Calibri"/>
              </a:rPr>
              <a:t>m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44" baseline="3900" dirty="0" smtClean="0">
                <a:latin typeface="Calibri"/>
                <a:cs typeface="Calibri"/>
              </a:rPr>
              <a:t>sy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44" baseline="3900" dirty="0" smtClean="0">
                <a:latin typeface="Calibri"/>
                <a:cs typeface="Calibri"/>
              </a:rPr>
              <a:t>r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54" baseline="3900" dirty="0" smtClean="0">
                <a:latin typeface="Calibri"/>
                <a:cs typeface="Calibri"/>
              </a:rPr>
              <a:t>k</a:t>
            </a:r>
            <a:r>
              <a:rPr sz="4200" spc="-25" baseline="3900" dirty="0" smtClean="0">
                <a:latin typeface="Calibri"/>
                <a:cs typeface="Calibri"/>
              </a:rPr>
              <a:t>a</a:t>
            </a:r>
            <a:r>
              <a:rPr sz="4200" spc="0" baseline="3900" dirty="0" smtClean="0">
                <a:latin typeface="Calibri"/>
                <a:cs typeface="Calibri"/>
              </a:rPr>
              <a:t>t</a:t>
            </a:r>
            <a:r>
              <a:rPr sz="4200" spc="-59" baseline="3900" dirty="0" smtClean="0">
                <a:latin typeface="Calibri"/>
                <a:cs typeface="Calibri"/>
              </a:rPr>
              <a:t> </a:t>
            </a:r>
            <a:r>
              <a:rPr sz="4200" spc="-9" baseline="3900" dirty="0" smtClean="0">
                <a:latin typeface="Calibri"/>
                <a:cs typeface="Calibri"/>
              </a:rPr>
              <a:t>(</a:t>
            </a:r>
            <a:r>
              <a:rPr sz="4200" spc="0" baseline="3900" dirty="0" smtClean="0">
                <a:latin typeface="Calibri"/>
                <a:cs typeface="Calibri"/>
              </a:rPr>
              <a:t>LSM</a:t>
            </a:r>
            <a:r>
              <a:rPr sz="4200" spc="-14" baseline="3900" dirty="0" smtClean="0">
                <a:latin typeface="Calibri"/>
                <a:cs typeface="Calibri"/>
              </a:rPr>
              <a:t>)</a:t>
            </a:r>
            <a:r>
              <a:rPr sz="4200" spc="0" baseline="3900" dirty="0" smtClean="0">
                <a:latin typeface="Calibri"/>
                <a:cs typeface="Calibri"/>
              </a:rPr>
              <a:t>,</a:t>
            </a:r>
            <a:r>
              <a:rPr sz="4200" spc="14" baseline="3900" dirty="0" smtClean="0">
                <a:latin typeface="Calibri"/>
                <a:cs typeface="Calibri"/>
              </a:rPr>
              <a:t> </a:t>
            </a:r>
            <a:r>
              <a:rPr sz="4200" spc="-9" baseline="3900" dirty="0" smtClean="0">
                <a:latin typeface="Calibri"/>
                <a:cs typeface="Calibri"/>
              </a:rPr>
              <a:t>dun</a:t>
            </a:r>
            <a:r>
              <a:rPr sz="4200" spc="0" baseline="3900" dirty="0" smtClean="0">
                <a:latin typeface="Calibri"/>
                <a:cs typeface="Calibri"/>
              </a:rPr>
              <a:t>ia</a:t>
            </a:r>
            <a:r>
              <a:rPr sz="4200" spc="14" baseline="3900" dirty="0" smtClean="0">
                <a:latin typeface="Calibri"/>
                <a:cs typeface="Calibri"/>
              </a:rPr>
              <a:t> </a:t>
            </a:r>
            <a:r>
              <a:rPr sz="4200" spc="-9" baseline="3900" dirty="0" smtClean="0">
                <a:latin typeface="Calibri"/>
                <a:cs typeface="Calibri"/>
              </a:rPr>
              <a:t>u</a:t>
            </a:r>
            <a:r>
              <a:rPr sz="4200" spc="0" baseline="3900" dirty="0" smtClean="0">
                <a:latin typeface="Calibri"/>
                <a:cs typeface="Calibri"/>
              </a:rPr>
              <a:t>sa</a:t>
            </a:r>
            <a:r>
              <a:rPr sz="4200" spc="-9" baseline="3900" dirty="0" smtClean="0">
                <a:latin typeface="Calibri"/>
                <a:cs typeface="Calibri"/>
              </a:rPr>
              <a:t>h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54" baseline="3900" dirty="0" smtClean="0">
                <a:latin typeface="Calibri"/>
                <a:cs typeface="Calibri"/>
              </a:rPr>
              <a:t>/</a:t>
            </a:r>
            <a:r>
              <a:rPr sz="4200" spc="-19" baseline="3900" dirty="0" smtClean="0">
                <a:latin typeface="Calibri"/>
                <a:cs typeface="Calibri"/>
              </a:rPr>
              <a:t>s</a:t>
            </a:r>
            <a:r>
              <a:rPr sz="4200" spc="-14" baseline="3900" dirty="0" smtClean="0">
                <a:latin typeface="Calibri"/>
                <a:cs typeface="Calibri"/>
              </a:rPr>
              <a:t>w</a:t>
            </a:r>
            <a:r>
              <a:rPr sz="4200" spc="0" baseline="3900" dirty="0" smtClean="0">
                <a:latin typeface="Calibri"/>
                <a:cs typeface="Calibri"/>
              </a:rPr>
              <a:t>a</a:t>
            </a:r>
            <a:r>
              <a:rPr sz="4200" spc="-19" baseline="3900" dirty="0" smtClean="0">
                <a:latin typeface="Calibri"/>
                <a:cs typeface="Calibri"/>
              </a:rPr>
              <a:t>s</a:t>
            </a:r>
            <a:r>
              <a:rPr sz="4200" spc="-29" baseline="3900" dirty="0" smtClean="0">
                <a:latin typeface="Calibri"/>
                <a:cs typeface="Calibri"/>
              </a:rPr>
              <a:t>t</a:t>
            </a:r>
            <a:r>
              <a:rPr sz="4200" spc="0" baseline="3900" dirty="0" smtClean="0">
                <a:latin typeface="Calibri"/>
                <a:cs typeface="Calibri"/>
              </a:rPr>
              <a:t>a,</a:t>
            </a:r>
            <a:r>
              <a:rPr sz="4200" spc="-39" baseline="3900" dirty="0" smtClean="0">
                <a:latin typeface="Calibri"/>
                <a:cs typeface="Calibri"/>
              </a:rPr>
              <a:t> </a:t>
            </a:r>
            <a:r>
              <a:rPr sz="4200" spc="-14" baseline="3900" dirty="0" smtClean="0">
                <a:latin typeface="Calibri"/>
                <a:cs typeface="Calibri"/>
              </a:rPr>
              <a:t>m</a:t>
            </a:r>
            <a:r>
              <a:rPr sz="4200" spc="0" baseline="3900" dirty="0" smtClean="0">
                <a:latin typeface="Calibri"/>
                <a:cs typeface="Calibri"/>
              </a:rPr>
              <a:t>e</a:t>
            </a:r>
            <a:r>
              <a:rPr sz="4200" spc="-19" baseline="3900" dirty="0" smtClean="0">
                <a:latin typeface="Calibri"/>
                <a:cs typeface="Calibri"/>
              </a:rPr>
              <a:t>d</a:t>
            </a:r>
            <a:r>
              <a:rPr sz="4200" spc="0" baseline="3900" dirty="0" smtClean="0">
                <a:latin typeface="Calibri"/>
                <a:cs typeface="Calibri"/>
              </a:rPr>
              <a:t>ia</a:t>
            </a:r>
            <a:endParaRPr sz="2800">
              <a:latin typeface="Calibri"/>
              <a:cs typeface="Calibri"/>
            </a:endParaRPr>
          </a:p>
          <a:p>
            <a:pPr marL="893368">
              <a:lnSpc>
                <a:spcPts val="3360"/>
              </a:lnSpc>
              <a:spcBef>
                <a:spcPts val="25"/>
              </a:spcBef>
            </a:pP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as</a:t>
            </a:r>
            <a:r>
              <a:rPr sz="4200" spc="9" baseline="1950" dirty="0" smtClean="0">
                <a:latin typeface="Calibri"/>
                <a:cs typeface="Calibri"/>
              </a:rPr>
              <a:t>s</a:t>
            </a:r>
            <a:r>
              <a:rPr sz="4200" spc="4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,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ll</a:t>
            </a:r>
            <a:endParaRPr sz="2800">
              <a:latin typeface="Calibri"/>
              <a:cs typeface="Calibri"/>
            </a:endParaRPr>
          </a:p>
          <a:p>
            <a:pPr marL="893368" marR="960898" indent="-344423">
              <a:lnSpc>
                <a:spcPct val="99995"/>
              </a:lnSpc>
              <a:spcBef>
                <a:spcPts val="4528"/>
              </a:spcBef>
              <a:tabLst>
                <a:tab pos="889000" algn="l"/>
              </a:tabLst>
            </a:pPr>
            <a:r>
              <a:rPr sz="2800" spc="0" dirty="0" smtClean="0">
                <a:latin typeface="Arial"/>
                <a:cs typeface="Arial"/>
              </a:rPr>
              <a:t>•	</a:t>
            </a:r>
            <a:r>
              <a:rPr sz="2800" spc="-169" dirty="0" smtClean="0">
                <a:latin typeface="Calibri"/>
                <a:cs typeface="Calibri"/>
              </a:rPr>
              <a:t>T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j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jari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erja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au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-29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9" dirty="0" smtClean="0">
                <a:latin typeface="Calibri"/>
                <a:cs typeface="Calibri"/>
              </a:rPr>
              <a:t>w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ki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19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,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5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opi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i </a:t>
            </a:r>
            <a:r>
              <a:rPr sz="2800" spc="-9" dirty="0" smtClean="0">
                <a:latin typeface="Calibri"/>
                <a:cs typeface="Calibri"/>
              </a:rPr>
              <a:t>pub</a:t>
            </a:r>
            <a:r>
              <a:rPr sz="2800" spc="0" dirty="0" smtClean="0">
                <a:latin typeface="Calibri"/>
                <a:cs typeface="Calibri"/>
              </a:rPr>
              <a:t>lik</a:t>
            </a:r>
            <a:r>
              <a:rPr sz="2800" spc="24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j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j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2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3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bu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ssd 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sit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asi,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on</a:t>
            </a:r>
            <a:r>
              <a:rPr sz="2800" spc="-1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isi</a:t>
            </a:r>
            <a:r>
              <a:rPr sz="2800" spc="-14" dirty="0" smtClean="0">
                <a:latin typeface="Calibri"/>
                <a:cs typeface="Calibri"/>
              </a:rPr>
              <a:t> 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</a:t>
            </a:r>
            <a:r>
              <a:rPr sz="2800" spc="-189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. </a:t>
            </a:r>
            <a:r>
              <a:rPr sz="2800" spc="-2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du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0" dirty="0" smtClean="0">
                <a:latin typeface="Calibri"/>
                <a:cs typeface="Calibri"/>
              </a:rPr>
              <a:t>g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3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ai</a:t>
            </a:r>
            <a:r>
              <a:rPr sz="2800" spc="-59" dirty="0" smtClean="0">
                <a:latin typeface="Calibri"/>
                <a:cs typeface="Calibri"/>
              </a:rPr>
              <a:t>n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HBS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5470" y="840299"/>
            <a:ext cx="3109878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A.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na</a:t>
            </a:r>
            <a:r>
              <a:rPr sz="3200" spc="-63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Sua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77122"/>
            <a:ext cx="203860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1698650"/>
            <a:ext cx="7620491" cy="12360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492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Ad</a:t>
            </a:r>
            <a:r>
              <a:rPr sz="4200" spc="-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lah</a:t>
            </a:r>
            <a:r>
              <a:rPr sz="4200" spc="-39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jalin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-10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erja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sa</a:t>
            </a:r>
            <a:r>
              <a:rPr sz="4200" spc="-9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9" baseline="2925" dirty="0" smtClean="0">
                <a:latin typeface="Calibri"/>
                <a:cs typeface="Calibri"/>
              </a:rPr>
              <a:t> </a:t>
            </a:r>
            <a:r>
              <a:rPr sz="4200" spc="-44" baseline="2925" dirty="0" smtClean="0">
                <a:latin typeface="Calibri"/>
                <a:cs typeface="Calibri"/>
              </a:rPr>
              <a:t>f</a:t>
            </a:r>
            <a:r>
              <a:rPr sz="4200" spc="0" baseline="2925" dirty="0" smtClean="0">
                <a:latin typeface="Calibri"/>
                <a:cs typeface="Calibri"/>
              </a:rPr>
              <a:t>o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al</a:t>
            </a:r>
            <a:r>
              <a:rPr sz="4200" spc="-50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39" baseline="2925" dirty="0" smtClean="0">
                <a:latin typeface="Calibri"/>
                <a:cs typeface="Calibri"/>
              </a:rPr>
              <a:t>n</a:t>
            </a: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ar</a:t>
            </a:r>
            <a:r>
              <a:rPr sz="4200" spc="-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9" baseline="2925" dirty="0" smtClean="0">
                <a:latin typeface="Calibri"/>
                <a:cs typeface="Calibri"/>
              </a:rPr>
              <a:t>nd</a:t>
            </a:r>
            <a:r>
              <a:rPr sz="4200" spc="0" baseline="2925" dirty="0" smtClean="0">
                <a:latin typeface="Calibri"/>
                <a:cs typeface="Calibri"/>
              </a:rPr>
              <a:t>ivid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ts val="3360"/>
              </a:lnSpc>
              <a:spcBef>
                <a:spcPts val="19"/>
              </a:spcBef>
            </a:pP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39" baseline="1950" dirty="0" smtClean="0">
                <a:latin typeface="Calibri"/>
                <a:cs typeface="Calibri"/>
              </a:rPr>
              <a:t>n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ar</a:t>
            </a:r>
            <a:r>
              <a:rPr sz="4200" spc="-25" baseline="1950" dirty="0" smtClean="0">
                <a:latin typeface="Calibri"/>
                <a:cs typeface="Calibri"/>
              </a:rPr>
              <a:t> </a:t>
            </a:r>
            <a:r>
              <a:rPr sz="4200" spc="-10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elom</a:t>
            </a:r>
            <a:r>
              <a:rPr sz="4200" spc="-14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ok 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au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34" baseline="1950" dirty="0" smtClean="0">
                <a:latin typeface="Calibri"/>
                <a:cs typeface="Calibri"/>
              </a:rPr>
              <a:t>r</a:t>
            </a:r>
            <a:r>
              <a:rPr sz="4200" spc="-50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isa</a:t>
            </a:r>
            <a:r>
              <a:rPr sz="4200" spc="9" baseline="1950" dirty="0" smtClean="0">
                <a:latin typeface="Calibri"/>
                <a:cs typeface="Calibri"/>
              </a:rPr>
              <a:t>s</a:t>
            </a:r>
            <a:r>
              <a:rPr sz="4200" spc="0" baseline="1950" dirty="0" smtClean="0">
                <a:latin typeface="Calibri"/>
                <a:cs typeface="Calibri"/>
              </a:rPr>
              <a:t>i</a:t>
            </a:r>
            <a:r>
              <a:rPr sz="4200" spc="-4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tk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34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ai</a:t>
            </a:r>
            <a:r>
              <a:rPr sz="4200" spc="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14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j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  <a:p>
            <a:pPr marL="12700" marR="53492">
              <a:lnSpc>
                <a:spcPts val="3365"/>
              </a:lnSpc>
              <a:spcBef>
                <a:spcPts val="0"/>
              </a:spcBef>
            </a:pP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er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3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tu</a:t>
            </a:r>
            <a:r>
              <a:rPr sz="4200" spc="-4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2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3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: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om</a:t>
            </a:r>
            <a:r>
              <a:rPr sz="4200" spc="-4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,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o</a:t>
            </a:r>
            <a:r>
              <a:rPr sz="4200" spc="-39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a,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le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0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a </a:t>
            </a:r>
            <a:r>
              <a:rPr sz="4200" spc="-14" baseline="1950" dirty="0" smtClean="0">
                <a:latin typeface="Calibri"/>
                <a:cs typeface="Calibri"/>
              </a:rPr>
              <a:t>sw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-5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300"/>
              </a:lnSpc>
              <a:spcBef>
                <a:spcPts val="2"/>
              </a:spcBef>
            </a:pPr>
            <a:endParaRPr sz="1300"/>
          </a:p>
          <a:p>
            <a:pPr marL="1064056" marR="1625077" indent="-515112">
              <a:lnSpc>
                <a:spcPts val="3360"/>
              </a:lnSpc>
              <a:spcBef>
                <a:spcPts val="168"/>
              </a:spcBef>
              <a:tabLst>
                <a:tab pos="1054100" algn="l"/>
              </a:tabLst>
            </a:pP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.	</a:t>
            </a:r>
            <a:r>
              <a:rPr sz="2800" spc="-4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9" dirty="0" smtClean="0">
                <a:latin typeface="Calibri"/>
                <a:cs typeface="Calibri"/>
              </a:rPr>
              <a:t>ed</a:t>
            </a:r>
            <a:r>
              <a:rPr sz="2800" spc="0" dirty="0" smtClean="0">
                <a:latin typeface="Calibri"/>
                <a:cs typeface="Calibri"/>
              </a:rPr>
              <a:t>iaan</a:t>
            </a:r>
            <a:r>
              <a:rPr sz="2800" spc="-6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tk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aik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w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3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-9" dirty="0" smtClean="0">
                <a:latin typeface="Calibri"/>
                <a:cs typeface="Calibri"/>
              </a:rPr>
              <a:t>pu</a:t>
            </a:r>
            <a:r>
              <a:rPr sz="2800" spc="0" dirty="0" smtClean="0">
                <a:latin typeface="Calibri"/>
                <a:cs typeface="Calibri"/>
              </a:rPr>
              <a:t>n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su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4" dirty="0" smtClean="0">
                <a:latin typeface="Calibri"/>
                <a:cs typeface="Calibri"/>
              </a:rPr>
              <a:t>-</a:t>
            </a:r>
            <a:r>
              <a:rPr sz="2800" spc="0" dirty="0" smtClean="0">
                <a:latin typeface="Calibri"/>
                <a:cs typeface="Calibri"/>
              </a:rPr>
              <a:t>su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3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lai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-59" dirty="0" smtClean="0">
                <a:latin typeface="Calibri"/>
                <a:cs typeface="Calibri"/>
              </a:rPr>
              <a:t>n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01672" y="840299"/>
            <a:ext cx="495747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Dasa</a:t>
            </a:r>
            <a:r>
              <a:rPr sz="3200" spc="4" dirty="0" smtClean="0">
                <a:latin typeface="Arial"/>
                <a:cs typeface="Arial"/>
              </a:rPr>
              <a:t>r</a:t>
            </a:r>
            <a:r>
              <a:rPr sz="3200" spc="-9" dirty="0" smtClean="0">
                <a:latin typeface="Arial"/>
                <a:cs typeface="Arial"/>
              </a:rPr>
              <a:t>-</a:t>
            </a:r>
            <a:r>
              <a:rPr sz="3200" spc="0" dirty="0" smtClean="0">
                <a:latin typeface="Arial"/>
                <a:cs typeface="Arial"/>
              </a:rPr>
              <a:t>da</a:t>
            </a:r>
            <a:r>
              <a:rPr sz="3200" spc="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ar</a:t>
            </a:r>
            <a:r>
              <a:rPr sz="3200" spc="-20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na</a:t>
            </a:r>
            <a:r>
              <a:rPr sz="3200" spc="-63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Sua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98650"/>
            <a:ext cx="352608" cy="1406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3156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a.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19047"/>
              </a:lnSpc>
              <a:spcBef>
                <a:spcPts val="713"/>
              </a:spcBef>
            </a:pPr>
            <a:r>
              <a:rPr sz="2800" spc="-9" dirty="0" smtClean="0">
                <a:latin typeface="Calibri"/>
                <a:cs typeface="Calibri"/>
              </a:rPr>
              <a:t>b. c.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51356" y="1698650"/>
            <a:ext cx="6239313" cy="1406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5112">
              <a:lnSpc>
                <a:spcPts val="2960"/>
              </a:lnSpc>
              <a:spcBef>
                <a:spcPts val="148"/>
              </a:spcBef>
            </a:pPr>
            <a:r>
              <a:rPr sz="4200" spc="-4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esa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aan</a:t>
            </a:r>
            <a:r>
              <a:rPr sz="4200" spc="-69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er</a:t>
            </a:r>
            <a:r>
              <a:rPr sz="4200" spc="-14" baseline="2925" dirty="0" smtClean="0">
                <a:latin typeface="Calibri"/>
                <a:cs typeface="Calibri"/>
              </a:rPr>
              <a:t>h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tia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-4" baseline="2925" dirty="0" smtClean="0">
                <a:latin typeface="Calibri"/>
                <a:cs typeface="Calibri"/>
              </a:rPr>
              <a:t>/</a:t>
            </a:r>
            <a:r>
              <a:rPr sz="4200" spc="-10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3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ti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-50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69"/>
              </a:spcBef>
            </a:pPr>
            <a:r>
              <a:rPr sz="2800" spc="0" dirty="0" smtClean="0">
                <a:latin typeface="Calibri"/>
                <a:cs typeface="Calibri"/>
              </a:rPr>
              <a:t>Sal</a:t>
            </a:r>
            <a:r>
              <a:rPr sz="2800" spc="9" dirty="0" smtClean="0">
                <a:latin typeface="Calibri"/>
                <a:cs typeface="Calibri"/>
              </a:rPr>
              <a:t>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5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34" dirty="0" smtClean="0">
                <a:latin typeface="Calibri"/>
                <a:cs typeface="Calibri"/>
              </a:rPr>
              <a:t>c</a:t>
            </a:r>
            <a:r>
              <a:rPr sz="2800" spc="-5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ai &amp;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sal</a:t>
            </a:r>
            <a:r>
              <a:rPr sz="2800" spc="9" dirty="0" smtClean="0">
                <a:latin typeface="Calibri"/>
                <a:cs typeface="Calibri"/>
              </a:rPr>
              <a:t>i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r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</a:t>
            </a:r>
            <a:endParaRPr sz="2800">
              <a:latin typeface="Calibri"/>
              <a:cs typeface="Calibri"/>
            </a:endParaRPr>
          </a:p>
          <a:p>
            <a:pPr marL="12700" marR="65112">
              <a:lnSpc>
                <a:spcPct val="101725"/>
              </a:lnSpc>
              <a:spcBef>
                <a:spcPts val="614"/>
              </a:spcBef>
            </a:pPr>
            <a:r>
              <a:rPr sz="2800" spc="-169" dirty="0" smtClean="0">
                <a:latin typeface="Calibri"/>
                <a:cs typeface="Calibri"/>
              </a:rPr>
              <a:t>T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j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jelas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r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/>
          <p:nvPr/>
        </p:nvSpPr>
        <p:spPr>
          <a:xfrm>
            <a:off x="5847206" y="4736260"/>
            <a:ext cx="2125217" cy="1275207"/>
          </a:xfrm>
          <a:custGeom>
            <a:avLst/>
            <a:gdLst/>
            <a:ahLst/>
            <a:cxnLst/>
            <a:rect l="l" t="t" r="r" b="b"/>
            <a:pathLst>
              <a:path w="2125217" h="1275206">
                <a:moveTo>
                  <a:pt x="0" y="1275207"/>
                </a:moveTo>
                <a:lnTo>
                  <a:pt x="2125217" y="1275207"/>
                </a:lnTo>
                <a:lnTo>
                  <a:pt x="2125217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509391" y="4736261"/>
            <a:ext cx="2125217" cy="1275207"/>
          </a:xfrm>
          <a:custGeom>
            <a:avLst/>
            <a:gdLst/>
            <a:ahLst/>
            <a:cxnLst/>
            <a:rect l="l" t="t" r="r" b="b"/>
            <a:pathLst>
              <a:path w="2125217" h="1275206">
                <a:moveTo>
                  <a:pt x="0" y="1275207"/>
                </a:moveTo>
                <a:lnTo>
                  <a:pt x="2125217" y="1275207"/>
                </a:lnTo>
                <a:lnTo>
                  <a:pt x="2125217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F3C4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171575" y="4736261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6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EDEE46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7032168" y="3200400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BBEA46"/>
          </a:solidFill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648200" y="3248532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8DE646"/>
          </a:solidFill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7750809" marR="226755" indent="-7454849">
              <a:lnSpc>
                <a:spcPts val="5140"/>
              </a:lnSpc>
              <a:spcBef>
                <a:spcPts val="4015"/>
              </a:spcBef>
            </a:pPr>
            <a:r>
              <a:rPr sz="29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900" spc="-50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as</a:t>
            </a:r>
            <a:r>
              <a:rPr sz="2900" spc="-9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900" spc="9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an       </a:t>
            </a:r>
            <a:r>
              <a:rPr sz="2900" spc="17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3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900" spc="-4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900" spc="9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2900" spc="9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900" spc="-14" dirty="0" smtClean="0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an      </a:t>
            </a:r>
            <a:r>
              <a:rPr sz="2900" spc="380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-3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en</a:t>
            </a:r>
            <a:r>
              <a:rPr sz="2900" spc="1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900" spc="9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900" spc="-4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        </a:t>
            </a:r>
            <a:r>
              <a:rPr sz="2900" spc="10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4350" spc="0" baseline="30131" dirty="0" smtClean="0">
                <a:solidFill>
                  <a:schemeClr val="bg1"/>
                </a:solidFill>
                <a:latin typeface="Calibri"/>
                <a:cs typeface="Calibri"/>
              </a:rPr>
              <a:t>Lo</a:t>
            </a:r>
            <a:r>
              <a:rPr sz="4350" spc="-44" baseline="30131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4350" spc="0" baseline="30131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4350" spc="-50" baseline="30131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4350" spc="0" baseline="30131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4350" spc="14" baseline="30131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4350" spc="-44" baseline="30131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4350" spc="0" baseline="30131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4350" spc="0" baseline="30131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endParaRPr sz="2900" dirty="0">
              <a:latin typeface="Calibri"/>
              <a:cs typeface="Calibri"/>
            </a:endParaRPr>
          </a:p>
          <a:p>
            <a:pPr marL="1441069" marR="1556232" indent="-118872">
              <a:lnSpc>
                <a:spcPts val="3190"/>
              </a:lnSpc>
              <a:spcBef>
                <a:spcPts val="4311"/>
              </a:spcBef>
            </a:pPr>
            <a:r>
              <a:rPr sz="2900" spc="-34" dirty="0" err="1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900" spc="0" dirty="0" err="1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900" spc="-9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900" spc="9" dirty="0" err="1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900" spc="4" dirty="0" err="1" smtClean="0">
                <a:solidFill>
                  <a:schemeClr val="bg1"/>
                </a:solidFill>
                <a:latin typeface="Calibri"/>
                <a:cs typeface="Calibri"/>
              </a:rPr>
              <a:t>un</a:t>
            </a:r>
            <a:r>
              <a:rPr sz="2900" spc="0" dirty="0" err="1" smtClean="0">
                <a:solidFill>
                  <a:schemeClr val="bg1"/>
                </a:solidFill>
                <a:latin typeface="Calibri"/>
                <a:cs typeface="Calibri"/>
              </a:rPr>
              <a:t>j</a:t>
            </a:r>
            <a:r>
              <a:rPr sz="2900" spc="4" dirty="0" err="1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900" spc="-50" dirty="0" err="1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900" spc="0" dirty="0" err="1" smtClean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    </a:t>
            </a:r>
            <a:r>
              <a:rPr sz="2900" spc="61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900" spc="-9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is</a:t>
            </a:r>
            <a:r>
              <a:rPr sz="2900" spc="-5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u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si</a:t>
            </a:r>
            <a:r>
              <a:rPr sz="2900" spc="-2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meja           </a:t>
            </a:r>
            <a:r>
              <a:rPr sz="2900" spc="179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900" spc="9" dirty="0" smtClean="0">
                <a:solidFill>
                  <a:schemeClr val="bg1"/>
                </a:solidFill>
                <a:latin typeface="Calibri"/>
                <a:cs typeface="Calibri"/>
              </a:rPr>
              <a:t>Studi t</a:t>
            </a:r>
            <a:r>
              <a:rPr sz="2900" spc="-5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isio</a:t>
            </a:r>
            <a:r>
              <a:rPr sz="2900" spc="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al           </a:t>
            </a:r>
            <a:r>
              <a:rPr sz="2900" spc="50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bund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ar </a:t>
            </a:r>
            <a:r>
              <a:rPr sz="2900" spc="0" dirty="0" smtClean="0">
                <a:solidFill>
                  <a:srgbClr val="FFFFFF"/>
                </a:solidFill>
                <a:latin typeface="Calibri"/>
                <a:cs typeface="Calibri"/>
              </a:rPr>
              <a:t>            </a:t>
            </a:r>
            <a:r>
              <a:rPr sz="2900" spc="20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b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nd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2900" spc="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678" y="1760854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2340483" y="1760854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49CCC3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678299" y="1760854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48D1A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016115" y="1760854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47D67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678" y="3248532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46DC5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Sarasehan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340483" y="3248532"/>
            <a:ext cx="2125218" cy="1275207"/>
          </a:xfrm>
          <a:custGeom>
            <a:avLst/>
            <a:gdLst/>
            <a:ahLst/>
            <a:cxnLst/>
            <a:rect l="l" t="t" r="r" b="b"/>
            <a:pathLst>
              <a:path w="2125218" h="1275207">
                <a:moveTo>
                  <a:pt x="0" y="1275207"/>
                </a:moveTo>
                <a:lnTo>
                  <a:pt x="2125218" y="1275207"/>
                </a:lnTo>
                <a:lnTo>
                  <a:pt x="2125218" y="0"/>
                </a:lnTo>
                <a:lnTo>
                  <a:pt x="0" y="0"/>
                </a:lnTo>
                <a:lnTo>
                  <a:pt x="0" y="1275207"/>
                </a:lnTo>
                <a:close/>
              </a:path>
            </a:pathLst>
          </a:custGeom>
          <a:solidFill>
            <a:srgbClr val="5FE0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</a:rPr>
              <a:t>Penyuluhan</a:t>
            </a:r>
            <a:endParaRPr sz="2800" dirty="0">
              <a:solidFill>
                <a:schemeClr val="bg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91155" y="89454"/>
            <a:ext cx="52122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360578" y="89454"/>
            <a:ext cx="236145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40584" y="840299"/>
            <a:ext cx="236333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Metode</a:t>
            </a:r>
            <a:r>
              <a:rPr sz="3200" spc="-12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B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028057" y="840299"/>
            <a:ext cx="168912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Sua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ana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488174" y="2010181"/>
            <a:ext cx="1213206" cy="7998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2044" marR="108897" algn="ctr">
              <a:lnSpc>
                <a:spcPts val="3060"/>
              </a:lnSpc>
              <a:spcBef>
                <a:spcPts val="153"/>
              </a:spcBef>
            </a:pPr>
            <a:r>
              <a:rPr sz="4350" spc="-9" baseline="2824" dirty="0" smtClean="0">
                <a:solidFill>
                  <a:schemeClr val="bg1"/>
                </a:solidFill>
                <a:latin typeface="Calibri"/>
                <a:cs typeface="Calibri"/>
              </a:rPr>
              <a:t>D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ial</a:t>
            </a:r>
            <a:r>
              <a:rPr sz="4350" spc="9" baseline="2824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g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  <a:p>
            <a:pPr algn="ctr">
              <a:lnSpc>
                <a:spcPts val="3190"/>
              </a:lnSpc>
              <a:spcBef>
                <a:spcPts val="6"/>
              </a:spcBef>
            </a:pPr>
            <a:r>
              <a:rPr sz="4350" spc="-14" baseline="2824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4350" spc="-9" baseline="282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4350" spc="4" baseline="2824" dirty="0" smtClean="0">
                <a:solidFill>
                  <a:schemeClr val="bg1"/>
                </a:solidFill>
                <a:latin typeface="Calibri"/>
                <a:cs typeface="Calibri"/>
              </a:rPr>
              <a:t>bu</a:t>
            </a:r>
            <a:r>
              <a:rPr sz="4350" spc="-50" baseline="282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0621" y="2212848"/>
            <a:ext cx="1485287" cy="394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055"/>
              </a:lnSpc>
              <a:spcBef>
                <a:spcPts val="152"/>
              </a:spcBef>
            </a:pPr>
            <a:r>
              <a:rPr sz="4350" spc="-34" baseline="282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el</a:t>
            </a:r>
            <a:r>
              <a:rPr sz="4350" spc="-19" baseline="2824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4350" spc="9" baseline="2824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4350" spc="14" baseline="2824" dirty="0" smtClean="0">
                <a:solidFill>
                  <a:schemeClr val="bg1"/>
                </a:solidFill>
                <a:latin typeface="Calibri"/>
                <a:cs typeface="Calibri"/>
              </a:rPr>
              <a:t>h</a:t>
            </a:r>
            <a:r>
              <a:rPr sz="4350" spc="0" baseline="2824" dirty="0" smtClean="0">
                <a:solidFill>
                  <a:schemeClr val="bg1"/>
                </a:solidFill>
                <a:latin typeface="Calibri"/>
                <a:cs typeface="Calibri"/>
              </a:rPr>
              <a:t>an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78299" y="1760854"/>
            <a:ext cx="2125218" cy="1275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50"/>
              </a:lnSpc>
              <a:spcBef>
                <a:spcPts val="41"/>
              </a:spcBef>
            </a:pPr>
            <a:endParaRPr sz="650" dirty="0"/>
          </a:p>
          <a:p>
            <a:pPr marL="743203" marR="198900" indent="-472820">
              <a:lnSpc>
                <a:spcPts val="3190"/>
              </a:lnSpc>
              <a:spcBef>
                <a:spcPts val="1159"/>
              </a:spcBef>
            </a:pPr>
            <a:r>
              <a:rPr sz="2900" spc="-4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900" spc="-9" dirty="0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2900" spc="-69" dirty="0" smtClean="0">
                <a:solidFill>
                  <a:schemeClr val="bg1"/>
                </a:solidFill>
                <a:latin typeface="Calibri"/>
                <a:cs typeface="Calibri"/>
              </a:rPr>
              <a:t>f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900" spc="-5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ensi </a:t>
            </a: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900" spc="-59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340483" y="1760854"/>
            <a:ext cx="2125218" cy="12752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 dirty="0"/>
          </a:p>
          <a:p>
            <a:pPr marL="385699">
              <a:lnSpc>
                <a:spcPct val="101725"/>
              </a:lnSpc>
              <a:spcBef>
                <a:spcPts val="2075"/>
              </a:spcBef>
            </a:pPr>
            <a:r>
              <a:rPr sz="2900" spc="4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emi</a:t>
            </a:r>
            <a:r>
              <a:rPr sz="2900" spc="9" dirty="0" smtClean="0">
                <a:solidFill>
                  <a:schemeClr val="bg1"/>
                </a:solidFill>
                <a:latin typeface="Calibri"/>
                <a:cs typeface="Calibri"/>
              </a:rPr>
              <a:t>l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2900" spc="-4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900" spc="0" dirty="0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endParaRPr sz="29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4419600" y="4494679"/>
            <a:ext cx="3048000" cy="1148858"/>
          </a:xfrm>
          <a:custGeom>
            <a:avLst/>
            <a:gdLst/>
            <a:ahLst/>
            <a:cxnLst/>
            <a:rect l="l" t="t" r="r" b="b"/>
            <a:pathLst>
              <a:path w="3021330" h="1100366">
                <a:moveTo>
                  <a:pt x="0" y="183387"/>
                </a:moveTo>
                <a:lnTo>
                  <a:pt x="0" y="916939"/>
                </a:lnTo>
                <a:lnTo>
                  <a:pt x="608" y="931989"/>
                </a:lnTo>
                <a:lnTo>
                  <a:pt x="9355" y="974933"/>
                </a:lnTo>
                <a:lnTo>
                  <a:pt x="27490" y="1013579"/>
                </a:lnTo>
                <a:lnTo>
                  <a:pt x="53736" y="1046657"/>
                </a:lnTo>
                <a:lnTo>
                  <a:pt x="86815" y="1072894"/>
                </a:lnTo>
                <a:lnTo>
                  <a:pt x="125447" y="1091019"/>
                </a:lnTo>
                <a:lnTo>
                  <a:pt x="168355" y="1099758"/>
                </a:lnTo>
                <a:lnTo>
                  <a:pt x="183387" y="1100366"/>
                </a:lnTo>
                <a:lnTo>
                  <a:pt x="2837941" y="1100366"/>
                </a:lnTo>
                <a:lnTo>
                  <a:pt x="2881991" y="1095037"/>
                </a:lnTo>
                <a:lnTo>
                  <a:pt x="2922191" y="1079900"/>
                </a:lnTo>
                <a:lnTo>
                  <a:pt x="2957263" y="1056226"/>
                </a:lnTo>
                <a:lnTo>
                  <a:pt x="2985928" y="1025287"/>
                </a:lnTo>
                <a:lnTo>
                  <a:pt x="3006909" y="988355"/>
                </a:lnTo>
                <a:lnTo>
                  <a:pt x="3018928" y="946703"/>
                </a:lnTo>
                <a:lnTo>
                  <a:pt x="3021330" y="916939"/>
                </a:lnTo>
                <a:lnTo>
                  <a:pt x="3021330" y="183387"/>
                </a:lnTo>
                <a:lnTo>
                  <a:pt x="3015996" y="139338"/>
                </a:lnTo>
                <a:lnTo>
                  <a:pt x="3000848" y="99138"/>
                </a:lnTo>
                <a:lnTo>
                  <a:pt x="2977164" y="64066"/>
                </a:lnTo>
                <a:lnTo>
                  <a:pt x="2946221" y="35401"/>
                </a:lnTo>
                <a:lnTo>
                  <a:pt x="2909298" y="14420"/>
                </a:lnTo>
                <a:lnTo>
                  <a:pt x="2867673" y="2401"/>
                </a:lnTo>
                <a:lnTo>
                  <a:pt x="2837941" y="0"/>
                </a:lnTo>
                <a:lnTo>
                  <a:pt x="183387" y="0"/>
                </a:lnTo>
                <a:lnTo>
                  <a:pt x="139338" y="5333"/>
                </a:lnTo>
                <a:lnTo>
                  <a:pt x="99138" y="20481"/>
                </a:lnTo>
                <a:lnTo>
                  <a:pt x="64066" y="44165"/>
                </a:lnTo>
                <a:lnTo>
                  <a:pt x="35401" y="75108"/>
                </a:lnTo>
                <a:lnTo>
                  <a:pt x="14420" y="112031"/>
                </a:lnTo>
                <a:lnTo>
                  <a:pt x="2401" y="153656"/>
                </a:lnTo>
                <a:lnTo>
                  <a:pt x="0" y="1833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Saling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menguntungkan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endParaRPr dirty="0">
              <a:solidFill>
                <a:schemeClr val="bg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91000" y="3305429"/>
            <a:ext cx="3021330" cy="1100201"/>
          </a:xfrm>
          <a:custGeom>
            <a:avLst/>
            <a:gdLst/>
            <a:ahLst/>
            <a:cxnLst/>
            <a:rect l="l" t="t" r="r" b="b"/>
            <a:pathLst>
              <a:path w="3021330" h="1100201">
                <a:moveTo>
                  <a:pt x="0" y="183387"/>
                </a:moveTo>
                <a:lnTo>
                  <a:pt x="608" y="168338"/>
                </a:lnTo>
                <a:lnTo>
                  <a:pt x="2401" y="153626"/>
                </a:lnTo>
                <a:lnTo>
                  <a:pt x="5333" y="139297"/>
                </a:lnTo>
                <a:lnTo>
                  <a:pt x="9355" y="125398"/>
                </a:lnTo>
                <a:lnTo>
                  <a:pt x="14420" y="111978"/>
                </a:lnTo>
                <a:lnTo>
                  <a:pt x="20481" y="99082"/>
                </a:lnTo>
                <a:lnTo>
                  <a:pt x="27490" y="86758"/>
                </a:lnTo>
                <a:lnTo>
                  <a:pt x="35401" y="75053"/>
                </a:lnTo>
                <a:lnTo>
                  <a:pt x="44165" y="64015"/>
                </a:lnTo>
                <a:lnTo>
                  <a:pt x="53736" y="53689"/>
                </a:lnTo>
                <a:lnTo>
                  <a:pt x="64066" y="44123"/>
                </a:lnTo>
                <a:lnTo>
                  <a:pt x="75108" y="35364"/>
                </a:lnTo>
                <a:lnTo>
                  <a:pt x="86815" y="27460"/>
                </a:lnTo>
                <a:lnTo>
                  <a:pt x="99138" y="20457"/>
                </a:lnTo>
                <a:lnTo>
                  <a:pt x="112031" y="14402"/>
                </a:lnTo>
                <a:lnTo>
                  <a:pt x="125447" y="9343"/>
                </a:lnTo>
                <a:lnTo>
                  <a:pt x="139338" y="5326"/>
                </a:lnTo>
                <a:lnTo>
                  <a:pt x="153656" y="2398"/>
                </a:lnTo>
                <a:lnTo>
                  <a:pt x="168355" y="607"/>
                </a:lnTo>
                <a:lnTo>
                  <a:pt x="183387" y="0"/>
                </a:lnTo>
                <a:lnTo>
                  <a:pt x="2837941" y="0"/>
                </a:lnTo>
                <a:lnTo>
                  <a:pt x="2852974" y="607"/>
                </a:lnTo>
                <a:lnTo>
                  <a:pt x="2867673" y="2398"/>
                </a:lnTo>
                <a:lnTo>
                  <a:pt x="2881991" y="5326"/>
                </a:lnTo>
                <a:lnTo>
                  <a:pt x="2895882" y="9343"/>
                </a:lnTo>
                <a:lnTo>
                  <a:pt x="2909298" y="14402"/>
                </a:lnTo>
                <a:lnTo>
                  <a:pt x="2922191" y="20457"/>
                </a:lnTo>
                <a:lnTo>
                  <a:pt x="2934514" y="27460"/>
                </a:lnTo>
                <a:lnTo>
                  <a:pt x="2946221" y="35364"/>
                </a:lnTo>
                <a:lnTo>
                  <a:pt x="2957263" y="44123"/>
                </a:lnTo>
                <a:lnTo>
                  <a:pt x="2967593" y="53689"/>
                </a:lnTo>
                <a:lnTo>
                  <a:pt x="2977164" y="64015"/>
                </a:lnTo>
                <a:lnTo>
                  <a:pt x="2985928" y="75053"/>
                </a:lnTo>
                <a:lnTo>
                  <a:pt x="2993839" y="86758"/>
                </a:lnTo>
                <a:lnTo>
                  <a:pt x="3000848" y="99082"/>
                </a:lnTo>
                <a:lnTo>
                  <a:pt x="3006909" y="111978"/>
                </a:lnTo>
                <a:lnTo>
                  <a:pt x="3011974" y="125398"/>
                </a:lnTo>
                <a:lnTo>
                  <a:pt x="3015996" y="139297"/>
                </a:lnTo>
                <a:lnTo>
                  <a:pt x="3018928" y="153626"/>
                </a:lnTo>
                <a:lnTo>
                  <a:pt x="3020721" y="168338"/>
                </a:lnTo>
                <a:lnTo>
                  <a:pt x="3021330" y="183387"/>
                </a:lnTo>
                <a:lnTo>
                  <a:pt x="3021330" y="916813"/>
                </a:lnTo>
                <a:lnTo>
                  <a:pt x="3020721" y="931862"/>
                </a:lnTo>
                <a:lnTo>
                  <a:pt x="3018928" y="946574"/>
                </a:lnTo>
                <a:lnTo>
                  <a:pt x="3015996" y="960903"/>
                </a:lnTo>
                <a:lnTo>
                  <a:pt x="3011974" y="974802"/>
                </a:lnTo>
                <a:lnTo>
                  <a:pt x="3006909" y="988222"/>
                </a:lnTo>
                <a:lnTo>
                  <a:pt x="3000848" y="1001118"/>
                </a:lnTo>
                <a:lnTo>
                  <a:pt x="2993839" y="1013442"/>
                </a:lnTo>
                <a:lnTo>
                  <a:pt x="2985928" y="1025147"/>
                </a:lnTo>
                <a:lnTo>
                  <a:pt x="2977164" y="1036185"/>
                </a:lnTo>
                <a:lnTo>
                  <a:pt x="2967593" y="1046511"/>
                </a:lnTo>
                <a:lnTo>
                  <a:pt x="2957263" y="1056077"/>
                </a:lnTo>
                <a:lnTo>
                  <a:pt x="2946221" y="1064836"/>
                </a:lnTo>
                <a:lnTo>
                  <a:pt x="2934514" y="1072740"/>
                </a:lnTo>
                <a:lnTo>
                  <a:pt x="2922191" y="1079743"/>
                </a:lnTo>
                <a:lnTo>
                  <a:pt x="2909298" y="1085798"/>
                </a:lnTo>
                <a:lnTo>
                  <a:pt x="2895882" y="1090857"/>
                </a:lnTo>
                <a:lnTo>
                  <a:pt x="2881991" y="1094874"/>
                </a:lnTo>
                <a:lnTo>
                  <a:pt x="2867673" y="1097802"/>
                </a:lnTo>
                <a:lnTo>
                  <a:pt x="2852974" y="1099593"/>
                </a:lnTo>
                <a:lnTo>
                  <a:pt x="2837941" y="1100201"/>
                </a:lnTo>
                <a:lnTo>
                  <a:pt x="183387" y="1100201"/>
                </a:lnTo>
                <a:lnTo>
                  <a:pt x="168355" y="1099593"/>
                </a:lnTo>
                <a:lnTo>
                  <a:pt x="153656" y="1097802"/>
                </a:lnTo>
                <a:lnTo>
                  <a:pt x="139338" y="1094874"/>
                </a:lnTo>
                <a:lnTo>
                  <a:pt x="125447" y="1090857"/>
                </a:lnTo>
                <a:lnTo>
                  <a:pt x="112031" y="1085798"/>
                </a:lnTo>
                <a:lnTo>
                  <a:pt x="99138" y="1079743"/>
                </a:lnTo>
                <a:lnTo>
                  <a:pt x="86815" y="1072740"/>
                </a:lnTo>
                <a:lnTo>
                  <a:pt x="75108" y="1064836"/>
                </a:lnTo>
                <a:lnTo>
                  <a:pt x="64066" y="1056077"/>
                </a:lnTo>
                <a:lnTo>
                  <a:pt x="53736" y="1046511"/>
                </a:lnTo>
                <a:lnTo>
                  <a:pt x="44165" y="1036185"/>
                </a:lnTo>
                <a:lnTo>
                  <a:pt x="35401" y="1025147"/>
                </a:lnTo>
                <a:lnTo>
                  <a:pt x="27490" y="1013442"/>
                </a:lnTo>
                <a:lnTo>
                  <a:pt x="20481" y="1001118"/>
                </a:lnTo>
                <a:lnTo>
                  <a:pt x="14420" y="988222"/>
                </a:lnTo>
                <a:lnTo>
                  <a:pt x="9355" y="974802"/>
                </a:lnTo>
                <a:lnTo>
                  <a:pt x="5333" y="960903"/>
                </a:lnTo>
                <a:lnTo>
                  <a:pt x="2401" y="946574"/>
                </a:lnTo>
                <a:lnTo>
                  <a:pt x="608" y="931862"/>
                </a:lnTo>
                <a:lnTo>
                  <a:pt x="0" y="916813"/>
                </a:lnTo>
                <a:lnTo>
                  <a:pt x="0" y="183387"/>
                </a:lnTo>
                <a:close/>
              </a:path>
            </a:pathLst>
          </a:custGeom>
          <a:solidFill>
            <a:srgbClr val="FFFF00"/>
          </a:solidFill>
          <a:ln w="25399">
            <a:solidFill>
              <a:srgbClr val="5EAEA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>
              <a:solidFill>
                <a:schemeClr val="bg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446270" y="4543171"/>
            <a:ext cx="3021330" cy="1100366"/>
          </a:xfrm>
          <a:custGeom>
            <a:avLst/>
            <a:gdLst/>
            <a:ahLst/>
            <a:cxnLst/>
            <a:rect l="l" t="t" r="r" b="b"/>
            <a:pathLst>
              <a:path w="3021330" h="1100366">
                <a:moveTo>
                  <a:pt x="0" y="183387"/>
                </a:moveTo>
                <a:lnTo>
                  <a:pt x="608" y="168355"/>
                </a:lnTo>
                <a:lnTo>
                  <a:pt x="2401" y="153656"/>
                </a:lnTo>
                <a:lnTo>
                  <a:pt x="5333" y="139338"/>
                </a:lnTo>
                <a:lnTo>
                  <a:pt x="9355" y="125447"/>
                </a:lnTo>
                <a:lnTo>
                  <a:pt x="14420" y="112031"/>
                </a:lnTo>
                <a:lnTo>
                  <a:pt x="20481" y="99138"/>
                </a:lnTo>
                <a:lnTo>
                  <a:pt x="27490" y="86815"/>
                </a:lnTo>
                <a:lnTo>
                  <a:pt x="35401" y="75108"/>
                </a:lnTo>
                <a:lnTo>
                  <a:pt x="44165" y="64066"/>
                </a:lnTo>
                <a:lnTo>
                  <a:pt x="53736" y="53736"/>
                </a:lnTo>
                <a:lnTo>
                  <a:pt x="64066" y="44165"/>
                </a:lnTo>
                <a:lnTo>
                  <a:pt x="75108" y="35401"/>
                </a:lnTo>
                <a:lnTo>
                  <a:pt x="86815" y="27490"/>
                </a:lnTo>
                <a:lnTo>
                  <a:pt x="99138" y="20481"/>
                </a:lnTo>
                <a:lnTo>
                  <a:pt x="112031" y="14420"/>
                </a:lnTo>
                <a:lnTo>
                  <a:pt x="125447" y="9355"/>
                </a:lnTo>
                <a:lnTo>
                  <a:pt x="139338" y="5333"/>
                </a:lnTo>
                <a:lnTo>
                  <a:pt x="153656" y="2401"/>
                </a:lnTo>
                <a:lnTo>
                  <a:pt x="168355" y="608"/>
                </a:lnTo>
                <a:lnTo>
                  <a:pt x="183387" y="0"/>
                </a:lnTo>
                <a:lnTo>
                  <a:pt x="2837941" y="0"/>
                </a:lnTo>
                <a:lnTo>
                  <a:pt x="2852974" y="608"/>
                </a:lnTo>
                <a:lnTo>
                  <a:pt x="2867673" y="2401"/>
                </a:lnTo>
                <a:lnTo>
                  <a:pt x="2881991" y="5333"/>
                </a:lnTo>
                <a:lnTo>
                  <a:pt x="2895882" y="9355"/>
                </a:lnTo>
                <a:lnTo>
                  <a:pt x="2909298" y="14420"/>
                </a:lnTo>
                <a:lnTo>
                  <a:pt x="2922191" y="20481"/>
                </a:lnTo>
                <a:lnTo>
                  <a:pt x="2934514" y="27490"/>
                </a:lnTo>
                <a:lnTo>
                  <a:pt x="2946221" y="35401"/>
                </a:lnTo>
                <a:lnTo>
                  <a:pt x="2957263" y="44165"/>
                </a:lnTo>
                <a:lnTo>
                  <a:pt x="2967593" y="53736"/>
                </a:lnTo>
                <a:lnTo>
                  <a:pt x="2977164" y="64066"/>
                </a:lnTo>
                <a:lnTo>
                  <a:pt x="2985928" y="75108"/>
                </a:lnTo>
                <a:lnTo>
                  <a:pt x="2993839" y="86815"/>
                </a:lnTo>
                <a:lnTo>
                  <a:pt x="3000848" y="99138"/>
                </a:lnTo>
                <a:lnTo>
                  <a:pt x="3006909" y="112031"/>
                </a:lnTo>
                <a:lnTo>
                  <a:pt x="3011974" y="125447"/>
                </a:lnTo>
                <a:lnTo>
                  <a:pt x="3015996" y="139338"/>
                </a:lnTo>
                <a:lnTo>
                  <a:pt x="3018928" y="153656"/>
                </a:lnTo>
                <a:lnTo>
                  <a:pt x="3020721" y="168355"/>
                </a:lnTo>
                <a:lnTo>
                  <a:pt x="3021330" y="183387"/>
                </a:lnTo>
                <a:lnTo>
                  <a:pt x="3021330" y="916939"/>
                </a:lnTo>
                <a:lnTo>
                  <a:pt x="3020721" y="931989"/>
                </a:lnTo>
                <a:lnTo>
                  <a:pt x="3018928" y="946703"/>
                </a:lnTo>
                <a:lnTo>
                  <a:pt x="3015996" y="961033"/>
                </a:lnTo>
                <a:lnTo>
                  <a:pt x="3011974" y="974933"/>
                </a:lnTo>
                <a:lnTo>
                  <a:pt x="3006909" y="988355"/>
                </a:lnTo>
                <a:lnTo>
                  <a:pt x="3000848" y="1001253"/>
                </a:lnTo>
                <a:lnTo>
                  <a:pt x="2993839" y="1013579"/>
                </a:lnTo>
                <a:lnTo>
                  <a:pt x="2985928" y="1025287"/>
                </a:lnTo>
                <a:lnTo>
                  <a:pt x="2977164" y="1036329"/>
                </a:lnTo>
                <a:lnTo>
                  <a:pt x="2967593" y="1046657"/>
                </a:lnTo>
                <a:lnTo>
                  <a:pt x="2957263" y="1056226"/>
                </a:lnTo>
                <a:lnTo>
                  <a:pt x="2946221" y="1064987"/>
                </a:lnTo>
                <a:lnTo>
                  <a:pt x="2934514" y="1072894"/>
                </a:lnTo>
                <a:lnTo>
                  <a:pt x="2922191" y="1079900"/>
                </a:lnTo>
                <a:lnTo>
                  <a:pt x="2909298" y="1085957"/>
                </a:lnTo>
                <a:lnTo>
                  <a:pt x="2895882" y="1091019"/>
                </a:lnTo>
                <a:lnTo>
                  <a:pt x="2881991" y="1095037"/>
                </a:lnTo>
                <a:lnTo>
                  <a:pt x="2867673" y="1097966"/>
                </a:lnTo>
                <a:lnTo>
                  <a:pt x="2852974" y="1099758"/>
                </a:lnTo>
                <a:lnTo>
                  <a:pt x="2837941" y="1100366"/>
                </a:lnTo>
                <a:lnTo>
                  <a:pt x="183387" y="1100366"/>
                </a:lnTo>
                <a:lnTo>
                  <a:pt x="168355" y="1099758"/>
                </a:lnTo>
                <a:lnTo>
                  <a:pt x="153656" y="1097966"/>
                </a:lnTo>
                <a:lnTo>
                  <a:pt x="139338" y="1095037"/>
                </a:lnTo>
                <a:lnTo>
                  <a:pt x="125447" y="1091019"/>
                </a:lnTo>
                <a:lnTo>
                  <a:pt x="112031" y="1085957"/>
                </a:lnTo>
                <a:lnTo>
                  <a:pt x="99138" y="1079900"/>
                </a:lnTo>
                <a:lnTo>
                  <a:pt x="86815" y="1072894"/>
                </a:lnTo>
                <a:lnTo>
                  <a:pt x="75108" y="1064987"/>
                </a:lnTo>
                <a:lnTo>
                  <a:pt x="64066" y="1056226"/>
                </a:lnTo>
                <a:lnTo>
                  <a:pt x="53736" y="1046657"/>
                </a:lnTo>
                <a:lnTo>
                  <a:pt x="44165" y="1036329"/>
                </a:lnTo>
                <a:lnTo>
                  <a:pt x="35401" y="1025287"/>
                </a:lnTo>
                <a:lnTo>
                  <a:pt x="27490" y="1013579"/>
                </a:lnTo>
                <a:lnTo>
                  <a:pt x="20481" y="1001253"/>
                </a:lnTo>
                <a:lnTo>
                  <a:pt x="14420" y="988355"/>
                </a:lnTo>
                <a:lnTo>
                  <a:pt x="9355" y="974933"/>
                </a:lnTo>
                <a:lnTo>
                  <a:pt x="5333" y="961033"/>
                </a:lnTo>
                <a:lnTo>
                  <a:pt x="2401" y="946703"/>
                </a:lnTo>
                <a:lnTo>
                  <a:pt x="608" y="931989"/>
                </a:lnTo>
                <a:lnTo>
                  <a:pt x="0" y="916939"/>
                </a:lnTo>
                <a:lnTo>
                  <a:pt x="0" y="183387"/>
                </a:lnTo>
                <a:close/>
              </a:path>
            </a:pathLst>
          </a:custGeom>
          <a:ln w="25400">
            <a:solidFill>
              <a:srgbClr val="8063A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dirty="0">
              <a:solidFill>
                <a:schemeClr val="bg1"/>
              </a:solidFill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223385" y="3305429"/>
            <a:ext cx="3021330" cy="1100201"/>
          </a:xfrm>
          <a:custGeom>
            <a:avLst/>
            <a:gdLst/>
            <a:ahLst/>
            <a:cxnLst/>
            <a:rect l="l" t="t" r="r" b="b"/>
            <a:pathLst>
              <a:path w="3021330" h="1100201">
                <a:moveTo>
                  <a:pt x="0" y="183387"/>
                </a:moveTo>
                <a:lnTo>
                  <a:pt x="0" y="916813"/>
                </a:lnTo>
                <a:lnTo>
                  <a:pt x="608" y="931862"/>
                </a:lnTo>
                <a:lnTo>
                  <a:pt x="9355" y="974802"/>
                </a:lnTo>
                <a:lnTo>
                  <a:pt x="27490" y="1013442"/>
                </a:lnTo>
                <a:lnTo>
                  <a:pt x="53736" y="1046511"/>
                </a:lnTo>
                <a:lnTo>
                  <a:pt x="86815" y="1072740"/>
                </a:lnTo>
                <a:lnTo>
                  <a:pt x="125447" y="1090857"/>
                </a:lnTo>
                <a:lnTo>
                  <a:pt x="168355" y="1099593"/>
                </a:lnTo>
                <a:lnTo>
                  <a:pt x="183387" y="1100201"/>
                </a:lnTo>
                <a:lnTo>
                  <a:pt x="2837941" y="1100201"/>
                </a:lnTo>
                <a:lnTo>
                  <a:pt x="2881991" y="1094874"/>
                </a:lnTo>
                <a:lnTo>
                  <a:pt x="2922191" y="1079743"/>
                </a:lnTo>
                <a:lnTo>
                  <a:pt x="2957263" y="1056077"/>
                </a:lnTo>
                <a:lnTo>
                  <a:pt x="2985928" y="1025147"/>
                </a:lnTo>
                <a:lnTo>
                  <a:pt x="3006909" y="988222"/>
                </a:lnTo>
                <a:lnTo>
                  <a:pt x="3018928" y="946574"/>
                </a:lnTo>
                <a:lnTo>
                  <a:pt x="3021330" y="916813"/>
                </a:lnTo>
                <a:lnTo>
                  <a:pt x="3021330" y="183387"/>
                </a:lnTo>
                <a:lnTo>
                  <a:pt x="3015996" y="139297"/>
                </a:lnTo>
                <a:lnTo>
                  <a:pt x="3000848" y="99082"/>
                </a:lnTo>
                <a:lnTo>
                  <a:pt x="2977164" y="64015"/>
                </a:lnTo>
                <a:lnTo>
                  <a:pt x="2946221" y="35364"/>
                </a:lnTo>
                <a:lnTo>
                  <a:pt x="2909298" y="14402"/>
                </a:lnTo>
                <a:lnTo>
                  <a:pt x="2867673" y="2398"/>
                </a:lnTo>
                <a:lnTo>
                  <a:pt x="2837941" y="0"/>
                </a:lnTo>
                <a:lnTo>
                  <a:pt x="183387" y="0"/>
                </a:lnTo>
                <a:lnTo>
                  <a:pt x="139338" y="5326"/>
                </a:lnTo>
                <a:lnTo>
                  <a:pt x="99138" y="20457"/>
                </a:lnTo>
                <a:lnTo>
                  <a:pt x="64066" y="44123"/>
                </a:lnTo>
                <a:lnTo>
                  <a:pt x="35401" y="75053"/>
                </a:lnTo>
                <a:lnTo>
                  <a:pt x="14420" y="111978"/>
                </a:lnTo>
                <a:lnTo>
                  <a:pt x="2401" y="153626"/>
                </a:lnTo>
                <a:lnTo>
                  <a:pt x="0" y="18338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33800" y="2067560"/>
            <a:ext cx="3021330" cy="1100327"/>
          </a:xfrm>
          <a:custGeom>
            <a:avLst/>
            <a:gdLst/>
            <a:ahLst/>
            <a:cxnLst/>
            <a:rect l="l" t="t" r="r" b="b"/>
            <a:pathLst>
              <a:path w="3021330" h="1100327">
                <a:moveTo>
                  <a:pt x="0" y="183387"/>
                </a:moveTo>
                <a:lnTo>
                  <a:pt x="0" y="916939"/>
                </a:lnTo>
                <a:lnTo>
                  <a:pt x="608" y="931972"/>
                </a:lnTo>
                <a:lnTo>
                  <a:pt x="9355" y="974880"/>
                </a:lnTo>
                <a:lnTo>
                  <a:pt x="27490" y="1013512"/>
                </a:lnTo>
                <a:lnTo>
                  <a:pt x="53736" y="1046591"/>
                </a:lnTo>
                <a:lnTo>
                  <a:pt x="86815" y="1072837"/>
                </a:lnTo>
                <a:lnTo>
                  <a:pt x="125447" y="1090972"/>
                </a:lnTo>
                <a:lnTo>
                  <a:pt x="168355" y="1099719"/>
                </a:lnTo>
                <a:lnTo>
                  <a:pt x="183387" y="1100327"/>
                </a:lnTo>
                <a:lnTo>
                  <a:pt x="2837941" y="1100327"/>
                </a:lnTo>
                <a:lnTo>
                  <a:pt x="2881991" y="1094994"/>
                </a:lnTo>
                <a:lnTo>
                  <a:pt x="2922191" y="1079846"/>
                </a:lnTo>
                <a:lnTo>
                  <a:pt x="2957263" y="1056162"/>
                </a:lnTo>
                <a:lnTo>
                  <a:pt x="2985928" y="1025219"/>
                </a:lnTo>
                <a:lnTo>
                  <a:pt x="3006909" y="988296"/>
                </a:lnTo>
                <a:lnTo>
                  <a:pt x="3018928" y="946671"/>
                </a:lnTo>
                <a:lnTo>
                  <a:pt x="3021330" y="916939"/>
                </a:lnTo>
                <a:lnTo>
                  <a:pt x="3021330" y="183387"/>
                </a:lnTo>
                <a:lnTo>
                  <a:pt x="3015996" y="139297"/>
                </a:lnTo>
                <a:lnTo>
                  <a:pt x="3000848" y="99082"/>
                </a:lnTo>
                <a:lnTo>
                  <a:pt x="2977164" y="64015"/>
                </a:lnTo>
                <a:lnTo>
                  <a:pt x="2946221" y="35364"/>
                </a:lnTo>
                <a:lnTo>
                  <a:pt x="2909298" y="14402"/>
                </a:lnTo>
                <a:lnTo>
                  <a:pt x="2867673" y="2398"/>
                </a:lnTo>
                <a:lnTo>
                  <a:pt x="2837941" y="0"/>
                </a:lnTo>
                <a:lnTo>
                  <a:pt x="183387" y="0"/>
                </a:lnTo>
                <a:lnTo>
                  <a:pt x="139338" y="5326"/>
                </a:lnTo>
                <a:lnTo>
                  <a:pt x="99138" y="20457"/>
                </a:lnTo>
                <a:lnTo>
                  <a:pt x="64066" y="44123"/>
                </a:lnTo>
                <a:lnTo>
                  <a:pt x="35401" y="75053"/>
                </a:lnTo>
                <a:lnTo>
                  <a:pt x="14420" y="111978"/>
                </a:lnTo>
                <a:lnTo>
                  <a:pt x="2401" y="153626"/>
                </a:lnTo>
                <a:lnTo>
                  <a:pt x="0" y="183387"/>
                </a:lnTo>
                <a:close/>
              </a:path>
            </a:pathLst>
          </a:custGeom>
          <a:solidFill>
            <a:srgbClr val="FFFF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32"/>
              </a:spcBef>
            </a:pPr>
            <a:endParaRPr sz="850" dirty="0"/>
          </a:p>
          <a:p>
            <a:pPr marL="4948609" marR="2616623" algn="r">
              <a:lnSpc>
                <a:spcPct val="101725"/>
              </a:lnSpc>
              <a:spcBef>
                <a:spcPts val="3000"/>
              </a:spcBef>
            </a:pPr>
            <a:r>
              <a:rPr sz="2300" spc="-44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300" spc="-14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300" spc="-29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2300" spc="0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2300" spc="-4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2300" spc="-9" dirty="0" smtClean="0">
                <a:solidFill>
                  <a:schemeClr val="bg1"/>
                </a:solidFill>
                <a:latin typeface="Calibri"/>
                <a:cs typeface="Calibri"/>
              </a:rPr>
              <a:t>bu</a:t>
            </a:r>
            <a:r>
              <a:rPr sz="2300" spc="-39" dirty="0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2300" spc="0" dirty="0" smtClean="0">
                <a:solidFill>
                  <a:schemeClr val="bg1"/>
                </a:solidFill>
                <a:latin typeface="Calibri"/>
                <a:cs typeface="Calibri"/>
              </a:rPr>
              <a:t>aan</a:t>
            </a:r>
            <a:endParaRPr sz="2300" dirty="0">
              <a:solidFill>
                <a:schemeClr val="bg1"/>
              </a:solidFill>
              <a:latin typeface="Calibri"/>
              <a:cs typeface="Calibri"/>
            </a:endParaRPr>
          </a:p>
          <a:p>
            <a:pPr marL="4831486" marR="2499941" algn="r">
              <a:lnSpc>
                <a:spcPts val="2520"/>
              </a:lnSpc>
              <a:spcBef>
                <a:spcPts val="126"/>
              </a:spcBef>
            </a:pPr>
            <a:r>
              <a:rPr sz="3450" spc="-4" baseline="2374" dirty="0" smtClean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sz="3450" spc="-13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3450" spc="-5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3450" spc="0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450" spc="-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3450" spc="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3450" spc="-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3450" spc="0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450" spc="-5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3450" spc="0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a</a:t>
            </a:r>
            <a:r>
              <a:rPr sz="3450" spc="-9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n</a:t>
            </a:r>
            <a:r>
              <a:rPr sz="3450" spc="4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3450" spc="0" baseline="2374" dirty="0" err="1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3450" spc="0" baseline="2374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sz="23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33401" y="1600200"/>
            <a:ext cx="4648199" cy="4648200"/>
          </a:xfrm>
          <a:custGeom>
            <a:avLst/>
            <a:gdLst/>
            <a:ahLst/>
            <a:cxnLst/>
            <a:rect l="l" t="t" r="r" b="b"/>
            <a:pathLst>
              <a:path w="4648199" h="4648200">
                <a:moveTo>
                  <a:pt x="0" y="4648200"/>
                </a:moveTo>
                <a:lnTo>
                  <a:pt x="4648199" y="4648200"/>
                </a:lnTo>
                <a:lnTo>
                  <a:pt x="2324100" y="0"/>
                </a:lnTo>
                <a:lnTo>
                  <a:pt x="0" y="4648200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733800" y="2067560"/>
            <a:ext cx="3021330" cy="1100327"/>
          </a:xfrm>
          <a:custGeom>
            <a:avLst/>
            <a:gdLst/>
            <a:ahLst/>
            <a:cxnLst/>
            <a:rect l="l" t="t" r="r" b="b"/>
            <a:pathLst>
              <a:path w="3021330" h="1100327">
                <a:moveTo>
                  <a:pt x="0" y="183387"/>
                </a:moveTo>
                <a:lnTo>
                  <a:pt x="608" y="168338"/>
                </a:lnTo>
                <a:lnTo>
                  <a:pt x="2401" y="153626"/>
                </a:lnTo>
                <a:lnTo>
                  <a:pt x="5333" y="139297"/>
                </a:lnTo>
                <a:lnTo>
                  <a:pt x="9355" y="125398"/>
                </a:lnTo>
                <a:lnTo>
                  <a:pt x="14420" y="111978"/>
                </a:lnTo>
                <a:lnTo>
                  <a:pt x="20481" y="99082"/>
                </a:lnTo>
                <a:lnTo>
                  <a:pt x="27490" y="86758"/>
                </a:lnTo>
                <a:lnTo>
                  <a:pt x="35401" y="75053"/>
                </a:lnTo>
                <a:lnTo>
                  <a:pt x="44165" y="64015"/>
                </a:lnTo>
                <a:lnTo>
                  <a:pt x="53736" y="53689"/>
                </a:lnTo>
                <a:lnTo>
                  <a:pt x="64066" y="44123"/>
                </a:lnTo>
                <a:lnTo>
                  <a:pt x="75108" y="35364"/>
                </a:lnTo>
                <a:lnTo>
                  <a:pt x="86815" y="27460"/>
                </a:lnTo>
                <a:lnTo>
                  <a:pt x="99138" y="20457"/>
                </a:lnTo>
                <a:lnTo>
                  <a:pt x="112031" y="14402"/>
                </a:lnTo>
                <a:lnTo>
                  <a:pt x="125447" y="9343"/>
                </a:lnTo>
                <a:lnTo>
                  <a:pt x="139338" y="5326"/>
                </a:lnTo>
                <a:lnTo>
                  <a:pt x="153656" y="2398"/>
                </a:lnTo>
                <a:lnTo>
                  <a:pt x="168355" y="607"/>
                </a:lnTo>
                <a:lnTo>
                  <a:pt x="183387" y="0"/>
                </a:lnTo>
                <a:lnTo>
                  <a:pt x="2837941" y="0"/>
                </a:lnTo>
                <a:lnTo>
                  <a:pt x="2852974" y="607"/>
                </a:lnTo>
                <a:lnTo>
                  <a:pt x="2867673" y="2398"/>
                </a:lnTo>
                <a:lnTo>
                  <a:pt x="2881991" y="5326"/>
                </a:lnTo>
                <a:lnTo>
                  <a:pt x="2895882" y="9343"/>
                </a:lnTo>
                <a:lnTo>
                  <a:pt x="2909298" y="14402"/>
                </a:lnTo>
                <a:lnTo>
                  <a:pt x="2922191" y="20457"/>
                </a:lnTo>
                <a:lnTo>
                  <a:pt x="2934514" y="27460"/>
                </a:lnTo>
                <a:lnTo>
                  <a:pt x="2946221" y="35364"/>
                </a:lnTo>
                <a:lnTo>
                  <a:pt x="2957263" y="44123"/>
                </a:lnTo>
                <a:lnTo>
                  <a:pt x="2967593" y="53689"/>
                </a:lnTo>
                <a:lnTo>
                  <a:pt x="2977164" y="64015"/>
                </a:lnTo>
                <a:lnTo>
                  <a:pt x="2985928" y="75053"/>
                </a:lnTo>
                <a:lnTo>
                  <a:pt x="2993839" y="86758"/>
                </a:lnTo>
                <a:lnTo>
                  <a:pt x="3000848" y="99082"/>
                </a:lnTo>
                <a:lnTo>
                  <a:pt x="3006909" y="111978"/>
                </a:lnTo>
                <a:lnTo>
                  <a:pt x="3011974" y="125398"/>
                </a:lnTo>
                <a:lnTo>
                  <a:pt x="3015996" y="139297"/>
                </a:lnTo>
                <a:lnTo>
                  <a:pt x="3018928" y="153626"/>
                </a:lnTo>
                <a:lnTo>
                  <a:pt x="3020721" y="168338"/>
                </a:lnTo>
                <a:lnTo>
                  <a:pt x="3021330" y="183387"/>
                </a:lnTo>
                <a:lnTo>
                  <a:pt x="3021330" y="916939"/>
                </a:lnTo>
                <a:lnTo>
                  <a:pt x="3020721" y="931972"/>
                </a:lnTo>
                <a:lnTo>
                  <a:pt x="3018928" y="946671"/>
                </a:lnTo>
                <a:lnTo>
                  <a:pt x="3015996" y="960989"/>
                </a:lnTo>
                <a:lnTo>
                  <a:pt x="3011974" y="974880"/>
                </a:lnTo>
                <a:lnTo>
                  <a:pt x="3006909" y="988296"/>
                </a:lnTo>
                <a:lnTo>
                  <a:pt x="3000848" y="1001189"/>
                </a:lnTo>
                <a:lnTo>
                  <a:pt x="2993839" y="1013512"/>
                </a:lnTo>
                <a:lnTo>
                  <a:pt x="2985928" y="1025219"/>
                </a:lnTo>
                <a:lnTo>
                  <a:pt x="2977164" y="1036261"/>
                </a:lnTo>
                <a:lnTo>
                  <a:pt x="2967593" y="1046591"/>
                </a:lnTo>
                <a:lnTo>
                  <a:pt x="2957263" y="1056162"/>
                </a:lnTo>
                <a:lnTo>
                  <a:pt x="2946221" y="1064926"/>
                </a:lnTo>
                <a:lnTo>
                  <a:pt x="2934514" y="1072837"/>
                </a:lnTo>
                <a:lnTo>
                  <a:pt x="2922191" y="1079846"/>
                </a:lnTo>
                <a:lnTo>
                  <a:pt x="2909298" y="1085907"/>
                </a:lnTo>
                <a:lnTo>
                  <a:pt x="2895882" y="1090972"/>
                </a:lnTo>
                <a:lnTo>
                  <a:pt x="2881991" y="1094994"/>
                </a:lnTo>
                <a:lnTo>
                  <a:pt x="2867673" y="1097926"/>
                </a:lnTo>
                <a:lnTo>
                  <a:pt x="2852974" y="1099719"/>
                </a:lnTo>
                <a:lnTo>
                  <a:pt x="2837941" y="1100327"/>
                </a:lnTo>
                <a:lnTo>
                  <a:pt x="183387" y="1100327"/>
                </a:lnTo>
                <a:lnTo>
                  <a:pt x="168355" y="1099719"/>
                </a:lnTo>
                <a:lnTo>
                  <a:pt x="153656" y="1097926"/>
                </a:lnTo>
                <a:lnTo>
                  <a:pt x="139338" y="1094994"/>
                </a:lnTo>
                <a:lnTo>
                  <a:pt x="125447" y="1090972"/>
                </a:lnTo>
                <a:lnTo>
                  <a:pt x="112031" y="1085907"/>
                </a:lnTo>
                <a:lnTo>
                  <a:pt x="99138" y="1079846"/>
                </a:lnTo>
                <a:lnTo>
                  <a:pt x="86815" y="1072837"/>
                </a:lnTo>
                <a:lnTo>
                  <a:pt x="75108" y="1064926"/>
                </a:lnTo>
                <a:lnTo>
                  <a:pt x="64066" y="1056162"/>
                </a:lnTo>
                <a:lnTo>
                  <a:pt x="53736" y="1046591"/>
                </a:lnTo>
                <a:lnTo>
                  <a:pt x="44165" y="1036261"/>
                </a:lnTo>
                <a:lnTo>
                  <a:pt x="35401" y="1025219"/>
                </a:lnTo>
                <a:lnTo>
                  <a:pt x="27490" y="1013512"/>
                </a:lnTo>
                <a:lnTo>
                  <a:pt x="20481" y="1001189"/>
                </a:lnTo>
                <a:lnTo>
                  <a:pt x="14420" y="988296"/>
                </a:lnTo>
                <a:lnTo>
                  <a:pt x="9355" y="974880"/>
                </a:lnTo>
                <a:lnTo>
                  <a:pt x="5333" y="960989"/>
                </a:lnTo>
                <a:lnTo>
                  <a:pt x="2401" y="946671"/>
                </a:lnTo>
                <a:lnTo>
                  <a:pt x="608" y="931972"/>
                </a:lnTo>
                <a:lnTo>
                  <a:pt x="0" y="916939"/>
                </a:lnTo>
                <a:lnTo>
                  <a:pt x="0" y="183387"/>
                </a:lnTo>
                <a:close/>
              </a:path>
            </a:pathLst>
          </a:custGeom>
          <a:ln w="25399">
            <a:solidFill>
              <a:srgbClr val="9BBA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52122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360578" y="89454"/>
            <a:ext cx="654315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92098" y="89454"/>
            <a:ext cx="162993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036824" y="840299"/>
            <a:ext cx="328790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Prin</a:t>
            </a:r>
            <a:r>
              <a:rPr sz="3200" spc="14" dirty="0" smtClean="0">
                <a:latin typeface="Arial"/>
                <a:cs typeface="Arial"/>
              </a:rPr>
              <a:t>s</a:t>
            </a:r>
            <a:r>
              <a:rPr sz="3200" spc="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132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Kem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traan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038600" y="2469921"/>
            <a:ext cx="2358659" cy="3183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45"/>
              </a:lnSpc>
              <a:spcBef>
                <a:spcPts val="122"/>
              </a:spcBef>
            </a:pPr>
            <a:r>
              <a:rPr sz="3450" spc="-39" baseline="3561" dirty="0" smtClean="0">
                <a:solidFill>
                  <a:schemeClr val="bg1"/>
                </a:solidFill>
                <a:latin typeface="Calibri"/>
                <a:cs typeface="Calibri"/>
              </a:rPr>
              <a:t>P</a:t>
            </a:r>
            <a:r>
              <a:rPr sz="3450" spc="0" baseline="3561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3450" spc="-54" baseline="3561" dirty="0" smtClean="0">
                <a:solidFill>
                  <a:schemeClr val="bg1"/>
                </a:solidFill>
                <a:latin typeface="Calibri"/>
                <a:cs typeface="Calibri"/>
              </a:rPr>
              <a:t>r</a:t>
            </a:r>
            <a:r>
              <a:rPr sz="3450" spc="4" baseline="3561" dirty="0" smtClean="0">
                <a:solidFill>
                  <a:schemeClr val="bg1"/>
                </a:solidFill>
                <a:latin typeface="Calibri"/>
                <a:cs typeface="Calibri"/>
              </a:rPr>
              <a:t>s</a:t>
            </a:r>
            <a:r>
              <a:rPr sz="3450" spc="0" baseline="3561" dirty="0" smtClean="0">
                <a:solidFill>
                  <a:schemeClr val="bg1"/>
                </a:solidFill>
                <a:latin typeface="Calibri"/>
                <a:cs typeface="Calibri"/>
              </a:rPr>
              <a:t>amaan</a:t>
            </a:r>
            <a:r>
              <a:rPr sz="3450" spc="-39" baseline="3561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3450" spc="0" baseline="3561" dirty="0" smtClean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sz="3450" spc="-25" baseline="3561" dirty="0" smtClean="0">
                <a:solidFill>
                  <a:schemeClr val="bg1"/>
                </a:solidFill>
                <a:latin typeface="Calibri"/>
                <a:cs typeface="Calibri"/>
              </a:rPr>
              <a:t>E</a:t>
            </a:r>
            <a:r>
              <a:rPr sz="3450" spc="-9" baseline="3561" dirty="0" smtClean="0">
                <a:solidFill>
                  <a:schemeClr val="bg1"/>
                </a:solidFill>
                <a:latin typeface="Calibri"/>
                <a:cs typeface="Calibri"/>
              </a:rPr>
              <a:t>qu</a:t>
            </a:r>
            <a:r>
              <a:rPr sz="3450" spc="0" baseline="3561" dirty="0" smtClean="0">
                <a:solidFill>
                  <a:schemeClr val="bg1"/>
                </a:solidFill>
                <a:latin typeface="Calibri"/>
                <a:cs typeface="Calibri"/>
              </a:rPr>
              <a:t>i</a:t>
            </a:r>
            <a:r>
              <a:rPr sz="3450" spc="-4" baseline="3561" dirty="0" smtClean="0">
                <a:solidFill>
                  <a:schemeClr val="bg1"/>
                </a:solidFill>
                <a:latin typeface="Calibri"/>
                <a:cs typeface="Calibri"/>
              </a:rPr>
              <a:t>t</a:t>
            </a:r>
            <a:r>
              <a:rPr sz="3450" spc="-14" baseline="3561" dirty="0" smtClean="0">
                <a:solidFill>
                  <a:schemeClr val="bg1"/>
                </a:solidFill>
                <a:latin typeface="Calibri"/>
                <a:cs typeface="Calibri"/>
              </a:rPr>
              <a:t>y</a:t>
            </a:r>
            <a:r>
              <a:rPr sz="3450" spc="0" baseline="3561" dirty="0" smtClean="0">
                <a:solidFill>
                  <a:schemeClr val="bg1"/>
                </a:solidFill>
                <a:latin typeface="Calibri"/>
                <a:cs typeface="Calibri"/>
              </a:rPr>
              <a:t>)</a:t>
            </a:r>
            <a:endParaRPr sz="23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/>
          <p:nvPr/>
        </p:nvSpPr>
        <p:spPr>
          <a:xfrm>
            <a:off x="868680" y="3960368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4"/>
                </a:moveTo>
                <a:lnTo>
                  <a:pt x="0" y="885570"/>
                </a:lnTo>
                <a:lnTo>
                  <a:pt x="319" y="896305"/>
                </a:lnTo>
                <a:lnTo>
                  <a:pt x="8078" y="938652"/>
                </a:lnTo>
                <a:lnTo>
                  <a:pt x="25249" y="976819"/>
                </a:lnTo>
                <a:lnTo>
                  <a:pt x="50550" y="1009530"/>
                </a:lnTo>
                <a:lnTo>
                  <a:pt x="82696" y="1035505"/>
                </a:lnTo>
                <a:lnTo>
                  <a:pt x="120407" y="1053465"/>
                </a:lnTo>
                <a:lnTo>
                  <a:pt x="162399" y="1062132"/>
                </a:lnTo>
                <a:lnTo>
                  <a:pt x="177126" y="1062735"/>
                </a:lnTo>
                <a:lnTo>
                  <a:pt x="5583555" y="1062735"/>
                </a:lnTo>
                <a:lnTo>
                  <a:pt x="5622947" y="1058349"/>
                </a:lnTo>
                <a:lnTo>
                  <a:pt x="5662643" y="1044175"/>
                </a:lnTo>
                <a:lnTo>
                  <a:pt x="5697308" y="1021446"/>
                </a:lnTo>
                <a:lnTo>
                  <a:pt x="5725665" y="991440"/>
                </a:lnTo>
                <a:lnTo>
                  <a:pt x="5746435" y="955436"/>
                </a:lnTo>
                <a:lnTo>
                  <a:pt x="5758339" y="914711"/>
                </a:lnTo>
                <a:lnTo>
                  <a:pt x="5760720" y="885570"/>
                </a:lnTo>
                <a:lnTo>
                  <a:pt x="5760720" y="177164"/>
                </a:lnTo>
                <a:lnTo>
                  <a:pt x="5756333" y="137811"/>
                </a:lnTo>
                <a:lnTo>
                  <a:pt x="5742159" y="98132"/>
                </a:lnTo>
                <a:lnTo>
                  <a:pt x="5719430" y="63463"/>
                </a:lnTo>
                <a:lnTo>
                  <a:pt x="5689424" y="35091"/>
                </a:lnTo>
                <a:lnTo>
                  <a:pt x="5653420" y="14303"/>
                </a:lnTo>
                <a:lnTo>
                  <a:pt x="5612695" y="2383"/>
                </a:lnTo>
                <a:lnTo>
                  <a:pt x="5583555" y="0"/>
                </a:lnTo>
                <a:lnTo>
                  <a:pt x="177126" y="0"/>
                </a:lnTo>
                <a:lnTo>
                  <a:pt x="137789" y="4387"/>
                </a:lnTo>
                <a:lnTo>
                  <a:pt x="98104" y="18574"/>
                </a:lnTo>
                <a:lnTo>
                  <a:pt x="63438" y="41320"/>
                </a:lnTo>
                <a:lnTo>
                  <a:pt x="35074" y="71340"/>
                </a:lnTo>
                <a:lnTo>
                  <a:pt x="14294" y="107346"/>
                </a:lnTo>
                <a:lnTo>
                  <a:pt x="2382" y="148052"/>
                </a:lnTo>
                <a:lnTo>
                  <a:pt x="0" y="177164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138732">
              <a:lnSpc>
                <a:spcPct val="101725"/>
              </a:lnSpc>
              <a:spcBef>
                <a:spcPts val="8285"/>
              </a:spcBef>
            </a:pPr>
            <a:r>
              <a:rPr sz="3600" spc="0" dirty="0" smtClean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3600" spc="-2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3600" spc="0" dirty="0" smtClean="0">
                <a:solidFill>
                  <a:srgbClr val="FFFFFF"/>
                </a:solidFill>
                <a:latin typeface="Calibri"/>
                <a:cs typeface="Calibri"/>
              </a:rPr>
              <a:t>II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2858731"/>
            <a:ext cx="8229600" cy="907199"/>
          </a:xfrm>
          <a:custGeom>
            <a:avLst/>
            <a:gdLst/>
            <a:ahLst/>
            <a:cxnLst/>
            <a:rect l="l" t="t" r="r" b="b"/>
            <a:pathLst>
              <a:path w="8229600" h="907199">
                <a:moveTo>
                  <a:pt x="0" y="907199"/>
                </a:moveTo>
                <a:lnTo>
                  <a:pt x="8229600" y="907199"/>
                </a:lnTo>
                <a:lnTo>
                  <a:pt x="8229600" y="0"/>
                </a:lnTo>
                <a:lnTo>
                  <a:pt x="0" y="0"/>
                </a:lnTo>
                <a:lnTo>
                  <a:pt x="0" y="907199"/>
                </a:lnTo>
                <a:close/>
              </a:path>
            </a:pathLst>
          </a:custGeom>
          <a:ln w="25400">
            <a:solidFill>
              <a:srgbClr val="C0504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8680" y="2327402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4"/>
                </a:moveTo>
                <a:lnTo>
                  <a:pt x="0" y="885571"/>
                </a:lnTo>
                <a:lnTo>
                  <a:pt x="319" y="896305"/>
                </a:lnTo>
                <a:lnTo>
                  <a:pt x="8078" y="938652"/>
                </a:lnTo>
                <a:lnTo>
                  <a:pt x="25249" y="976819"/>
                </a:lnTo>
                <a:lnTo>
                  <a:pt x="50550" y="1009530"/>
                </a:lnTo>
                <a:lnTo>
                  <a:pt x="82696" y="1035505"/>
                </a:lnTo>
                <a:lnTo>
                  <a:pt x="120407" y="1053465"/>
                </a:lnTo>
                <a:lnTo>
                  <a:pt x="162399" y="1062132"/>
                </a:lnTo>
                <a:lnTo>
                  <a:pt x="177126" y="1062736"/>
                </a:lnTo>
                <a:lnTo>
                  <a:pt x="5583555" y="1062736"/>
                </a:lnTo>
                <a:lnTo>
                  <a:pt x="5622947" y="1058349"/>
                </a:lnTo>
                <a:lnTo>
                  <a:pt x="5662643" y="1044175"/>
                </a:lnTo>
                <a:lnTo>
                  <a:pt x="5697308" y="1021446"/>
                </a:lnTo>
                <a:lnTo>
                  <a:pt x="5725665" y="991440"/>
                </a:lnTo>
                <a:lnTo>
                  <a:pt x="5746435" y="955436"/>
                </a:lnTo>
                <a:lnTo>
                  <a:pt x="5758339" y="914711"/>
                </a:lnTo>
                <a:lnTo>
                  <a:pt x="5760720" y="885571"/>
                </a:lnTo>
                <a:lnTo>
                  <a:pt x="5760720" y="177164"/>
                </a:lnTo>
                <a:lnTo>
                  <a:pt x="5756333" y="137811"/>
                </a:lnTo>
                <a:lnTo>
                  <a:pt x="5742159" y="98132"/>
                </a:lnTo>
                <a:lnTo>
                  <a:pt x="5719430" y="63463"/>
                </a:lnTo>
                <a:lnTo>
                  <a:pt x="5689424" y="35091"/>
                </a:lnTo>
                <a:lnTo>
                  <a:pt x="5653420" y="14303"/>
                </a:lnTo>
                <a:lnTo>
                  <a:pt x="5612695" y="2383"/>
                </a:lnTo>
                <a:lnTo>
                  <a:pt x="5583555" y="0"/>
                </a:lnTo>
                <a:lnTo>
                  <a:pt x="177126" y="0"/>
                </a:lnTo>
                <a:lnTo>
                  <a:pt x="137789" y="4387"/>
                </a:lnTo>
                <a:lnTo>
                  <a:pt x="98104" y="18574"/>
                </a:lnTo>
                <a:lnTo>
                  <a:pt x="63438" y="41320"/>
                </a:lnTo>
                <a:lnTo>
                  <a:pt x="35074" y="71340"/>
                </a:lnTo>
                <a:lnTo>
                  <a:pt x="14294" y="107346"/>
                </a:lnTo>
                <a:lnTo>
                  <a:pt x="2382" y="148052"/>
                </a:lnTo>
                <a:lnTo>
                  <a:pt x="0" y="177164"/>
                </a:lnTo>
                <a:close/>
              </a:path>
            </a:pathLst>
          </a:custGeom>
          <a:solidFill>
            <a:srgbClr val="C0504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8680" y="2327402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4"/>
                </a:moveTo>
                <a:lnTo>
                  <a:pt x="603" y="162442"/>
                </a:lnTo>
                <a:lnTo>
                  <a:pt x="2382" y="148052"/>
                </a:lnTo>
                <a:lnTo>
                  <a:pt x="5288" y="134040"/>
                </a:lnTo>
                <a:lnTo>
                  <a:pt x="9275" y="120456"/>
                </a:lnTo>
                <a:lnTo>
                  <a:pt x="14294" y="107346"/>
                </a:lnTo>
                <a:lnTo>
                  <a:pt x="20299" y="94758"/>
                </a:lnTo>
                <a:lnTo>
                  <a:pt x="27241" y="82740"/>
                </a:lnTo>
                <a:lnTo>
                  <a:pt x="35074" y="71340"/>
                </a:lnTo>
                <a:lnTo>
                  <a:pt x="43749" y="60605"/>
                </a:lnTo>
                <a:lnTo>
                  <a:pt x="53219" y="50582"/>
                </a:lnTo>
                <a:lnTo>
                  <a:pt x="63438" y="41320"/>
                </a:lnTo>
                <a:lnTo>
                  <a:pt x="74356" y="32867"/>
                </a:lnTo>
                <a:lnTo>
                  <a:pt x="85927" y="25268"/>
                </a:lnTo>
                <a:lnTo>
                  <a:pt x="98104" y="18574"/>
                </a:lnTo>
                <a:lnTo>
                  <a:pt x="110838" y="12830"/>
                </a:lnTo>
                <a:lnTo>
                  <a:pt x="124082" y="8085"/>
                </a:lnTo>
                <a:lnTo>
                  <a:pt x="137789" y="4387"/>
                </a:lnTo>
                <a:lnTo>
                  <a:pt x="151911" y="1782"/>
                </a:lnTo>
                <a:lnTo>
                  <a:pt x="166401" y="319"/>
                </a:lnTo>
                <a:lnTo>
                  <a:pt x="177126" y="0"/>
                </a:lnTo>
                <a:lnTo>
                  <a:pt x="5583555" y="0"/>
                </a:lnTo>
                <a:lnTo>
                  <a:pt x="5598293" y="603"/>
                </a:lnTo>
                <a:lnTo>
                  <a:pt x="5612695" y="2383"/>
                </a:lnTo>
                <a:lnTo>
                  <a:pt x="5626716" y="5292"/>
                </a:lnTo>
                <a:lnTo>
                  <a:pt x="5640307" y="9281"/>
                </a:lnTo>
                <a:lnTo>
                  <a:pt x="5653420" y="14303"/>
                </a:lnTo>
                <a:lnTo>
                  <a:pt x="5666009" y="20310"/>
                </a:lnTo>
                <a:lnTo>
                  <a:pt x="5678026" y="27256"/>
                </a:lnTo>
                <a:lnTo>
                  <a:pt x="5689424" y="35091"/>
                </a:lnTo>
                <a:lnTo>
                  <a:pt x="5700156" y="43770"/>
                </a:lnTo>
                <a:lnTo>
                  <a:pt x="5710173" y="53243"/>
                </a:lnTo>
                <a:lnTo>
                  <a:pt x="5719430" y="63463"/>
                </a:lnTo>
                <a:lnTo>
                  <a:pt x="5727878" y="74383"/>
                </a:lnTo>
                <a:lnTo>
                  <a:pt x="5735470" y="85955"/>
                </a:lnTo>
                <a:lnTo>
                  <a:pt x="5742159" y="98132"/>
                </a:lnTo>
                <a:lnTo>
                  <a:pt x="5747897" y="110865"/>
                </a:lnTo>
                <a:lnTo>
                  <a:pt x="5752638" y="124107"/>
                </a:lnTo>
                <a:lnTo>
                  <a:pt x="5756333" y="137811"/>
                </a:lnTo>
                <a:lnTo>
                  <a:pt x="5758936" y="151929"/>
                </a:lnTo>
                <a:lnTo>
                  <a:pt x="5760399" y="166413"/>
                </a:lnTo>
                <a:lnTo>
                  <a:pt x="5760720" y="177164"/>
                </a:lnTo>
                <a:lnTo>
                  <a:pt x="5760720" y="885571"/>
                </a:lnTo>
                <a:lnTo>
                  <a:pt x="5760117" y="900309"/>
                </a:lnTo>
                <a:lnTo>
                  <a:pt x="5758339" y="914711"/>
                </a:lnTo>
                <a:lnTo>
                  <a:pt x="5755435" y="928732"/>
                </a:lnTo>
                <a:lnTo>
                  <a:pt x="5751451" y="942323"/>
                </a:lnTo>
                <a:lnTo>
                  <a:pt x="5746435" y="955436"/>
                </a:lnTo>
                <a:lnTo>
                  <a:pt x="5740433" y="968025"/>
                </a:lnTo>
                <a:lnTo>
                  <a:pt x="5733494" y="980042"/>
                </a:lnTo>
                <a:lnTo>
                  <a:pt x="5725665" y="991440"/>
                </a:lnTo>
                <a:lnTo>
                  <a:pt x="5716993" y="1002172"/>
                </a:lnTo>
                <a:lnTo>
                  <a:pt x="5707525" y="1012189"/>
                </a:lnTo>
                <a:lnTo>
                  <a:pt x="5697308" y="1021446"/>
                </a:lnTo>
                <a:lnTo>
                  <a:pt x="5686391" y="1029894"/>
                </a:lnTo>
                <a:lnTo>
                  <a:pt x="5674820" y="1037486"/>
                </a:lnTo>
                <a:lnTo>
                  <a:pt x="5662643" y="1044175"/>
                </a:lnTo>
                <a:lnTo>
                  <a:pt x="5649907" y="1049913"/>
                </a:lnTo>
                <a:lnTo>
                  <a:pt x="5636659" y="1054654"/>
                </a:lnTo>
                <a:lnTo>
                  <a:pt x="5622947" y="1058349"/>
                </a:lnTo>
                <a:lnTo>
                  <a:pt x="5608818" y="1060952"/>
                </a:lnTo>
                <a:lnTo>
                  <a:pt x="5594319" y="1062415"/>
                </a:lnTo>
                <a:lnTo>
                  <a:pt x="5583555" y="1062736"/>
                </a:lnTo>
                <a:lnTo>
                  <a:pt x="177126" y="1062736"/>
                </a:lnTo>
                <a:lnTo>
                  <a:pt x="162399" y="1062132"/>
                </a:lnTo>
                <a:lnTo>
                  <a:pt x="148005" y="1060355"/>
                </a:lnTo>
                <a:lnTo>
                  <a:pt x="133992" y="1057450"/>
                </a:lnTo>
                <a:lnTo>
                  <a:pt x="120407" y="1053465"/>
                </a:lnTo>
                <a:lnTo>
                  <a:pt x="107298" y="1048448"/>
                </a:lnTo>
                <a:lnTo>
                  <a:pt x="94712" y="1042445"/>
                </a:lnTo>
                <a:lnTo>
                  <a:pt x="82696" y="1035505"/>
                </a:lnTo>
                <a:lnTo>
                  <a:pt x="71299" y="1027674"/>
                </a:lnTo>
                <a:lnTo>
                  <a:pt x="60568" y="1019000"/>
                </a:lnTo>
                <a:lnTo>
                  <a:pt x="50550" y="1009530"/>
                </a:lnTo>
                <a:lnTo>
                  <a:pt x="41292" y="999312"/>
                </a:lnTo>
                <a:lnTo>
                  <a:pt x="32843" y="988392"/>
                </a:lnTo>
                <a:lnTo>
                  <a:pt x="25249" y="976819"/>
                </a:lnTo>
                <a:lnTo>
                  <a:pt x="18559" y="964640"/>
                </a:lnTo>
                <a:lnTo>
                  <a:pt x="12820" y="951902"/>
                </a:lnTo>
                <a:lnTo>
                  <a:pt x="8078" y="938652"/>
                </a:lnTo>
                <a:lnTo>
                  <a:pt x="4383" y="924937"/>
                </a:lnTo>
                <a:lnTo>
                  <a:pt x="1780" y="910806"/>
                </a:lnTo>
                <a:lnTo>
                  <a:pt x="319" y="896305"/>
                </a:lnTo>
                <a:lnTo>
                  <a:pt x="0" y="885571"/>
                </a:lnTo>
                <a:lnTo>
                  <a:pt x="0" y="17716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4491697"/>
            <a:ext cx="8229600" cy="907199"/>
          </a:xfrm>
          <a:custGeom>
            <a:avLst/>
            <a:gdLst/>
            <a:ahLst/>
            <a:cxnLst/>
            <a:rect l="l" t="t" r="r" b="b"/>
            <a:pathLst>
              <a:path w="8229600" h="907199">
                <a:moveTo>
                  <a:pt x="0" y="907199"/>
                </a:moveTo>
                <a:lnTo>
                  <a:pt x="8229600" y="907199"/>
                </a:lnTo>
                <a:lnTo>
                  <a:pt x="8229600" y="0"/>
                </a:lnTo>
                <a:lnTo>
                  <a:pt x="0" y="0"/>
                </a:lnTo>
                <a:lnTo>
                  <a:pt x="0" y="907199"/>
                </a:lnTo>
                <a:close/>
              </a:path>
            </a:pathLst>
          </a:custGeom>
          <a:ln w="25400">
            <a:solidFill>
              <a:srgbClr val="9BBA58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868680" y="3960368"/>
            <a:ext cx="5760720" cy="1062736"/>
          </a:xfrm>
          <a:custGeom>
            <a:avLst/>
            <a:gdLst/>
            <a:ahLst/>
            <a:cxnLst/>
            <a:rect l="l" t="t" r="r" b="b"/>
            <a:pathLst>
              <a:path w="5760720" h="1062736">
                <a:moveTo>
                  <a:pt x="0" y="177164"/>
                </a:moveTo>
                <a:lnTo>
                  <a:pt x="603" y="162442"/>
                </a:lnTo>
                <a:lnTo>
                  <a:pt x="2382" y="148052"/>
                </a:lnTo>
                <a:lnTo>
                  <a:pt x="5288" y="134040"/>
                </a:lnTo>
                <a:lnTo>
                  <a:pt x="9275" y="120456"/>
                </a:lnTo>
                <a:lnTo>
                  <a:pt x="14294" y="107346"/>
                </a:lnTo>
                <a:lnTo>
                  <a:pt x="20299" y="94758"/>
                </a:lnTo>
                <a:lnTo>
                  <a:pt x="27241" y="82740"/>
                </a:lnTo>
                <a:lnTo>
                  <a:pt x="35074" y="71340"/>
                </a:lnTo>
                <a:lnTo>
                  <a:pt x="43749" y="60605"/>
                </a:lnTo>
                <a:lnTo>
                  <a:pt x="53219" y="50582"/>
                </a:lnTo>
                <a:lnTo>
                  <a:pt x="63438" y="41320"/>
                </a:lnTo>
                <a:lnTo>
                  <a:pt x="74356" y="32867"/>
                </a:lnTo>
                <a:lnTo>
                  <a:pt x="85927" y="25268"/>
                </a:lnTo>
                <a:lnTo>
                  <a:pt x="98104" y="18574"/>
                </a:lnTo>
                <a:lnTo>
                  <a:pt x="110838" y="12830"/>
                </a:lnTo>
                <a:lnTo>
                  <a:pt x="124082" y="8085"/>
                </a:lnTo>
                <a:lnTo>
                  <a:pt x="137789" y="4387"/>
                </a:lnTo>
                <a:lnTo>
                  <a:pt x="151911" y="1782"/>
                </a:lnTo>
                <a:lnTo>
                  <a:pt x="166401" y="319"/>
                </a:lnTo>
                <a:lnTo>
                  <a:pt x="177126" y="0"/>
                </a:lnTo>
                <a:lnTo>
                  <a:pt x="5583555" y="0"/>
                </a:lnTo>
                <a:lnTo>
                  <a:pt x="5598293" y="603"/>
                </a:lnTo>
                <a:lnTo>
                  <a:pt x="5612695" y="2383"/>
                </a:lnTo>
                <a:lnTo>
                  <a:pt x="5626716" y="5292"/>
                </a:lnTo>
                <a:lnTo>
                  <a:pt x="5640307" y="9281"/>
                </a:lnTo>
                <a:lnTo>
                  <a:pt x="5653420" y="14303"/>
                </a:lnTo>
                <a:lnTo>
                  <a:pt x="5666009" y="20310"/>
                </a:lnTo>
                <a:lnTo>
                  <a:pt x="5678026" y="27256"/>
                </a:lnTo>
                <a:lnTo>
                  <a:pt x="5689424" y="35091"/>
                </a:lnTo>
                <a:lnTo>
                  <a:pt x="5700156" y="43770"/>
                </a:lnTo>
                <a:lnTo>
                  <a:pt x="5710173" y="53243"/>
                </a:lnTo>
                <a:lnTo>
                  <a:pt x="5719430" y="63463"/>
                </a:lnTo>
                <a:lnTo>
                  <a:pt x="5727878" y="74383"/>
                </a:lnTo>
                <a:lnTo>
                  <a:pt x="5735470" y="85955"/>
                </a:lnTo>
                <a:lnTo>
                  <a:pt x="5742159" y="98132"/>
                </a:lnTo>
                <a:lnTo>
                  <a:pt x="5747897" y="110865"/>
                </a:lnTo>
                <a:lnTo>
                  <a:pt x="5752638" y="124107"/>
                </a:lnTo>
                <a:lnTo>
                  <a:pt x="5756333" y="137811"/>
                </a:lnTo>
                <a:lnTo>
                  <a:pt x="5758936" y="151929"/>
                </a:lnTo>
                <a:lnTo>
                  <a:pt x="5760399" y="166413"/>
                </a:lnTo>
                <a:lnTo>
                  <a:pt x="5760720" y="177164"/>
                </a:lnTo>
                <a:lnTo>
                  <a:pt x="5760720" y="885570"/>
                </a:lnTo>
                <a:lnTo>
                  <a:pt x="5760117" y="900309"/>
                </a:lnTo>
                <a:lnTo>
                  <a:pt x="5758339" y="914711"/>
                </a:lnTo>
                <a:lnTo>
                  <a:pt x="5755435" y="928732"/>
                </a:lnTo>
                <a:lnTo>
                  <a:pt x="5751451" y="942323"/>
                </a:lnTo>
                <a:lnTo>
                  <a:pt x="5746435" y="955436"/>
                </a:lnTo>
                <a:lnTo>
                  <a:pt x="5740433" y="968025"/>
                </a:lnTo>
                <a:lnTo>
                  <a:pt x="5733494" y="980042"/>
                </a:lnTo>
                <a:lnTo>
                  <a:pt x="5725665" y="991440"/>
                </a:lnTo>
                <a:lnTo>
                  <a:pt x="5716993" y="1002172"/>
                </a:lnTo>
                <a:lnTo>
                  <a:pt x="5707525" y="1012189"/>
                </a:lnTo>
                <a:lnTo>
                  <a:pt x="5697308" y="1021446"/>
                </a:lnTo>
                <a:lnTo>
                  <a:pt x="5686391" y="1029894"/>
                </a:lnTo>
                <a:lnTo>
                  <a:pt x="5674820" y="1037486"/>
                </a:lnTo>
                <a:lnTo>
                  <a:pt x="5662643" y="1044175"/>
                </a:lnTo>
                <a:lnTo>
                  <a:pt x="5649907" y="1049913"/>
                </a:lnTo>
                <a:lnTo>
                  <a:pt x="5636659" y="1054654"/>
                </a:lnTo>
                <a:lnTo>
                  <a:pt x="5622947" y="1058349"/>
                </a:lnTo>
                <a:lnTo>
                  <a:pt x="5608818" y="1060952"/>
                </a:lnTo>
                <a:lnTo>
                  <a:pt x="5594319" y="1062415"/>
                </a:lnTo>
                <a:lnTo>
                  <a:pt x="5583555" y="1062735"/>
                </a:lnTo>
                <a:lnTo>
                  <a:pt x="177126" y="1062735"/>
                </a:lnTo>
                <a:lnTo>
                  <a:pt x="162399" y="1062132"/>
                </a:lnTo>
                <a:lnTo>
                  <a:pt x="148005" y="1060355"/>
                </a:lnTo>
                <a:lnTo>
                  <a:pt x="133992" y="1057450"/>
                </a:lnTo>
                <a:lnTo>
                  <a:pt x="120407" y="1053465"/>
                </a:lnTo>
                <a:lnTo>
                  <a:pt x="107298" y="1048448"/>
                </a:lnTo>
                <a:lnTo>
                  <a:pt x="94712" y="1042445"/>
                </a:lnTo>
                <a:lnTo>
                  <a:pt x="82696" y="1035505"/>
                </a:lnTo>
                <a:lnTo>
                  <a:pt x="71299" y="1027674"/>
                </a:lnTo>
                <a:lnTo>
                  <a:pt x="60568" y="1019000"/>
                </a:lnTo>
                <a:lnTo>
                  <a:pt x="50550" y="1009530"/>
                </a:lnTo>
                <a:lnTo>
                  <a:pt x="41292" y="999312"/>
                </a:lnTo>
                <a:lnTo>
                  <a:pt x="32843" y="988392"/>
                </a:lnTo>
                <a:lnTo>
                  <a:pt x="25249" y="976819"/>
                </a:lnTo>
                <a:lnTo>
                  <a:pt x="18559" y="964640"/>
                </a:lnTo>
                <a:lnTo>
                  <a:pt x="12820" y="951902"/>
                </a:lnTo>
                <a:lnTo>
                  <a:pt x="8078" y="938652"/>
                </a:lnTo>
                <a:lnTo>
                  <a:pt x="4383" y="924937"/>
                </a:lnTo>
                <a:lnTo>
                  <a:pt x="1780" y="910806"/>
                </a:lnTo>
                <a:lnTo>
                  <a:pt x="319" y="896305"/>
                </a:lnTo>
                <a:lnTo>
                  <a:pt x="0" y="885570"/>
                </a:lnTo>
                <a:lnTo>
                  <a:pt x="0" y="17716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791155" y="89454"/>
            <a:ext cx="1223737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92098" y="89454"/>
            <a:ext cx="1629936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03880" y="840299"/>
            <a:ext cx="31507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Model</a:t>
            </a:r>
            <a:r>
              <a:rPr sz="3200" spc="-117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Kem</a:t>
            </a:r>
            <a:r>
              <a:rPr sz="3200" spc="14" dirty="0" smtClean="0">
                <a:latin typeface="Arial"/>
                <a:cs typeface="Arial"/>
              </a:rPr>
              <a:t>i</a:t>
            </a:r>
            <a:r>
              <a:rPr sz="3200" spc="0" dirty="0" smtClean="0">
                <a:latin typeface="Arial"/>
                <a:cs typeface="Arial"/>
              </a:rPr>
              <a:t>traan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26032" y="2634005"/>
            <a:ext cx="5202464" cy="482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770"/>
              </a:lnSpc>
              <a:spcBef>
                <a:spcPts val="188"/>
              </a:spcBef>
            </a:pP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Model</a:t>
            </a:r>
            <a:r>
              <a:rPr sz="5400" spc="-29" baseline="30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I (Bui</a:t>
            </a:r>
            <a:r>
              <a:rPr sz="5400" spc="-14" baseline="3034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ding</a:t>
            </a:r>
            <a:r>
              <a:rPr sz="5400" spc="14" baseline="30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5400" spc="-9" baseline="3034" dirty="0" smtClean="0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5400" spc="4" baseline="303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5400" spc="-79" baseline="303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5400" spc="-14" baseline="3034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5400" spc="19" baseline="303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5400" spc="0" baseline="3034" dirty="0" smtClean="0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3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" y="4491697"/>
            <a:ext cx="8229600" cy="90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2858731"/>
            <a:ext cx="8229600" cy="9071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2952521"/>
            <a:ext cx="9142095" cy="3882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93368">
              <a:lnSpc>
                <a:spcPts val="3055"/>
              </a:lnSpc>
              <a:spcBef>
                <a:spcPts val="152"/>
              </a:spcBef>
            </a:pPr>
            <a:r>
              <a:rPr sz="4500" spc="-39" baseline="3640" dirty="0" smtClean="0">
                <a:latin typeface="Calibri"/>
                <a:cs typeface="Calibri"/>
              </a:rPr>
              <a:t>y</a:t>
            </a:r>
            <a:r>
              <a:rPr sz="4500" spc="0" baseline="3640" dirty="0" smtClean="0">
                <a:latin typeface="Calibri"/>
                <a:cs typeface="Calibri"/>
              </a:rPr>
              <a:t>ai</a:t>
            </a:r>
            <a:r>
              <a:rPr sz="4500" spc="9" baseline="3640" dirty="0" smtClean="0">
                <a:latin typeface="Calibri"/>
                <a:cs typeface="Calibri"/>
              </a:rPr>
              <a:t>t</a:t>
            </a:r>
            <a:r>
              <a:rPr sz="4500" spc="0" baseline="3640" dirty="0" smtClean="0">
                <a:latin typeface="Calibri"/>
                <a:cs typeface="Calibri"/>
              </a:rPr>
              <a:t>u</a:t>
            </a:r>
            <a:r>
              <a:rPr sz="4500" spc="-39" baseline="3640" dirty="0" smtClean="0">
                <a:latin typeface="Calibri"/>
                <a:cs typeface="Calibri"/>
              </a:rPr>
              <a:t> </a:t>
            </a:r>
            <a:r>
              <a:rPr sz="4500" spc="0" baseline="3640" dirty="0" smtClean="0">
                <a:latin typeface="Calibri"/>
                <a:cs typeface="Calibri"/>
              </a:rPr>
              <a:t>:</a:t>
            </a:r>
            <a:endParaRPr sz="3000">
              <a:latin typeface="Calibri"/>
              <a:cs typeface="Calibri"/>
            </a:endParaRPr>
          </a:p>
          <a:p>
            <a:pPr marL="1064056" marR="512341" indent="-515112">
              <a:lnSpc>
                <a:spcPts val="3600"/>
              </a:lnSpc>
              <a:spcBef>
                <a:spcPts val="661"/>
              </a:spcBef>
              <a:tabLst>
                <a:tab pos="1054100" algn="l"/>
              </a:tabLst>
            </a:pPr>
            <a:r>
              <a:rPr sz="3000" spc="4" dirty="0" smtClean="0">
                <a:latin typeface="Calibri"/>
                <a:cs typeface="Calibri"/>
              </a:rPr>
              <a:t>a</a:t>
            </a:r>
            <a:r>
              <a:rPr sz="3000" spc="0" dirty="0" smtClean="0">
                <a:latin typeface="Calibri"/>
                <a:cs typeface="Calibri"/>
              </a:rPr>
              <a:t>.	Me</a:t>
            </a:r>
            <a:r>
              <a:rPr sz="3000" spc="-19" dirty="0" smtClean="0">
                <a:latin typeface="Calibri"/>
                <a:cs typeface="Calibri"/>
              </a:rPr>
              <a:t>m</a:t>
            </a:r>
            <a:r>
              <a:rPr sz="3000" spc="-50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as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l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asi</a:t>
            </a:r>
            <a:r>
              <a:rPr sz="3000" spc="-4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ma</a:t>
            </a:r>
            <a:r>
              <a:rPr sz="3000" spc="-39" dirty="0" smtClean="0">
                <a:latin typeface="Calibri"/>
                <a:cs typeface="Calibri"/>
              </a:rPr>
              <a:t>s</a:t>
            </a:r>
            <a:r>
              <a:rPr sz="3000" spc="-179" dirty="0" smtClean="0">
                <a:latin typeface="Calibri"/>
                <a:cs typeface="Calibri"/>
              </a:rPr>
              <a:t>y</a:t>
            </a:r>
            <a:r>
              <a:rPr sz="3000" spc="-59" dirty="0" smtClean="0">
                <a:latin typeface="Calibri"/>
                <a:cs typeface="Calibri"/>
              </a:rPr>
              <a:t>.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9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egi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2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au</a:t>
            </a:r>
            <a:r>
              <a:rPr sz="3000" spc="4" dirty="0" smtClean="0">
                <a:latin typeface="Calibri"/>
                <a:cs typeface="Calibri"/>
              </a:rPr>
              <a:t> p</a:t>
            </a:r>
            <a:r>
              <a:rPr sz="3000" spc="-3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og</a:t>
            </a:r>
            <a:r>
              <a:rPr sz="3000" spc="-5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am 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embe</a:t>
            </a:r>
            <a:r>
              <a:rPr sz="3000" spc="-34" dirty="0" smtClean="0">
                <a:latin typeface="Calibri"/>
                <a:cs typeface="Calibri"/>
              </a:rPr>
              <a:t>r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-44" dirty="0" smtClean="0">
                <a:latin typeface="Calibri"/>
                <a:cs typeface="Calibri"/>
              </a:rPr>
              <a:t>a</a:t>
            </a:r>
            <a:r>
              <a:rPr sz="3000" spc="-39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aan</a:t>
            </a:r>
            <a:endParaRPr sz="30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566"/>
              </a:spcBef>
            </a:pPr>
            <a:r>
              <a:rPr sz="3000" spc="9" dirty="0" smtClean="0">
                <a:latin typeface="Calibri"/>
                <a:cs typeface="Calibri"/>
              </a:rPr>
              <a:t>b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358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Memoti</a:t>
            </a:r>
            <a:r>
              <a:rPr sz="3000" spc="-54" dirty="0" smtClean="0">
                <a:latin typeface="Calibri"/>
                <a:cs typeface="Calibri"/>
              </a:rPr>
              <a:t>v</a:t>
            </a:r>
            <a:r>
              <a:rPr sz="3000" spc="0" dirty="0" smtClean="0">
                <a:latin typeface="Calibri"/>
                <a:cs typeface="Calibri"/>
              </a:rPr>
              <a:t>asi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ma</a:t>
            </a:r>
            <a:r>
              <a:rPr sz="3000" spc="-39" dirty="0" smtClean="0">
                <a:latin typeface="Calibri"/>
                <a:cs typeface="Calibri"/>
              </a:rPr>
              <a:t>s</a:t>
            </a:r>
            <a:r>
              <a:rPr sz="3000" spc="-179" dirty="0" smtClean="0">
                <a:latin typeface="Calibri"/>
                <a:cs typeface="Calibri"/>
              </a:rPr>
              <a:t>y</a:t>
            </a:r>
            <a:r>
              <a:rPr sz="3000" spc="9" dirty="0" smtClean="0">
                <a:latin typeface="Calibri"/>
                <a:cs typeface="Calibri"/>
              </a:rPr>
              <a:t>.</a:t>
            </a:r>
            <a:r>
              <a:rPr sz="3000" spc="0" dirty="0" smtClean="0">
                <a:latin typeface="Calibri"/>
                <a:cs typeface="Calibri"/>
              </a:rPr>
              <a:t>u</a:t>
            </a:r>
            <a:r>
              <a:rPr sz="3000" spc="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3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be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erja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sama </a:t>
            </a:r>
            <a:r>
              <a:rPr sz="3000" spc="-19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au</a:t>
            </a:r>
            <a:endParaRPr sz="3000">
              <a:latin typeface="Calibri"/>
              <a:cs typeface="Calibri"/>
            </a:endParaRPr>
          </a:p>
          <a:p>
            <a:pPr marL="1064056">
              <a:lnSpc>
                <a:spcPts val="3600"/>
              </a:lnSpc>
              <a:spcBef>
                <a:spcPts val="180"/>
              </a:spcBef>
            </a:pPr>
            <a:r>
              <a:rPr sz="4500" spc="4" baseline="1820" dirty="0" smtClean="0">
                <a:latin typeface="Calibri"/>
                <a:cs typeface="Calibri"/>
              </a:rPr>
              <a:t>b</a:t>
            </a:r>
            <a:r>
              <a:rPr sz="4500" spc="0" baseline="1820" dirty="0" smtClean="0">
                <a:latin typeface="Calibri"/>
                <a:cs typeface="Calibri"/>
              </a:rPr>
              <a:t>e</a:t>
            </a:r>
            <a:r>
              <a:rPr sz="4500" spc="-44" baseline="1820" dirty="0" smtClean="0">
                <a:latin typeface="Calibri"/>
                <a:cs typeface="Calibri"/>
              </a:rPr>
              <a:t>r</a:t>
            </a:r>
            <a:r>
              <a:rPr sz="4500" spc="-19" baseline="1820" dirty="0" smtClean="0">
                <a:latin typeface="Calibri"/>
                <a:cs typeface="Calibri"/>
              </a:rPr>
              <a:t>g</a:t>
            </a:r>
            <a:r>
              <a:rPr sz="4500" spc="0" baseline="1820" dirty="0" smtClean="0">
                <a:latin typeface="Calibri"/>
                <a:cs typeface="Calibri"/>
              </a:rPr>
              <a:t>o</a:t>
            </a:r>
            <a:r>
              <a:rPr sz="4500" spc="-1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o</a:t>
            </a:r>
            <a:r>
              <a:rPr sz="4500" spc="4" baseline="1820" dirty="0" smtClean="0">
                <a:latin typeface="Calibri"/>
                <a:cs typeface="Calibri"/>
              </a:rPr>
              <a:t>n</a:t>
            </a:r>
            <a:r>
              <a:rPr sz="4500" spc="0" baseline="1820" dirty="0" smtClean="0">
                <a:latin typeface="Calibri"/>
                <a:cs typeface="Calibri"/>
              </a:rPr>
              <a:t>g</a:t>
            </a:r>
            <a:r>
              <a:rPr sz="4500" spc="-39" baseline="1820" dirty="0" smtClean="0">
                <a:latin typeface="Calibri"/>
                <a:cs typeface="Calibri"/>
              </a:rPr>
              <a:t> r</a:t>
            </a:r>
            <a:r>
              <a:rPr sz="4500" spc="-19" baseline="1820" dirty="0" smtClean="0">
                <a:latin typeface="Calibri"/>
                <a:cs typeface="Calibri"/>
              </a:rPr>
              <a:t>o</a:t>
            </a:r>
            <a:r>
              <a:rPr sz="4500" spc="-14" baseline="1820" dirty="0" smtClean="0">
                <a:latin typeface="Calibri"/>
                <a:cs typeface="Calibri"/>
              </a:rPr>
              <a:t>y</a:t>
            </a:r>
            <a:r>
              <a:rPr sz="4500" spc="0" baseline="1820" dirty="0" smtClean="0">
                <a:latin typeface="Calibri"/>
                <a:cs typeface="Calibri"/>
              </a:rPr>
              <a:t>o</a:t>
            </a:r>
            <a:r>
              <a:rPr sz="4500" spc="4" baseline="1820" dirty="0" smtClean="0">
                <a:latin typeface="Calibri"/>
                <a:cs typeface="Calibri"/>
              </a:rPr>
              <a:t>n</a:t>
            </a:r>
            <a:r>
              <a:rPr sz="4500" spc="0" baseline="1820" dirty="0" smtClean="0">
                <a:latin typeface="Calibri"/>
                <a:cs typeface="Calibri"/>
              </a:rPr>
              <a:t>g</a:t>
            </a:r>
            <a:r>
              <a:rPr sz="4500" spc="-19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d</a:t>
            </a:r>
            <a:r>
              <a:rPr sz="4500" spc="0" baseline="1820" dirty="0" smtClean="0">
                <a:latin typeface="Calibri"/>
                <a:cs typeface="Calibri"/>
              </a:rPr>
              <a:t>lm</a:t>
            </a:r>
            <a:r>
              <a:rPr sz="4500" spc="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mela</a:t>
            </a:r>
            <a:r>
              <a:rPr sz="4500" spc="-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sa</a:t>
            </a:r>
            <a:r>
              <a:rPr sz="4500" spc="9" baseline="1820" dirty="0" smtClean="0">
                <a:latin typeface="Calibri"/>
                <a:cs typeface="Calibri"/>
              </a:rPr>
              <a:t>n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39" baseline="1820" dirty="0" smtClean="0">
                <a:latin typeface="Calibri"/>
                <a:cs typeface="Calibri"/>
              </a:rPr>
              <a:t>k</a:t>
            </a:r>
            <a:r>
              <a:rPr sz="4500" spc="0" baseline="1820" dirty="0" smtClean="0">
                <a:latin typeface="Calibri"/>
                <a:cs typeface="Calibri"/>
              </a:rPr>
              <a:t>an</a:t>
            </a:r>
            <a:r>
              <a:rPr sz="4500" spc="-54" baseline="1820" dirty="0" smtClean="0">
                <a:latin typeface="Calibri"/>
                <a:cs typeface="Calibri"/>
              </a:rPr>
              <a:t> </a:t>
            </a:r>
            <a:r>
              <a:rPr sz="4500" spc="4" baseline="1820" dirty="0" smtClean="0">
                <a:latin typeface="Calibri"/>
                <a:cs typeface="Calibri"/>
              </a:rPr>
              <a:t>p</a:t>
            </a:r>
            <a:r>
              <a:rPr sz="4500" spc="-39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og</a:t>
            </a:r>
            <a:r>
              <a:rPr sz="4500" spc="-54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am</a:t>
            </a:r>
            <a:endParaRPr sz="30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480"/>
              </a:spcBef>
            </a:pPr>
            <a:r>
              <a:rPr sz="3000" spc="4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. </a:t>
            </a:r>
            <a:r>
              <a:rPr sz="3000" spc="672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Men</a:t>
            </a:r>
            <a:r>
              <a:rPr sz="3000" spc="-3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h</a:t>
            </a:r>
            <a:r>
              <a:rPr sz="3000" spc="-44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7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en</a:t>
            </a:r>
            <a:r>
              <a:rPr sz="3000" spc="-14" dirty="0" smtClean="0">
                <a:latin typeface="Calibri"/>
                <a:cs typeface="Calibri"/>
              </a:rPr>
              <a:t>g</a:t>
            </a:r>
            <a:r>
              <a:rPr sz="3000" spc="-29" dirty="0" smtClean="0">
                <a:latin typeface="Calibri"/>
                <a:cs typeface="Calibri"/>
              </a:rPr>
              <a:t>e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h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25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34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-29" dirty="0" smtClean="0">
                <a:latin typeface="Calibri"/>
                <a:cs typeface="Calibri"/>
              </a:rPr>
              <a:t>e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6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am</a:t>
            </a:r>
            <a:r>
              <a:rPr sz="3000" spc="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r>
              <a:rPr sz="3000" spc="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4" dirty="0" smtClean="0">
                <a:latin typeface="Calibri"/>
                <a:cs typeface="Calibri"/>
              </a:rPr>
              <a:t>d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endParaRPr sz="3000">
              <a:latin typeface="Calibri"/>
              <a:cs typeface="Calibri"/>
            </a:endParaRPr>
          </a:p>
          <a:p>
            <a:pPr marL="1064056">
              <a:lnSpc>
                <a:spcPts val="3600"/>
              </a:lnSpc>
              <a:spcBef>
                <a:spcPts val="180"/>
              </a:spcBef>
            </a:pPr>
            <a:r>
              <a:rPr sz="4500" spc="-1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ekno</a:t>
            </a:r>
            <a:r>
              <a:rPr sz="4500" spc="9" baseline="1820" dirty="0" smtClean="0">
                <a:latin typeface="Calibri"/>
                <a:cs typeface="Calibri"/>
              </a:rPr>
              <a:t>l</a:t>
            </a:r>
            <a:r>
              <a:rPr sz="4500" spc="0" baseline="1820" dirty="0" smtClean="0">
                <a:latin typeface="Calibri"/>
                <a:cs typeface="Calibri"/>
              </a:rPr>
              <a:t>ogi</a:t>
            </a:r>
            <a:r>
              <a:rPr sz="4500" spc="-59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k</a:t>
            </a:r>
            <a:r>
              <a:rPr sz="4500" spc="4" baseline="1820" dirty="0" smtClean="0">
                <a:latin typeface="Calibri"/>
                <a:cs typeface="Calibri"/>
              </a:rPr>
              <a:t>p</a:t>
            </a:r>
            <a:r>
              <a:rPr sz="4500" spc="0" baseline="1820" dirty="0" smtClean="0">
                <a:latin typeface="Calibri"/>
                <a:cs typeface="Calibri"/>
              </a:rPr>
              <a:t>d</a:t>
            </a:r>
            <a:r>
              <a:rPr sz="4500" spc="-14" baseline="1820" dirty="0" smtClean="0">
                <a:latin typeface="Calibri"/>
                <a:cs typeface="Calibri"/>
              </a:rPr>
              <a:t> </a:t>
            </a:r>
            <a:r>
              <a:rPr sz="4500" spc="0" baseline="1820" dirty="0" smtClean="0">
                <a:latin typeface="Calibri"/>
                <a:cs typeface="Calibri"/>
              </a:rPr>
              <a:t>ma</a:t>
            </a:r>
            <a:r>
              <a:rPr sz="4500" spc="-39" baseline="1820" dirty="0" smtClean="0">
                <a:latin typeface="Calibri"/>
                <a:cs typeface="Calibri"/>
              </a:rPr>
              <a:t>sy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59" baseline="1820" dirty="0" smtClean="0">
                <a:latin typeface="Calibri"/>
                <a:cs typeface="Calibri"/>
              </a:rPr>
              <a:t>r</a:t>
            </a:r>
            <a:r>
              <a:rPr sz="4500" spc="0" baseline="1820" dirty="0" smtClean="0">
                <a:latin typeface="Calibri"/>
                <a:cs typeface="Calibri"/>
              </a:rPr>
              <a:t>a</a:t>
            </a:r>
            <a:r>
              <a:rPr sz="4500" spc="-44" baseline="1820" dirty="0" smtClean="0">
                <a:latin typeface="Calibri"/>
                <a:cs typeface="Calibri"/>
              </a:rPr>
              <a:t>k</a:t>
            </a:r>
            <a:r>
              <a:rPr sz="4500" spc="-19" baseline="1820" dirty="0" smtClean="0">
                <a:latin typeface="Calibri"/>
                <a:cs typeface="Calibri"/>
              </a:rPr>
              <a:t>a</a:t>
            </a:r>
            <a:r>
              <a:rPr sz="4500" spc="4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.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668" y="840299"/>
            <a:ext cx="7398868" cy="20487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40841" marR="57195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B.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Pemberda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aan</a:t>
            </a:r>
            <a:r>
              <a:rPr sz="3200" spc="-15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arakat</a:t>
            </a:r>
            <a:endParaRPr sz="3200">
              <a:latin typeface="Arial"/>
              <a:cs typeface="Arial"/>
            </a:endParaRPr>
          </a:p>
          <a:p>
            <a:pPr marL="12700" marR="57195">
              <a:lnSpc>
                <a:spcPct val="101725"/>
              </a:lnSpc>
              <a:spcBef>
                <a:spcPts val="967"/>
              </a:spcBef>
            </a:pPr>
            <a:r>
              <a:rPr sz="3000" spc="-129" dirty="0" smtClean="0">
                <a:latin typeface="Calibri"/>
                <a:cs typeface="Calibri"/>
              </a:rPr>
              <a:t>W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k</a:t>
            </a:r>
            <a:r>
              <a:rPr sz="3000" spc="-29" dirty="0" smtClean="0">
                <a:latin typeface="Calibri"/>
                <a:cs typeface="Calibri"/>
              </a:rPr>
              <a:t> </a:t>
            </a:r>
            <a:r>
              <a:rPr sz="3000" spc="-9" dirty="0" smtClean="0">
                <a:latin typeface="Calibri"/>
                <a:cs typeface="Calibri"/>
              </a:rPr>
              <a:t>w</a:t>
            </a:r>
            <a:r>
              <a:rPr sz="3000" spc="0" dirty="0" smtClean="0">
                <a:latin typeface="Calibri"/>
                <a:cs typeface="Calibri"/>
              </a:rPr>
              <a:t>ith</a:t>
            </a:r>
            <a:r>
              <a:rPr sz="3000" spc="14" dirty="0" smtClean="0">
                <a:latin typeface="Calibri"/>
                <a:cs typeface="Calibri"/>
              </a:rPr>
              <a:t> </a:t>
            </a:r>
            <a:r>
              <a:rPr sz="3000" spc="-29" dirty="0" smtClean="0">
                <a:latin typeface="Calibri"/>
                <a:cs typeface="Calibri"/>
              </a:rPr>
              <a:t>c</a:t>
            </a:r>
            <a:r>
              <a:rPr sz="3000" spc="0" dirty="0" smtClean="0">
                <a:latin typeface="Calibri"/>
                <a:cs typeface="Calibri"/>
              </a:rPr>
              <a:t>omm</a:t>
            </a:r>
            <a:r>
              <a:rPr sz="3000" spc="9" dirty="0" smtClean="0">
                <a:latin typeface="Calibri"/>
                <a:cs typeface="Calibri"/>
              </a:rPr>
              <a:t>u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9" dirty="0" smtClean="0">
                <a:latin typeface="Calibri"/>
                <a:cs typeface="Calibri"/>
              </a:rPr>
              <a:t>i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-204" dirty="0" smtClean="0">
                <a:latin typeface="Calibri"/>
                <a:cs typeface="Calibri"/>
              </a:rPr>
              <a:t>y</a:t>
            </a:r>
            <a:r>
              <a:rPr sz="3000" spc="0" dirty="0" smtClean="0">
                <a:latin typeface="Calibri"/>
                <a:cs typeface="Calibri"/>
              </a:rPr>
              <a:t>,</a:t>
            </a:r>
            <a:r>
              <a:rPr sz="3000" spc="-5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n</a:t>
            </a:r>
            <a:r>
              <a:rPr sz="3000" spc="4" dirty="0" smtClean="0">
                <a:latin typeface="Calibri"/>
                <a:cs typeface="Calibri"/>
              </a:rPr>
              <a:t>o</a:t>
            </a:r>
            <a:r>
              <a:rPr sz="3000" spc="0" dirty="0" smtClean="0">
                <a:latin typeface="Calibri"/>
                <a:cs typeface="Calibri"/>
              </a:rPr>
              <a:t>t </a:t>
            </a:r>
            <a:r>
              <a:rPr sz="3000" spc="-39" dirty="0" smtClean="0">
                <a:latin typeface="Calibri"/>
                <a:cs typeface="Calibri"/>
              </a:rPr>
              <a:t>w</a:t>
            </a:r>
            <a:r>
              <a:rPr sz="3000" spc="0" dirty="0" smtClean="0">
                <a:latin typeface="Calibri"/>
                <a:cs typeface="Calibri"/>
              </a:rPr>
              <a:t>o</a:t>
            </a:r>
            <a:r>
              <a:rPr sz="3000" spc="4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k </a:t>
            </a:r>
            <a:r>
              <a:rPr sz="3000" spc="-79" dirty="0" smtClean="0">
                <a:latin typeface="Calibri"/>
                <a:cs typeface="Calibri"/>
              </a:rPr>
              <a:t>f</a:t>
            </a:r>
            <a:r>
              <a:rPr sz="3000" spc="0" dirty="0" smtClean="0">
                <a:latin typeface="Calibri"/>
                <a:cs typeface="Calibri"/>
              </a:rPr>
              <a:t>or the</a:t>
            </a:r>
            <a:endParaRPr sz="3000">
              <a:latin typeface="Calibri"/>
              <a:cs typeface="Calibri"/>
            </a:endParaRPr>
          </a:p>
          <a:p>
            <a:pPr marL="12700" marR="57195">
              <a:lnSpc>
                <a:spcPts val="3600"/>
              </a:lnSpc>
              <a:spcBef>
                <a:spcPts val="180"/>
              </a:spcBef>
            </a:pPr>
            <a:r>
              <a:rPr sz="4500" spc="-19" baseline="1820" dirty="0" smtClean="0">
                <a:latin typeface="Calibri"/>
                <a:cs typeface="Calibri"/>
              </a:rPr>
              <a:t>c</a:t>
            </a:r>
            <a:r>
              <a:rPr sz="4500" spc="0" baseline="1820" dirty="0" smtClean="0">
                <a:latin typeface="Calibri"/>
                <a:cs typeface="Calibri"/>
              </a:rPr>
              <a:t>om</a:t>
            </a:r>
            <a:r>
              <a:rPr sz="4500" spc="4" baseline="1820" dirty="0" smtClean="0">
                <a:latin typeface="Calibri"/>
                <a:cs typeface="Calibri"/>
              </a:rPr>
              <a:t>mun</a:t>
            </a:r>
            <a:r>
              <a:rPr sz="4500" spc="0" baseline="1820" dirty="0" smtClean="0">
                <a:latin typeface="Calibri"/>
                <a:cs typeface="Calibri"/>
              </a:rPr>
              <a:t>i</a:t>
            </a:r>
            <a:r>
              <a:rPr sz="4500" spc="9" baseline="1820" dirty="0" smtClean="0">
                <a:latin typeface="Calibri"/>
                <a:cs typeface="Calibri"/>
              </a:rPr>
              <a:t>t</a:t>
            </a:r>
            <a:r>
              <a:rPr sz="4500" spc="0" baseline="1820" dirty="0" smtClean="0">
                <a:latin typeface="Calibri"/>
                <a:cs typeface="Calibri"/>
              </a:rPr>
              <a:t>y</a:t>
            </a:r>
            <a:endParaRPr sz="30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80"/>
              </a:spcBef>
            </a:pPr>
            <a:r>
              <a:rPr sz="3000" spc="-59" dirty="0" smtClean="0">
                <a:latin typeface="Calibri"/>
                <a:cs typeface="Calibri"/>
              </a:rPr>
              <a:t>P</a:t>
            </a:r>
            <a:r>
              <a:rPr sz="3000" spc="0" dirty="0" smtClean="0">
                <a:latin typeface="Calibri"/>
                <a:cs typeface="Calibri"/>
              </a:rPr>
              <a:t>e</a:t>
            </a:r>
            <a:r>
              <a:rPr sz="3000" spc="-69" dirty="0" smtClean="0">
                <a:latin typeface="Calibri"/>
                <a:cs typeface="Calibri"/>
              </a:rPr>
              <a:t>r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p</a:t>
            </a:r>
            <a:r>
              <a:rPr sz="3000" spc="-25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t</a:t>
            </a:r>
            <a:r>
              <a:rPr sz="3000" spc="4" dirty="0" smtClean="0">
                <a:latin typeface="Calibri"/>
                <a:cs typeface="Calibri"/>
              </a:rPr>
              <a:t>u</a:t>
            </a:r>
            <a:r>
              <a:rPr sz="3000" spc="-44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a</a:t>
            </a:r>
            <a:r>
              <a:rPr sz="3000" spc="9" dirty="0" smtClean="0">
                <a:latin typeface="Calibri"/>
                <a:cs typeface="Calibri"/>
              </a:rPr>
              <a:t>s</a:t>
            </a:r>
            <a:r>
              <a:rPr sz="3000" spc="-54" dirty="0" smtClean="0">
                <a:latin typeface="Calibri"/>
                <a:cs typeface="Calibri"/>
              </a:rPr>
              <a:t>/</a:t>
            </a:r>
            <a:r>
              <a:rPr sz="3000" spc="0" dirty="0" smtClean="0">
                <a:latin typeface="Calibri"/>
                <a:cs typeface="Calibri"/>
              </a:rPr>
              <a:t>se</a:t>
            </a:r>
            <a:r>
              <a:rPr sz="3000" spc="-25" dirty="0" smtClean="0">
                <a:latin typeface="Calibri"/>
                <a:cs typeface="Calibri"/>
              </a:rPr>
              <a:t>k</a:t>
            </a:r>
            <a:r>
              <a:rPr sz="3000" spc="-19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or</a:t>
            </a:r>
            <a:r>
              <a:rPr sz="3000" spc="-44" dirty="0" smtClean="0">
                <a:latin typeface="Calibri"/>
                <a:cs typeface="Calibri"/>
              </a:rPr>
              <a:t> </a:t>
            </a:r>
            <a:r>
              <a:rPr sz="3000" spc="-89" dirty="0" smtClean="0">
                <a:latin typeface="Calibri"/>
                <a:cs typeface="Calibri"/>
              </a:rPr>
              <a:t>k</a:t>
            </a:r>
            <a:r>
              <a:rPr sz="3000" spc="0" dirty="0" smtClean="0">
                <a:latin typeface="Calibri"/>
                <a:cs typeface="Calibri"/>
              </a:rPr>
              <a:t>es</a:t>
            </a:r>
            <a:r>
              <a:rPr sz="3000" spc="-9" dirty="0" smtClean="0">
                <a:latin typeface="Calibri"/>
                <a:cs typeface="Calibri"/>
              </a:rPr>
              <a:t>e</a:t>
            </a:r>
            <a:r>
              <a:rPr sz="3000" spc="0" dirty="0" smtClean="0">
                <a:latin typeface="Calibri"/>
                <a:cs typeface="Calibri"/>
              </a:rPr>
              <a:t>h</a:t>
            </a:r>
            <a:r>
              <a:rPr sz="3000" spc="-14" dirty="0" smtClean="0">
                <a:latin typeface="Calibri"/>
                <a:cs typeface="Calibri"/>
              </a:rPr>
              <a:t>a</a:t>
            </a:r>
            <a:r>
              <a:rPr sz="3000" spc="-44" dirty="0" smtClean="0">
                <a:latin typeface="Calibri"/>
                <a:cs typeface="Calibri"/>
              </a:rPr>
              <a:t>t</a:t>
            </a:r>
            <a:r>
              <a:rPr sz="3000" spc="0" dirty="0" smtClean="0">
                <a:latin typeface="Calibri"/>
                <a:cs typeface="Calibri"/>
              </a:rPr>
              <a:t>an</a:t>
            </a:r>
            <a:r>
              <a:rPr sz="3000" spc="-19" dirty="0" smtClean="0">
                <a:latin typeface="Calibri"/>
                <a:cs typeface="Calibri"/>
              </a:rPr>
              <a:t> </a:t>
            </a:r>
            <a:r>
              <a:rPr sz="3000" spc="0" dirty="0" smtClean="0">
                <a:latin typeface="Calibri"/>
                <a:cs typeface="Calibri"/>
              </a:rPr>
              <a:t>d</a:t>
            </a:r>
            <a:r>
              <a:rPr sz="3000" spc="9" dirty="0" smtClean="0">
                <a:latin typeface="Calibri"/>
                <a:cs typeface="Calibri"/>
              </a:rPr>
              <a:t>l</a:t>
            </a:r>
            <a:r>
              <a:rPr sz="3000" spc="0" dirty="0" smtClean="0">
                <a:latin typeface="Calibri"/>
                <a:cs typeface="Calibri"/>
              </a:rPr>
              <a:t>m</a:t>
            </a:r>
            <a:r>
              <a:rPr sz="3000" spc="-25" dirty="0" smtClean="0">
                <a:latin typeface="Calibri"/>
                <a:cs typeface="Calibri"/>
              </a:rPr>
              <a:t> </a:t>
            </a:r>
            <a:r>
              <a:rPr sz="3000" spc="-19" dirty="0" smtClean="0">
                <a:latin typeface="Calibri"/>
                <a:cs typeface="Calibri"/>
              </a:rPr>
              <a:t>g</a:t>
            </a:r>
            <a:r>
              <a:rPr sz="3000" spc="0" dirty="0" smtClean="0">
                <a:latin typeface="Calibri"/>
                <a:cs typeface="Calibri"/>
              </a:rPr>
              <a:t>ermas i</a:t>
            </a:r>
            <a:r>
              <a:rPr sz="3000" spc="9" dirty="0" smtClean="0">
                <a:latin typeface="Calibri"/>
                <a:cs typeface="Calibri"/>
              </a:rPr>
              <a:t>n</a:t>
            </a:r>
            <a:r>
              <a:rPr sz="3000" spc="0" dirty="0" smtClean="0">
                <a:latin typeface="Calibri"/>
                <a:cs typeface="Calibri"/>
              </a:rPr>
              <a:t>i</a:t>
            </a:r>
            <a:endParaRPr sz="30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453148"/>
            <a:ext cx="21605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459369"/>
            <a:ext cx="216052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•</a:t>
            </a:r>
            <a:endParaRPr sz="3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400"/>
              </a:lnSpc>
              <a:spcBef>
                <a:spcPts val="94"/>
              </a:spcBef>
            </a:pPr>
            <a:endParaRPr sz="1400"/>
          </a:p>
          <a:p>
            <a:pPr marL="893368" marR="1282972" indent="-344423">
              <a:lnSpc>
                <a:spcPts val="3840"/>
              </a:lnSpc>
              <a:spcBef>
                <a:spcPts val="192"/>
              </a:spcBef>
              <a:tabLst>
                <a:tab pos="889000" algn="l"/>
              </a:tabLst>
            </a:pPr>
            <a:r>
              <a:rPr sz="3200" spc="0" dirty="0" smtClean="0">
                <a:latin typeface="Arial"/>
                <a:cs typeface="Arial"/>
              </a:rPr>
              <a:t>•	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mbul</a:t>
            </a:r>
            <a:r>
              <a:rPr sz="3200" spc="-39" dirty="0" smtClean="0">
                <a:latin typeface="Calibri"/>
                <a:cs typeface="Calibri"/>
              </a:rPr>
              <a:t>n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25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au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65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au</a:t>
            </a:r>
            <a:r>
              <a:rPr sz="3200" spc="-17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eh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nd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k</a:t>
            </a:r>
            <a:r>
              <a:rPr sz="3200" spc="-8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-19" dirty="0" smtClean="0">
                <a:latin typeface="Calibri"/>
                <a:cs typeface="Calibri"/>
              </a:rPr>
              <a:t>n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uk h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dup</a:t>
            </a:r>
            <a:r>
              <a:rPr sz="3200" spc="-7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seh</a:t>
            </a:r>
            <a:r>
              <a:rPr sz="3200" spc="-25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04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mbul</a:t>
            </a:r>
            <a:r>
              <a:rPr sz="3200" spc="-39" dirty="0" smtClean="0">
                <a:latin typeface="Calibri"/>
                <a:cs typeface="Calibri"/>
              </a:rPr>
              <a:t>n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25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ampuan</a:t>
            </a:r>
            <a:r>
              <a:rPr sz="3200" spc="-5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04" dirty="0" smtClean="0">
                <a:latin typeface="Calibri"/>
                <a:cs typeface="Calibri"/>
              </a:rPr>
              <a:t> </a:t>
            </a:r>
            <a:r>
              <a:rPr sz="3200" spc="4" dirty="0" smtClean="0">
                <a:latin typeface="Calibri"/>
                <a:cs typeface="Calibri"/>
              </a:rPr>
              <a:t>d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b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da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endParaRPr sz="320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  <a:spcBef>
                <a:spcPts val="192"/>
              </a:spcBef>
            </a:pPr>
            <a:r>
              <a:rPr sz="4800" spc="-10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9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14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91234" y="840299"/>
            <a:ext cx="6377440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-12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u</a:t>
            </a:r>
            <a:r>
              <a:rPr sz="3200" spc="4" dirty="0" smtClean="0">
                <a:latin typeface="Arial"/>
                <a:cs typeface="Arial"/>
              </a:rPr>
              <a:t>j</a:t>
            </a:r>
            <a:r>
              <a:rPr sz="3200" spc="0" dirty="0" smtClean="0">
                <a:latin typeface="Arial"/>
                <a:cs typeface="Arial"/>
              </a:rPr>
              <a:t>uan</a:t>
            </a:r>
            <a:r>
              <a:rPr sz="3200" spc="-112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Pemberda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aan</a:t>
            </a:r>
            <a:r>
              <a:rPr sz="3200" spc="-18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arakat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686373"/>
            <a:ext cx="2282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880668" y="1710842"/>
            <a:ext cx="7115022" cy="1406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53">
              <a:lnSpc>
                <a:spcPts val="3354"/>
              </a:lnSpc>
              <a:spcBef>
                <a:spcPts val="167"/>
              </a:spcBef>
            </a:pPr>
            <a:r>
              <a:rPr sz="4800" spc="-18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umbuh</a:t>
            </a:r>
            <a:r>
              <a:rPr sz="4800" spc="-44" baseline="3413" dirty="0" smtClean="0">
                <a:latin typeface="Calibri"/>
                <a:cs typeface="Calibri"/>
              </a:rPr>
              <a:t>n</a:t>
            </a:r>
            <a:r>
              <a:rPr sz="4800" spc="-54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124" baseline="3413" dirty="0" smtClean="0">
                <a:latin typeface="Calibri"/>
                <a:cs typeface="Calibri"/>
              </a:rPr>
              <a:t> 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esada</a:t>
            </a:r>
            <a:r>
              <a:rPr sz="4800" spc="-75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9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-68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pen</a:t>
            </a:r>
            <a:r>
              <a:rPr sz="4800" spc="-14" baseline="3413" dirty="0" smtClean="0">
                <a:latin typeface="Calibri"/>
                <a:cs typeface="Calibri"/>
              </a:rPr>
              <a:t>g</a:t>
            </a:r>
            <a:r>
              <a:rPr sz="4800" spc="-29" baseline="3413" dirty="0" smtClean="0">
                <a:latin typeface="Calibri"/>
                <a:cs typeface="Calibri"/>
              </a:rPr>
              <a:t>e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ah</a:t>
            </a:r>
            <a:r>
              <a:rPr sz="4800" spc="4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101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&amp;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ts val="3845"/>
              </a:lnSpc>
              <a:spcBef>
                <a:spcPts val="24"/>
              </a:spcBef>
            </a:pPr>
            <a:r>
              <a:rPr sz="4800" spc="0" baseline="1706" dirty="0" smtClean="0">
                <a:latin typeface="Calibri"/>
                <a:cs typeface="Calibri"/>
              </a:rPr>
              <a:t>pe</a:t>
            </a:r>
            <a:r>
              <a:rPr sz="4800" spc="-9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ah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man</a:t>
            </a:r>
            <a:r>
              <a:rPr sz="4800" spc="-113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31" baseline="1706" dirty="0" smtClean="0">
                <a:latin typeface="Calibri"/>
                <a:cs typeface="Calibri"/>
              </a:rPr>
              <a:t> 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es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h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88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ba</a:t>
            </a:r>
            <a:r>
              <a:rPr sz="4800" spc="9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-7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i</a:t>
            </a:r>
            <a:r>
              <a:rPr sz="4800" spc="9" baseline="1706" dirty="0" smtClean="0">
                <a:latin typeface="Calibri"/>
                <a:cs typeface="Calibri"/>
              </a:rPr>
              <a:t>n</a:t>
            </a:r>
            <a:r>
              <a:rPr sz="4800" spc="0" baseline="1706" dirty="0" smtClean="0">
                <a:latin typeface="Calibri"/>
                <a:cs typeface="Calibri"/>
              </a:rPr>
              <a:t>d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vid</a:t>
            </a:r>
            <a:r>
              <a:rPr sz="4800" spc="19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,</a:t>
            </a:r>
            <a:endParaRPr sz="3200">
              <a:latin typeface="Calibri"/>
              <a:cs typeface="Calibri"/>
            </a:endParaRPr>
          </a:p>
          <a:p>
            <a:pPr marL="12700" marR="60853">
              <a:lnSpc>
                <a:spcPts val="3840"/>
              </a:lnSpc>
            </a:pP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elompok</a:t>
            </a:r>
            <a:r>
              <a:rPr sz="4800" spc="-118" baseline="1706" dirty="0" smtClean="0">
                <a:latin typeface="Calibri"/>
                <a:cs typeface="Calibri"/>
              </a:rPr>
              <a:t> 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-39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au</a:t>
            </a:r>
            <a:r>
              <a:rPr sz="4800" spc="-12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ma</a:t>
            </a:r>
            <a:r>
              <a:rPr sz="4800" spc="-50" baseline="1706" dirty="0" smtClean="0">
                <a:latin typeface="Calibri"/>
                <a:cs typeface="Calibri"/>
              </a:rPr>
              <a:t>s</a:t>
            </a:r>
            <a:r>
              <a:rPr sz="4800" spc="-5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6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6"/>
              </a:spcBef>
            </a:pPr>
            <a:endParaRPr sz="850"/>
          </a:p>
          <a:p>
            <a:pPr marL="548944">
              <a:lnSpc>
                <a:spcPct val="101725"/>
              </a:lnSpc>
              <a:spcBef>
                <a:spcPts val="100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Menj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14" dirty="0" smtClean="0">
                <a:latin typeface="Calibri"/>
                <a:cs typeface="Calibri"/>
              </a:rPr>
              <a:t>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9" dirty="0" smtClean="0">
                <a:latin typeface="Calibri"/>
                <a:cs typeface="Calibri"/>
              </a:rPr>
              <a:t>t</a:t>
            </a:r>
            <a:r>
              <a:rPr sz="3200" spc="-7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Des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-7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is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927114"/>
            <a:ext cx="7433899" cy="2233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06145" marR="74414">
              <a:lnSpc>
                <a:spcPts val="3170"/>
              </a:lnSpc>
              <a:spcBef>
                <a:spcPts val="158"/>
              </a:spcBef>
            </a:pPr>
            <a:r>
              <a:rPr sz="3000" spc="-9" dirty="0" smtClean="0">
                <a:latin typeface="Arial"/>
                <a:cs typeface="Arial"/>
              </a:rPr>
              <a:t>P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9" dirty="0" smtClean="0">
                <a:latin typeface="Arial"/>
                <a:cs typeface="Arial"/>
              </a:rPr>
              <a:t>ins</a:t>
            </a:r>
            <a:r>
              <a:rPr sz="3000" spc="0" dirty="0" smtClean="0">
                <a:latin typeface="Arial"/>
                <a:cs typeface="Arial"/>
              </a:rPr>
              <a:t>ip</a:t>
            </a:r>
            <a:r>
              <a:rPr sz="3000" spc="-59" dirty="0" smtClean="0">
                <a:latin typeface="Arial"/>
                <a:cs typeface="Arial"/>
              </a:rPr>
              <a:t> </a:t>
            </a:r>
            <a:r>
              <a:rPr sz="3000" spc="-9" dirty="0" smtClean="0">
                <a:latin typeface="Arial"/>
                <a:cs typeface="Arial"/>
              </a:rPr>
              <a:t>P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mb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d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aa</a:t>
            </a:r>
            <a:r>
              <a:rPr sz="3000" spc="0" dirty="0" smtClean="0">
                <a:latin typeface="Arial"/>
                <a:cs typeface="Arial"/>
              </a:rPr>
              <a:t>n</a:t>
            </a:r>
            <a:r>
              <a:rPr sz="3000" spc="-54" dirty="0" smtClean="0">
                <a:latin typeface="Arial"/>
                <a:cs typeface="Arial"/>
              </a:rPr>
              <a:t> </a:t>
            </a:r>
            <a:r>
              <a:rPr sz="3000" spc="0" dirty="0" smtClean="0">
                <a:latin typeface="Arial"/>
                <a:cs typeface="Arial"/>
              </a:rPr>
              <a:t>Ma</a:t>
            </a:r>
            <a:r>
              <a:rPr sz="3000" spc="9" dirty="0" smtClean="0">
                <a:latin typeface="Arial"/>
                <a:cs typeface="Arial"/>
              </a:rPr>
              <a:t>s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a</a:t>
            </a:r>
            <a:r>
              <a:rPr sz="3000" spc="9" dirty="0" smtClean="0">
                <a:latin typeface="Arial"/>
                <a:cs typeface="Arial"/>
              </a:rPr>
              <a:t>ka</a:t>
            </a:r>
            <a:r>
              <a:rPr sz="3000" spc="0" dirty="0" smtClean="0"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  <a:p>
            <a:pPr marL="12700" marR="2856">
              <a:lnSpc>
                <a:spcPct val="101725"/>
              </a:lnSpc>
              <a:spcBef>
                <a:spcPts val="1092"/>
              </a:spcBef>
            </a:pPr>
            <a:r>
              <a:rPr sz="3200" spc="0" dirty="0" smtClean="0">
                <a:latin typeface="Calibri"/>
                <a:cs typeface="Calibri"/>
              </a:rPr>
              <a:t>Menumbuh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ba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20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po</a:t>
            </a:r>
            <a:r>
              <a:rPr sz="3200" spc="-1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ensi</a:t>
            </a:r>
            <a:r>
              <a:rPr sz="3200" spc="-9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701"/>
              </a:spcBef>
            </a:pP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-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b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9" dirty="0" smtClean="0">
                <a:latin typeface="Calibri"/>
                <a:cs typeface="Calibri"/>
              </a:rPr>
              <a:t>g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57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ong</a:t>
            </a:r>
            <a:r>
              <a:rPr sz="3200" spc="-56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r</a:t>
            </a:r>
            <a:r>
              <a:rPr sz="3200" spc="-25" dirty="0" smtClean="0">
                <a:latin typeface="Calibri"/>
                <a:cs typeface="Calibri"/>
              </a:rPr>
              <a:t>o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ong</a:t>
            </a:r>
            <a:r>
              <a:rPr sz="3200" spc="-3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 marR="74414">
              <a:lnSpc>
                <a:spcPct val="101725"/>
              </a:lnSpc>
              <a:spcBef>
                <a:spcPts val="704"/>
              </a:spcBef>
            </a:pP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34" dirty="0" smtClean="0">
                <a:latin typeface="Calibri"/>
                <a:cs typeface="Calibri"/>
              </a:rPr>
              <a:t>g</a:t>
            </a:r>
            <a:r>
              <a:rPr sz="3200" spc="-3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20" dirty="0" smtClean="0">
                <a:latin typeface="Calibri"/>
                <a:cs typeface="Calibri"/>
              </a:rPr>
              <a:t> </a:t>
            </a:r>
            <a:r>
              <a:rPr sz="3200" spc="-12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25" dirty="0" smtClean="0">
                <a:latin typeface="Calibri"/>
                <a:cs typeface="Calibri"/>
              </a:rPr>
              <a:t>n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-9" dirty="0" smtClean="0">
                <a:latin typeface="Calibri"/>
                <a:cs typeface="Calibri"/>
              </a:rPr>
              <a:t>r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busi</a:t>
            </a:r>
            <a:r>
              <a:rPr sz="3200" spc="-4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1533973"/>
            <a:ext cx="228244" cy="1601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DASAR </a:t>
            </a:r>
            <a:r>
              <a:rPr lang="en-US" dirty="0" err="1" smtClean="0"/>
              <a:t>DASAR</a:t>
            </a:r>
            <a:r>
              <a:rPr lang="en-US" dirty="0" smtClean="0"/>
              <a:t> PROMOSI KESEHATAN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60298"/>
            <a:ext cx="6400800" cy="2611902"/>
          </a:xfrm>
        </p:spPr>
        <p:txBody>
          <a:bodyPr>
            <a:normAutofit/>
          </a:bodyPr>
          <a:lstStyle/>
          <a:p>
            <a:r>
              <a:rPr lang="en-US" dirty="0" smtClean="0"/>
              <a:t>PERTEMUAN  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STRATEGI PROMOSI KESEHATAN</a:t>
            </a:r>
          </a:p>
          <a:p>
            <a:endParaRPr lang="en-US" dirty="0" smtClean="0"/>
          </a:p>
          <a:p>
            <a:r>
              <a:rPr lang="en-US" dirty="0" err="1" smtClean="0"/>
              <a:t>Rokiah</a:t>
            </a:r>
            <a:r>
              <a:rPr lang="en-US" dirty="0" smtClean="0"/>
              <a:t> </a:t>
            </a:r>
            <a:r>
              <a:rPr lang="en-US" dirty="0" err="1" smtClean="0"/>
              <a:t>Kusumapradja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Decy</a:t>
            </a:r>
            <a:r>
              <a:rPr lang="en-US" dirty="0" smtClean="0"/>
              <a:t> </a:t>
            </a:r>
            <a:r>
              <a:rPr lang="en-US" dirty="0" err="1" smtClean="0"/>
              <a:t>Situngkir</a:t>
            </a:r>
            <a:r>
              <a:rPr lang="en-US" dirty="0" smtClean="0"/>
              <a:t>, SKM, MKKK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0830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6"/>
              </a:spcBef>
            </a:pPr>
            <a:endParaRPr sz="850"/>
          </a:p>
          <a:p>
            <a:pPr marL="548944">
              <a:lnSpc>
                <a:spcPct val="101725"/>
              </a:lnSpc>
              <a:spcBef>
                <a:spcPts val="100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14" dirty="0" smtClean="0">
                <a:latin typeface="Calibri"/>
                <a:cs typeface="Calibri"/>
              </a:rPr>
              <a:t>at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-12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3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-6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en</a:t>
            </a:r>
            <a:r>
              <a:rPr sz="3200" spc="-19" dirty="0" smtClean="0">
                <a:latin typeface="Calibri"/>
                <a:cs typeface="Calibri"/>
              </a:rPr>
              <a:t>g</a:t>
            </a:r>
            <a:r>
              <a:rPr sz="3200" spc="-29" dirty="0" smtClean="0">
                <a:latin typeface="Calibri"/>
                <a:cs typeface="Calibri"/>
              </a:rPr>
              <a:t>e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ah</a:t>
            </a:r>
            <a:r>
              <a:rPr sz="3200" spc="4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2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704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695" dirty="0" smtClean="0">
                <a:latin typeface="Arial"/>
                <a:cs typeface="Arial"/>
              </a:rPr>
              <a:t> </a:t>
            </a:r>
            <a:r>
              <a:rPr sz="3200" spc="-28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nolo</a:t>
            </a:r>
            <a:r>
              <a:rPr sz="3200" spc="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0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927114"/>
            <a:ext cx="6809406" cy="22331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93953">
              <a:lnSpc>
                <a:spcPts val="3170"/>
              </a:lnSpc>
              <a:spcBef>
                <a:spcPts val="158"/>
              </a:spcBef>
            </a:pPr>
            <a:r>
              <a:rPr sz="3000" spc="-9" dirty="0" smtClean="0">
                <a:latin typeface="Arial"/>
                <a:cs typeface="Arial"/>
              </a:rPr>
              <a:t>B</a:t>
            </a:r>
            <a:r>
              <a:rPr sz="3000" spc="9" dirty="0" smtClean="0">
                <a:latin typeface="Arial"/>
                <a:cs typeface="Arial"/>
              </a:rPr>
              <a:t>en</a:t>
            </a:r>
            <a:r>
              <a:rPr sz="3000" spc="0" dirty="0" smtClean="0">
                <a:latin typeface="Arial"/>
                <a:cs typeface="Arial"/>
              </a:rPr>
              <a:t>t</a:t>
            </a:r>
            <a:r>
              <a:rPr sz="3000" spc="9" dirty="0" smtClean="0">
                <a:latin typeface="Arial"/>
                <a:cs typeface="Arial"/>
              </a:rPr>
              <a:t>u</a:t>
            </a:r>
            <a:r>
              <a:rPr sz="3000" spc="0" dirty="0" smtClean="0">
                <a:latin typeface="Arial"/>
                <a:cs typeface="Arial"/>
              </a:rPr>
              <a:t>k</a:t>
            </a:r>
            <a:r>
              <a:rPr sz="3000" spc="-64" dirty="0" smtClean="0">
                <a:latin typeface="Arial"/>
                <a:cs typeface="Arial"/>
              </a:rPr>
              <a:t> </a:t>
            </a:r>
            <a:r>
              <a:rPr sz="3000" spc="-9" dirty="0" smtClean="0">
                <a:latin typeface="Arial"/>
                <a:cs typeface="Arial"/>
              </a:rPr>
              <a:t>P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mb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d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aa</a:t>
            </a:r>
            <a:r>
              <a:rPr sz="3000" spc="0" dirty="0" smtClean="0">
                <a:latin typeface="Arial"/>
                <a:cs typeface="Arial"/>
              </a:rPr>
              <a:t>n</a:t>
            </a:r>
            <a:r>
              <a:rPr sz="3000" spc="-54" dirty="0" smtClean="0">
                <a:latin typeface="Arial"/>
                <a:cs typeface="Arial"/>
              </a:rPr>
              <a:t> </a:t>
            </a:r>
            <a:r>
              <a:rPr sz="3000" spc="0" dirty="0" smtClean="0">
                <a:latin typeface="Arial"/>
                <a:cs typeface="Arial"/>
              </a:rPr>
              <a:t>Ma</a:t>
            </a:r>
            <a:r>
              <a:rPr sz="3000" spc="9" dirty="0" smtClean="0">
                <a:latin typeface="Arial"/>
                <a:cs typeface="Arial"/>
              </a:rPr>
              <a:t>s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a</a:t>
            </a:r>
            <a:r>
              <a:rPr sz="3000" spc="9" dirty="0" smtClean="0">
                <a:latin typeface="Arial"/>
                <a:cs typeface="Arial"/>
              </a:rPr>
              <a:t>ka</a:t>
            </a:r>
            <a:r>
              <a:rPr sz="3000" spc="0" dirty="0" smtClean="0"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  <a:p>
            <a:pPr marL="12700" marR="57195">
              <a:lnSpc>
                <a:spcPct val="101725"/>
              </a:lnSpc>
              <a:spcBef>
                <a:spcPts val="1092"/>
              </a:spcBef>
            </a:pPr>
            <a:r>
              <a:rPr sz="3200" spc="-28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13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oh</a:t>
            </a:r>
            <a:r>
              <a:rPr sz="3200" spc="-9" dirty="0" smtClean="0">
                <a:latin typeface="Calibri"/>
                <a:cs typeface="Calibri"/>
              </a:rPr>
              <a:t>/</a:t>
            </a:r>
            <a:r>
              <a:rPr sz="3200" spc="-6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imp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1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701"/>
              </a:spcBef>
            </a:pP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59" dirty="0" smtClean="0">
                <a:latin typeface="Calibri"/>
                <a:cs typeface="Calibri"/>
              </a:rPr>
              <a:t>r</a:t>
            </a:r>
            <a:r>
              <a:rPr sz="3200" spc="-3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ni</a:t>
            </a:r>
            <a:r>
              <a:rPr sz="3200" spc="0" dirty="0" smtClean="0">
                <a:latin typeface="Calibri"/>
                <a:cs typeface="Calibri"/>
              </a:rPr>
              <a:t>sasi</a:t>
            </a:r>
            <a:r>
              <a:rPr sz="3200" spc="-10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704"/>
              </a:spcBef>
            </a:pPr>
            <a:r>
              <a:rPr sz="3200" spc="-64" dirty="0" smtClean="0">
                <a:latin typeface="Calibri"/>
                <a:cs typeface="Calibri"/>
              </a:rPr>
              <a:t>P</a:t>
            </a:r>
            <a:r>
              <a:rPr sz="3200" spc="0" dirty="0" smtClean="0">
                <a:latin typeface="Calibri"/>
                <a:cs typeface="Calibri"/>
              </a:rPr>
              <a:t>end</a:t>
            </a:r>
            <a:r>
              <a:rPr sz="3200" spc="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0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1533973"/>
            <a:ext cx="228244" cy="160184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760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931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10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 dirty="0"/>
          </a:p>
          <a:p>
            <a:pPr marL="548944">
              <a:lnSpc>
                <a:spcPct val="101725"/>
              </a:lnSpc>
            </a:pP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. </a:t>
            </a:r>
            <a:r>
              <a:rPr sz="2800" spc="617" dirty="0" smtClean="0">
                <a:latin typeface="Calibri"/>
                <a:cs typeface="Calibri"/>
              </a:rPr>
              <a:t> </a:t>
            </a:r>
            <a:r>
              <a:rPr sz="2800" spc="-214" dirty="0" err="1" smtClean="0">
                <a:latin typeface="Calibri"/>
                <a:cs typeface="Calibri"/>
              </a:rPr>
              <a:t>T</a:t>
            </a:r>
            <a:r>
              <a:rPr sz="2800" spc="0" dirty="0" err="1" smtClean="0">
                <a:latin typeface="Calibri"/>
                <a:cs typeface="Calibri"/>
              </a:rPr>
              <a:t>a</a:t>
            </a:r>
            <a:r>
              <a:rPr sz="2800" spc="-14" dirty="0" err="1" smtClean="0">
                <a:latin typeface="Calibri"/>
                <a:cs typeface="Calibri"/>
              </a:rPr>
              <a:t>b</a:t>
            </a:r>
            <a:r>
              <a:rPr sz="2800" spc="-9" dirty="0" err="1" smtClean="0">
                <a:latin typeface="Calibri"/>
                <a:cs typeface="Calibri"/>
              </a:rPr>
              <a:t>u</a:t>
            </a:r>
            <a:r>
              <a:rPr sz="2800" spc="0" dirty="0" err="1" smtClean="0">
                <a:latin typeface="Calibri"/>
                <a:cs typeface="Calibri"/>
              </a:rPr>
              <a:t>lin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lang="en-US" sz="2800" spc="-34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800" spc="-2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9" dirty="0" smtClean="0">
                <a:latin typeface="Calibri"/>
                <a:cs typeface="Calibri"/>
              </a:rPr>
              <a:t>Ib</a:t>
            </a:r>
            <a:r>
              <a:rPr sz="2800" spc="0" dirty="0" smtClean="0">
                <a:latin typeface="Calibri"/>
                <a:cs typeface="Calibri"/>
              </a:rPr>
              <a:t>u</a:t>
            </a:r>
            <a:r>
              <a:rPr sz="2800" spc="2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Be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salin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16"/>
              </a:spcBef>
            </a:pPr>
            <a:r>
              <a:rPr sz="2800" spc="-14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.  </a:t>
            </a:r>
            <a:r>
              <a:rPr sz="2800" spc="274" dirty="0" smtClean="0">
                <a:latin typeface="Calibri"/>
                <a:cs typeface="Calibri"/>
              </a:rPr>
              <a:t> </a:t>
            </a:r>
            <a:r>
              <a:rPr sz="2800" spc="-214" dirty="0" err="1" smtClean="0">
                <a:latin typeface="Calibri"/>
                <a:cs typeface="Calibri"/>
              </a:rPr>
              <a:t>T</a:t>
            </a:r>
            <a:r>
              <a:rPr sz="2800" spc="0" dirty="0" err="1" smtClean="0">
                <a:latin typeface="Calibri"/>
                <a:cs typeface="Calibri"/>
              </a:rPr>
              <a:t>ass</a:t>
            </a:r>
            <a:r>
              <a:rPr sz="2800" spc="4" dirty="0" err="1" smtClean="0">
                <a:latin typeface="Calibri"/>
                <a:cs typeface="Calibri"/>
              </a:rPr>
              <a:t>i</a:t>
            </a:r>
            <a:r>
              <a:rPr sz="2800" spc="0" dirty="0" err="1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 </a:t>
            </a:r>
            <a:r>
              <a:rPr lang="en-US" sz="2800" spc="-54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800" spc="-225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0" dirty="0" smtClean="0">
                <a:latin typeface="Calibri"/>
                <a:cs typeface="Calibri"/>
              </a:rPr>
              <a:t>Sua</a:t>
            </a:r>
            <a:r>
              <a:rPr sz="2800" spc="-25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i S</a:t>
            </a:r>
            <a:r>
              <a:rPr sz="2800" spc="-44" dirty="0" smtClean="0">
                <a:latin typeface="Calibri"/>
                <a:cs typeface="Calibri"/>
              </a:rPr>
              <a:t>ay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Ib</a:t>
            </a:r>
            <a:r>
              <a:rPr sz="2800" spc="0" dirty="0" smtClean="0">
                <a:latin typeface="Calibri"/>
                <a:cs typeface="Calibri"/>
              </a:rPr>
              <a:t>u &amp;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14"/>
              </a:spcBef>
            </a:pP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. </a:t>
            </a:r>
            <a:r>
              <a:rPr sz="2800" spc="617" dirty="0" smtClean="0">
                <a:latin typeface="Calibri"/>
                <a:cs typeface="Calibri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B</a:t>
            </a:r>
            <a:r>
              <a:rPr sz="2800" spc="-20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JS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17"/>
              </a:spcBef>
            </a:pPr>
            <a:r>
              <a:rPr sz="2800" spc="-4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.  </a:t>
            </a:r>
            <a:r>
              <a:rPr sz="2800" spc="59" dirty="0" smtClean="0">
                <a:latin typeface="Calibri"/>
                <a:cs typeface="Calibri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B</a:t>
            </a:r>
            <a:r>
              <a:rPr sz="2800" spc="-20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JS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44" dirty="0" smtClean="0">
                <a:latin typeface="Calibri"/>
                <a:cs typeface="Calibri"/>
              </a:rPr>
              <a:t>K</a:t>
            </a:r>
            <a:r>
              <a:rPr sz="2800" spc="-29" dirty="0" smtClean="0">
                <a:latin typeface="Calibri"/>
                <a:cs typeface="Calibri"/>
              </a:rPr>
              <a:t>et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erjaan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469898" y="840299"/>
            <a:ext cx="641706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Bentuk</a:t>
            </a:r>
            <a:r>
              <a:rPr sz="3200" spc="-9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Pemberda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aan</a:t>
            </a:r>
            <a:r>
              <a:rPr sz="3200" spc="-181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arakat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1774850"/>
            <a:ext cx="3414678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-5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n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aan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sy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287295"/>
            <a:ext cx="339452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a.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51356" y="2287295"/>
            <a:ext cx="6736666" cy="8089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err="1" smtClean="0">
                <a:latin typeface="Calibri"/>
                <a:cs typeface="Calibri"/>
              </a:rPr>
              <a:t>De</a:t>
            </a:r>
            <a:r>
              <a:rPr sz="4200" spc="-19" baseline="2925" dirty="0" err="1" smtClean="0">
                <a:latin typeface="Calibri"/>
                <a:cs typeface="Calibri"/>
              </a:rPr>
              <a:t>p</a:t>
            </a:r>
            <a:r>
              <a:rPr sz="4200" spc="-104" baseline="2925" dirty="0" err="1" smtClean="0">
                <a:latin typeface="Calibri"/>
                <a:cs typeface="Calibri"/>
              </a:rPr>
              <a:t>k</a:t>
            </a:r>
            <a:r>
              <a:rPr sz="4200" spc="0" baseline="2925" dirty="0" err="1" smtClean="0">
                <a:latin typeface="Calibri"/>
                <a:cs typeface="Calibri"/>
              </a:rPr>
              <a:t>es</a:t>
            </a:r>
            <a:r>
              <a:rPr sz="4200" spc="0" baseline="2925" dirty="0" smtClean="0">
                <a:latin typeface="Calibri"/>
                <a:cs typeface="Calibri"/>
              </a:rPr>
              <a:t> </a:t>
            </a:r>
            <a:r>
              <a:rPr lang="en-US" sz="4200" spc="0" baseline="2925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J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i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-5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eli</a:t>
            </a:r>
            <a:r>
              <a:rPr sz="4200" spc="-14" baseline="2925" dirty="0" smtClean="0">
                <a:latin typeface="Calibri"/>
                <a:cs typeface="Calibri"/>
              </a:rPr>
              <a:t>h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aan</a:t>
            </a:r>
            <a:r>
              <a:rPr sz="4200" spc="-39" baseline="2925" dirty="0" smtClean="0">
                <a:latin typeface="Calibri"/>
                <a:cs typeface="Calibri"/>
              </a:rPr>
              <a:t> </a:t>
            </a:r>
            <a:r>
              <a:rPr sz="4200" spc="-4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es</a:t>
            </a:r>
            <a:r>
              <a:rPr sz="4200" spc="-9" baseline="2925" dirty="0" smtClean="0">
                <a:latin typeface="Calibri"/>
                <a:cs typeface="Calibri"/>
              </a:rPr>
              <a:t>eh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endParaRPr sz="2800" dirty="0">
              <a:latin typeface="Calibri"/>
              <a:cs typeface="Calibri"/>
            </a:endParaRPr>
          </a:p>
          <a:p>
            <a:pPr marL="12700" marR="53538">
              <a:lnSpc>
                <a:spcPts val="3360"/>
              </a:lnSpc>
              <a:spcBef>
                <a:spcPts val="19"/>
              </a:spcBef>
            </a:pPr>
            <a:r>
              <a:rPr sz="4200" spc="0" baseline="1950" dirty="0" smtClean="0">
                <a:latin typeface="Calibri"/>
                <a:cs typeface="Calibri"/>
              </a:rPr>
              <a:t>Ma</a:t>
            </a:r>
            <a:r>
              <a:rPr sz="4200" spc="-44" baseline="1950" dirty="0" smtClean="0">
                <a:latin typeface="Calibri"/>
                <a:cs typeface="Calibri"/>
              </a:rPr>
              <a:t>sy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0" baseline="1950" dirty="0" smtClean="0">
                <a:latin typeface="Calibri"/>
                <a:cs typeface="Calibri"/>
              </a:rPr>
              <a:t>k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7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(</a:t>
            </a:r>
            <a:r>
              <a:rPr sz="4200" spc="0" baseline="1950" dirty="0" smtClean="0">
                <a:latin typeface="Calibri"/>
                <a:cs typeface="Calibri"/>
              </a:rPr>
              <a:t>J</a:t>
            </a:r>
            <a:r>
              <a:rPr sz="4200" spc="-1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KM)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 dirty="0"/>
          </a:p>
          <a:p>
            <a:pPr marL="548944">
              <a:lnSpc>
                <a:spcPct val="101725"/>
              </a:lnSpc>
            </a:pPr>
            <a:r>
              <a:rPr sz="2800" spc="-9" dirty="0" err="1" smtClean="0">
                <a:latin typeface="Calibri"/>
                <a:cs typeface="Calibri"/>
              </a:rPr>
              <a:t>b</a:t>
            </a:r>
            <a:r>
              <a:rPr sz="2800" spc="-25" dirty="0" err="1" smtClean="0">
                <a:latin typeface="Calibri"/>
                <a:cs typeface="Calibri"/>
              </a:rPr>
              <a:t>a</a:t>
            </a:r>
            <a:r>
              <a:rPr sz="2800" spc="0" dirty="0" err="1" smtClean="0">
                <a:latin typeface="Calibri"/>
                <a:cs typeface="Calibri"/>
              </a:rPr>
              <a:t>tu</a:t>
            </a:r>
            <a:r>
              <a:rPr sz="2800" spc="-24" dirty="0" smtClean="0">
                <a:latin typeface="Calibri"/>
                <a:cs typeface="Calibri"/>
              </a:rPr>
              <a:t> </a:t>
            </a:r>
            <a:r>
              <a:rPr lang="en-US" sz="2800" spc="-24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ipi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in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9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eh</a:t>
            </a:r>
            <a:r>
              <a:rPr sz="2800" spc="-25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ala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esa,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39" dirty="0" smtClean="0">
                <a:latin typeface="Calibri"/>
                <a:cs typeface="Calibri"/>
              </a:rPr>
              <a:t>s</a:t>
            </a:r>
            <a:r>
              <a:rPr sz="2800" spc="-189" dirty="0" smtClean="0">
                <a:latin typeface="Calibri"/>
                <a:cs typeface="Calibri"/>
              </a:rPr>
              <a:t>y</a:t>
            </a:r>
            <a:r>
              <a:rPr sz="2800" spc="4" dirty="0" smtClean="0">
                <a:latin typeface="Calibri"/>
                <a:cs typeface="Calibri"/>
              </a:rPr>
              <a:t>.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-25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1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ong</a:t>
            </a:r>
            <a:endParaRPr sz="2800" dirty="0">
              <a:latin typeface="Calibri"/>
              <a:cs typeface="Calibri"/>
            </a:endParaRPr>
          </a:p>
          <a:p>
            <a:pPr marL="548944">
              <a:lnSpc>
                <a:spcPts val="3360"/>
              </a:lnSpc>
              <a:spcBef>
                <a:spcPts val="168"/>
              </a:spcBef>
            </a:pP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-19" baseline="1950" dirty="0" smtClean="0">
                <a:latin typeface="Calibri"/>
                <a:cs typeface="Calibri"/>
              </a:rPr>
              <a:t>o</a:t>
            </a:r>
            <a:r>
              <a:rPr sz="4200" spc="-25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ong</a:t>
            </a:r>
            <a:r>
              <a:rPr sz="4200" spc="-64" baseline="1950" dirty="0" smtClean="0">
                <a:latin typeface="Calibri"/>
                <a:cs typeface="Calibri"/>
              </a:rPr>
              <a:t> 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n</a:t>
            </a:r>
            <a:r>
              <a:rPr sz="4200" spc="19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14" baseline="1950" dirty="0" smtClean="0">
                <a:latin typeface="Calibri"/>
                <a:cs typeface="Calibri"/>
              </a:rPr>
              <a:t>u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1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2</a:t>
            </a:r>
            <a:r>
              <a:rPr sz="4200" spc="2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tsb 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tk 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9" baseline="1950" dirty="0" smtClean="0">
                <a:latin typeface="Calibri"/>
                <a:cs typeface="Calibri"/>
              </a:rPr>
              <a:t>n</a:t>
            </a:r>
            <a:r>
              <a:rPr sz="4200" spc="-25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0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asan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err="1" smtClean="0">
                <a:latin typeface="Calibri"/>
                <a:cs typeface="Calibri"/>
              </a:rPr>
              <a:t>jalan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lang="en-US" sz="4200" spc="-19" baseline="1950" dirty="0" smtClean="0">
                <a:latin typeface="Calibri"/>
                <a:cs typeface="Calibri"/>
                <a:sym typeface="Wingdings" pitchFamily="2" charset="2"/>
              </a:rPr>
              <a:t> </a:t>
            </a:r>
            <a:r>
              <a:rPr sz="4200" spc="0" baseline="1950" dirty="0" err="1" smtClean="0">
                <a:latin typeface="Calibri"/>
                <a:cs typeface="Calibri"/>
              </a:rPr>
              <a:t>a</a:t>
            </a:r>
            <a:r>
              <a:rPr sz="4200" spc="-29" baseline="1950" dirty="0" err="1" smtClean="0">
                <a:latin typeface="Calibri"/>
                <a:cs typeface="Calibri"/>
              </a:rPr>
              <a:t>k</a:t>
            </a:r>
            <a:r>
              <a:rPr sz="4200" spc="0" baseline="1950" dirty="0" err="1" smtClean="0">
                <a:latin typeface="Calibri"/>
                <a:cs typeface="Calibri"/>
              </a:rPr>
              <a:t>ses</a:t>
            </a:r>
            <a:r>
              <a:rPr sz="4200" spc="-2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-9" baseline="1950" dirty="0" smtClean="0">
                <a:latin typeface="Calibri"/>
                <a:cs typeface="Calibri"/>
              </a:rPr>
              <a:t>u</a:t>
            </a:r>
            <a:r>
              <a:rPr sz="4200" spc="0" baseline="1950" dirty="0" smtClean="0">
                <a:latin typeface="Calibri"/>
                <a:cs typeface="Calibri"/>
              </a:rPr>
              <a:t>ju</a:t>
            </a:r>
            <a:r>
              <a:rPr sz="4200" spc="29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0" baseline="1950" dirty="0" smtClean="0">
                <a:latin typeface="Calibri"/>
                <a:cs typeface="Calibri"/>
              </a:rPr>
              <a:t>el</a:t>
            </a:r>
            <a:r>
              <a:rPr sz="4200" spc="-5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10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ese</a:t>
            </a:r>
            <a:r>
              <a:rPr sz="4200" spc="-14" baseline="1950" dirty="0" smtClean="0">
                <a:latin typeface="Calibri"/>
                <a:cs typeface="Calibri"/>
              </a:rPr>
              <a:t>h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la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-34" baseline="1950" dirty="0" smtClean="0">
                <a:latin typeface="Calibri"/>
                <a:cs typeface="Calibri"/>
              </a:rPr>
              <a:t>c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279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.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9898" y="840299"/>
            <a:ext cx="4207262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Bentuk</a:t>
            </a:r>
            <a:r>
              <a:rPr sz="3200" spc="-9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Pemberda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7761" y="840299"/>
            <a:ext cx="2179201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arakat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1774850"/>
            <a:ext cx="7975962" cy="1406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492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M</a:t>
            </a:r>
            <a:r>
              <a:rPr sz="4200" spc="-29" baseline="2925" dirty="0" smtClean="0">
                <a:latin typeface="Calibri"/>
                <a:cs typeface="Calibri"/>
              </a:rPr>
              <a:t>at</a:t>
            </a:r>
            <a:r>
              <a:rPr sz="4200" spc="0" baseline="2925" dirty="0" smtClean="0">
                <a:latin typeface="Calibri"/>
                <a:cs typeface="Calibri"/>
              </a:rPr>
              <a:t>erial</a:t>
            </a:r>
            <a:r>
              <a:rPr sz="4200" spc="-79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sy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  <a:p>
            <a:pPr marL="12700" marR="53492">
              <a:lnSpc>
                <a:spcPct val="101725"/>
              </a:lnSpc>
              <a:spcBef>
                <a:spcPts val="469"/>
              </a:spcBef>
            </a:pPr>
            <a:r>
              <a:rPr sz="2800" spc="-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29" dirty="0" smtClean="0">
                <a:latin typeface="Calibri"/>
                <a:cs typeface="Calibri"/>
              </a:rPr>
              <a:t>nt</a:t>
            </a:r>
            <a:r>
              <a:rPr sz="2800" spc="0" dirty="0" smtClean="0">
                <a:latin typeface="Calibri"/>
                <a:cs typeface="Calibri"/>
              </a:rPr>
              <a:t>oh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endParaRPr sz="2800" dirty="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4"/>
              </a:spcBef>
            </a:pPr>
            <a:r>
              <a:rPr sz="2800" spc="0" dirty="0" smtClean="0">
                <a:latin typeface="Calibri"/>
                <a:cs typeface="Calibri"/>
              </a:rPr>
              <a:t>Dae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ah</a:t>
            </a:r>
            <a:r>
              <a:rPr sz="2800" spc="-64" dirty="0" smtClean="0">
                <a:latin typeface="Calibri"/>
                <a:cs typeface="Calibri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jarn</a:t>
            </a:r>
            <a:r>
              <a:rPr sz="2800" spc="-14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bb</a:t>
            </a:r>
            <a:r>
              <a:rPr sz="2800" spc="0" dirty="0" smtClean="0">
                <a:latin typeface="Calibri"/>
                <a:cs typeface="Calibri"/>
              </a:rPr>
              <a:t>rp</a:t>
            </a:r>
            <a:r>
              <a:rPr sz="2800" spc="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esa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ali </a:t>
            </a:r>
            <a:r>
              <a:rPr lang="en-US" sz="2800" spc="0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9" dirty="0" smtClean="0">
                <a:latin typeface="Calibri"/>
                <a:cs typeface="Calibri"/>
              </a:rPr>
              <a:t>n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ak</a:t>
            </a:r>
            <a:endParaRPr sz="28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52"/>
              </a:spcBef>
            </a:pPr>
            <a:endParaRPr sz="1200"/>
          </a:p>
          <a:p>
            <a:pPr marL="548944">
              <a:lnSpc>
                <a:spcPct val="101725"/>
              </a:lnSpc>
            </a:pP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isa</a:t>
            </a:r>
            <a:r>
              <a:rPr sz="2800" spc="9" dirty="0" smtClean="0">
                <a:latin typeface="Calibri"/>
                <a:cs typeface="Calibri"/>
              </a:rPr>
              <a:t>l</a:t>
            </a:r>
            <a:r>
              <a:rPr sz="2800" spc="-59" dirty="0" smtClean="0">
                <a:latin typeface="Calibri"/>
                <a:cs typeface="Calibri"/>
              </a:rPr>
              <a:t>n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ari ja</a:t>
            </a:r>
            <a:r>
              <a:rPr sz="2800" spc="-14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1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a,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ari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asi</a:t>
            </a:r>
            <a:r>
              <a:rPr sz="2800" spc="9" dirty="0" smtClean="0">
                <a:latin typeface="Calibri"/>
                <a:cs typeface="Calibri"/>
              </a:rPr>
              <a:t>o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9" dirty="0" smtClean="0">
                <a:latin typeface="Calibri"/>
                <a:cs typeface="Calibri"/>
              </a:rPr>
              <a:t>l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ari</a:t>
            </a:r>
            <a:endParaRPr sz="2800">
              <a:latin typeface="Calibri"/>
              <a:cs typeface="Calibri"/>
            </a:endParaRPr>
          </a:p>
          <a:p>
            <a:pPr marL="548944">
              <a:lnSpc>
                <a:spcPts val="3360"/>
              </a:lnSpc>
              <a:spcBef>
                <a:spcPts val="168"/>
              </a:spcBef>
            </a:pPr>
            <a:r>
              <a:rPr sz="4200" spc="0" baseline="1950" dirty="0" smtClean="0">
                <a:latin typeface="Calibri"/>
                <a:cs typeface="Calibri"/>
              </a:rPr>
              <a:t>ai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s.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469898" y="840299"/>
            <a:ext cx="4207262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Bentuk</a:t>
            </a:r>
            <a:r>
              <a:rPr sz="3200" spc="-9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Pemberda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aan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707761" y="840299"/>
            <a:ext cx="2179201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Ma</a:t>
            </a:r>
            <a:r>
              <a:rPr sz="3200" spc="9" dirty="0" smtClean="0">
                <a:latin typeface="Arial"/>
                <a:cs typeface="Arial"/>
              </a:rPr>
              <a:t>s</a:t>
            </a:r>
            <a:r>
              <a:rPr sz="3200" spc="-3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arakat</a:t>
            </a:r>
            <a:endParaRPr sz="3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1774850"/>
            <a:ext cx="7800810" cy="14067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3492">
              <a:lnSpc>
                <a:spcPts val="2960"/>
              </a:lnSpc>
              <a:spcBef>
                <a:spcPts val="148"/>
              </a:spcBef>
            </a:pPr>
            <a:r>
              <a:rPr sz="4200" spc="-5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n</a:t>
            </a:r>
            <a:r>
              <a:rPr sz="4200" spc="-25" baseline="2925" dirty="0" smtClean="0">
                <a:latin typeface="Calibri"/>
                <a:cs typeface="Calibri"/>
              </a:rPr>
              <a:t>g</a:t>
            </a:r>
            <a:r>
              <a:rPr sz="4200" spc="-29" baseline="2925" dirty="0" smtClean="0">
                <a:latin typeface="Calibri"/>
                <a:cs typeface="Calibri"/>
              </a:rPr>
              <a:t>et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4" baseline="2925" dirty="0" smtClean="0">
                <a:latin typeface="Calibri"/>
                <a:cs typeface="Calibri"/>
              </a:rPr>
              <a:t>h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sy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 marR="53492">
              <a:lnSpc>
                <a:spcPct val="101725"/>
              </a:lnSpc>
              <a:spcBef>
                <a:spcPts val="469"/>
              </a:spcBef>
            </a:pPr>
            <a:r>
              <a:rPr sz="2800" spc="-9" dirty="0" smtClean="0">
                <a:latin typeface="Calibri"/>
                <a:cs typeface="Calibri"/>
              </a:rPr>
              <a:t>C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29" dirty="0" smtClean="0">
                <a:latin typeface="Calibri"/>
                <a:cs typeface="Calibri"/>
              </a:rPr>
              <a:t>nt</a:t>
            </a:r>
            <a:r>
              <a:rPr sz="2800" spc="0" dirty="0" smtClean="0">
                <a:latin typeface="Calibri"/>
                <a:cs typeface="Calibri"/>
              </a:rPr>
              <a:t>oh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: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614"/>
              </a:spcBef>
            </a:pPr>
            <a:r>
              <a:rPr sz="2800" spc="0" dirty="0" smtClean="0">
                <a:latin typeface="Calibri"/>
                <a:cs typeface="Calibri"/>
              </a:rPr>
              <a:t>Lom</a:t>
            </a:r>
            <a:r>
              <a:rPr sz="2800" spc="-1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bu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3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9" dirty="0" smtClean="0">
                <a:latin typeface="Calibri"/>
                <a:cs typeface="Calibri"/>
              </a:rPr>
              <a:t>s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29" dirty="0" smtClean="0">
                <a:latin typeface="Calibri"/>
                <a:cs typeface="Calibri"/>
              </a:rPr>
              <a:t> </a:t>
            </a:r>
            <a:r>
              <a:rPr sz="2800" spc="-54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tg</a:t>
            </a:r>
            <a:r>
              <a:rPr sz="2800" spc="9" dirty="0" smtClean="0">
                <a:latin typeface="Calibri"/>
                <a:cs typeface="Calibri"/>
              </a:rPr>
              <a:t> </a:t>
            </a:r>
            <a:r>
              <a:rPr sz="2800" spc="-10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ese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v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3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tu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  <a:spcBef>
                <a:spcPts val="88"/>
              </a:spcBef>
            </a:pPr>
            <a:endParaRPr sz="1000"/>
          </a:p>
          <a:p>
            <a:pPr marL="774496">
              <a:lnSpc>
                <a:spcPct val="101725"/>
              </a:lnSpc>
            </a:pPr>
            <a:r>
              <a:rPr sz="3200" spc="0" dirty="0" smtClean="0">
                <a:latin typeface="Calibri"/>
                <a:cs typeface="Calibri"/>
              </a:rPr>
              <a:t>pas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r</a:t>
            </a:r>
            <a:r>
              <a:rPr sz="3200" spc="-51" dirty="0" smtClean="0">
                <a:latin typeface="Calibri"/>
                <a:cs typeface="Calibri"/>
              </a:rPr>
              <a:t> 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au</a:t>
            </a:r>
            <a:r>
              <a:rPr sz="3200" spc="-37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ang</a:t>
            </a:r>
            <a:endParaRPr sz="3200">
              <a:latin typeface="Calibri"/>
              <a:cs typeface="Calibri"/>
            </a:endParaRPr>
          </a:p>
          <a:p>
            <a:pPr marL="774496" marR="843707" indent="-225552">
              <a:lnSpc>
                <a:spcPct val="99995"/>
              </a:lnSpc>
              <a:spcBef>
                <a:spcPts val="755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r>
              <a:rPr sz="3200" spc="-241" dirty="0" smtClean="0">
                <a:latin typeface="Arial"/>
                <a:cs typeface="Arial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U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k</a:t>
            </a:r>
            <a:r>
              <a:rPr sz="3200" spc="-4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pen</a:t>
            </a:r>
            <a:r>
              <a:rPr sz="3200" spc="-34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ah</a:t>
            </a:r>
            <a:r>
              <a:rPr sz="3200" spc="-34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22" dirty="0" smtClean="0">
                <a:latin typeface="Calibri"/>
                <a:cs typeface="Calibri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umah</a:t>
            </a:r>
            <a:r>
              <a:rPr sz="3200" spc="-2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seh</a:t>
            </a:r>
            <a:r>
              <a:rPr sz="3200" spc="-25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5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2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4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na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 </a:t>
            </a:r>
            <a:r>
              <a:rPr sz="3200" spc="-1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29" dirty="0" smtClean="0">
                <a:latin typeface="Calibri"/>
                <a:cs typeface="Calibri"/>
              </a:rPr>
              <a:t>n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eng</a:t>
            </a:r>
            <a:r>
              <a:rPr sz="3200" spc="-11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dari</a:t>
            </a:r>
            <a:r>
              <a:rPr sz="3200" spc="-20" dirty="0" smtClean="0">
                <a:latin typeface="Calibri"/>
                <a:cs typeface="Calibri"/>
              </a:rPr>
              <a:t> 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34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g 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en</a:t>
            </a:r>
            <a:r>
              <a:rPr sz="3200" spc="-44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ah</a:t>
            </a:r>
            <a:r>
              <a:rPr sz="3200" spc="-39" dirty="0" smtClean="0">
                <a:latin typeface="Calibri"/>
                <a:cs typeface="Calibri"/>
              </a:rPr>
              <a:t>n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45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aruh 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19" dirty="0" smtClean="0">
                <a:latin typeface="Calibri"/>
                <a:cs typeface="Calibri"/>
              </a:rPr>
              <a:t>c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927114"/>
            <a:ext cx="5082317" cy="164755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138377">
              <a:lnSpc>
                <a:spcPts val="3170"/>
              </a:lnSpc>
              <a:spcBef>
                <a:spcPts val="158"/>
              </a:spcBef>
            </a:pPr>
            <a:r>
              <a:rPr sz="3000" spc="-9" dirty="0" smtClean="0">
                <a:latin typeface="Arial"/>
                <a:cs typeface="Arial"/>
              </a:rPr>
              <a:t>B</a:t>
            </a:r>
            <a:r>
              <a:rPr sz="3000" spc="9" dirty="0" smtClean="0">
                <a:latin typeface="Arial"/>
                <a:cs typeface="Arial"/>
              </a:rPr>
              <a:t>en</a:t>
            </a:r>
            <a:r>
              <a:rPr sz="3000" spc="0" dirty="0" smtClean="0">
                <a:latin typeface="Arial"/>
                <a:cs typeface="Arial"/>
              </a:rPr>
              <a:t>t</a:t>
            </a:r>
            <a:r>
              <a:rPr sz="3000" spc="9" dirty="0" smtClean="0">
                <a:latin typeface="Arial"/>
                <a:cs typeface="Arial"/>
              </a:rPr>
              <a:t>u</a:t>
            </a:r>
            <a:r>
              <a:rPr sz="3000" spc="0" dirty="0" smtClean="0">
                <a:latin typeface="Arial"/>
                <a:cs typeface="Arial"/>
              </a:rPr>
              <a:t>k</a:t>
            </a:r>
            <a:r>
              <a:rPr sz="3000" spc="-64" dirty="0" smtClean="0">
                <a:latin typeface="Arial"/>
                <a:cs typeface="Arial"/>
              </a:rPr>
              <a:t> </a:t>
            </a:r>
            <a:r>
              <a:rPr sz="3000" spc="-9" dirty="0" smtClean="0">
                <a:latin typeface="Arial"/>
                <a:cs typeface="Arial"/>
              </a:rPr>
              <a:t>P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mb</a:t>
            </a:r>
            <a:r>
              <a:rPr sz="3000" spc="9" dirty="0" smtClean="0">
                <a:latin typeface="Arial"/>
                <a:cs typeface="Arial"/>
              </a:rPr>
              <a:t>e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d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aa</a:t>
            </a:r>
            <a:r>
              <a:rPr sz="3000" spc="0" dirty="0" smtClean="0">
                <a:latin typeface="Arial"/>
                <a:cs typeface="Arial"/>
              </a:rPr>
              <a:t>n</a:t>
            </a:r>
            <a:endParaRPr sz="3000">
              <a:latin typeface="Arial"/>
              <a:cs typeface="Arial"/>
            </a:endParaRPr>
          </a:p>
          <a:p>
            <a:pPr marL="12700" marR="57195">
              <a:lnSpc>
                <a:spcPct val="101725"/>
              </a:lnSpc>
              <a:spcBef>
                <a:spcPts val="1092"/>
              </a:spcBef>
            </a:pPr>
            <a:r>
              <a:rPr sz="3200" spc="-28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nolo</a:t>
            </a:r>
            <a:r>
              <a:rPr sz="3200" spc="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0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75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12700" marR="57195">
              <a:lnSpc>
                <a:spcPct val="101725"/>
              </a:lnSpc>
              <a:spcBef>
                <a:spcPts val="701"/>
              </a:spcBef>
            </a:pPr>
            <a:r>
              <a:rPr sz="3200" spc="0" dirty="0" smtClean="0">
                <a:latin typeface="Calibri"/>
                <a:cs typeface="Calibri"/>
              </a:rPr>
              <a:t>Co</a:t>
            </a:r>
            <a:r>
              <a:rPr sz="3200" spc="-19" dirty="0" smtClean="0">
                <a:latin typeface="Calibri"/>
                <a:cs typeface="Calibri"/>
              </a:rPr>
              <a:t>n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oh</a:t>
            </a:r>
            <a:r>
              <a:rPr sz="3200" spc="-8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34609" y="927114"/>
            <a:ext cx="2055466" cy="4067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170"/>
              </a:lnSpc>
              <a:spcBef>
                <a:spcPts val="158"/>
              </a:spcBef>
            </a:pPr>
            <a:r>
              <a:rPr sz="3000" spc="0" dirty="0" smtClean="0">
                <a:latin typeface="Arial"/>
                <a:cs typeface="Arial"/>
              </a:rPr>
              <a:t>Ma</a:t>
            </a:r>
            <a:r>
              <a:rPr sz="3000" spc="9" dirty="0" smtClean="0">
                <a:latin typeface="Arial"/>
                <a:cs typeface="Arial"/>
              </a:rPr>
              <a:t>s</a:t>
            </a:r>
            <a:r>
              <a:rPr sz="3000" spc="-34" dirty="0" smtClean="0">
                <a:latin typeface="Arial"/>
                <a:cs typeface="Arial"/>
              </a:rPr>
              <a:t>y</a:t>
            </a:r>
            <a:r>
              <a:rPr sz="3000" spc="9" dirty="0" smtClean="0">
                <a:latin typeface="Arial"/>
                <a:cs typeface="Arial"/>
              </a:rPr>
              <a:t>a</a:t>
            </a:r>
            <a:r>
              <a:rPr sz="3000" spc="0" dirty="0" smtClean="0">
                <a:latin typeface="Arial"/>
                <a:cs typeface="Arial"/>
              </a:rPr>
              <a:t>r</a:t>
            </a:r>
            <a:r>
              <a:rPr sz="3000" spc="14" dirty="0" smtClean="0">
                <a:latin typeface="Arial"/>
                <a:cs typeface="Arial"/>
              </a:rPr>
              <a:t>a</a:t>
            </a:r>
            <a:r>
              <a:rPr sz="3000" spc="9" dirty="0" smtClean="0">
                <a:latin typeface="Arial"/>
                <a:cs typeface="Arial"/>
              </a:rPr>
              <a:t>ka</a:t>
            </a:r>
            <a:r>
              <a:rPr sz="3000" spc="0" dirty="0" smtClean="0">
                <a:latin typeface="Arial"/>
                <a:cs typeface="Arial"/>
              </a:rPr>
              <a:t>t</a:t>
            </a:r>
            <a:endParaRPr sz="3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2705033"/>
            <a:ext cx="7709124" cy="45523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545"/>
              </a:lnSpc>
              <a:spcBef>
                <a:spcPts val="177"/>
              </a:spcBef>
            </a:pPr>
            <a:r>
              <a:rPr sz="4800" spc="0" baseline="2717" dirty="0" smtClean="0">
                <a:latin typeface="Arial"/>
                <a:cs typeface="Arial"/>
              </a:rPr>
              <a:t>•</a:t>
            </a:r>
            <a:r>
              <a:rPr sz="4800" spc="-241" baseline="2717" dirty="0" smtClean="0">
                <a:latin typeface="Arial"/>
                <a:cs typeface="Arial"/>
              </a:rPr>
              <a:t> </a:t>
            </a:r>
            <a:r>
              <a:rPr sz="4800" spc="-64" baseline="2560" dirty="0" smtClean="0">
                <a:latin typeface="Calibri"/>
                <a:cs typeface="Calibri"/>
              </a:rPr>
              <a:t>P</a:t>
            </a:r>
            <a:r>
              <a:rPr sz="4800" spc="0" baseline="2560" dirty="0" smtClean="0">
                <a:latin typeface="Calibri"/>
                <a:cs typeface="Calibri"/>
              </a:rPr>
              <a:t>e</a:t>
            </a:r>
            <a:r>
              <a:rPr sz="4800" spc="-50" baseline="2560" dirty="0" smtClean="0">
                <a:latin typeface="Calibri"/>
                <a:cs typeface="Calibri"/>
              </a:rPr>
              <a:t>n</a:t>
            </a:r>
            <a:r>
              <a:rPr sz="4800" spc="-54" baseline="2560" dirty="0" smtClean="0">
                <a:latin typeface="Calibri"/>
                <a:cs typeface="Calibri"/>
              </a:rPr>
              <a:t>y</a:t>
            </a:r>
            <a:r>
              <a:rPr sz="4800" spc="0" baseline="2560" dirty="0" smtClean="0">
                <a:latin typeface="Calibri"/>
                <a:cs typeface="Calibri"/>
              </a:rPr>
              <a:t>ari</a:t>
            </a:r>
            <a:r>
              <a:rPr sz="4800" spc="9" baseline="2560" dirty="0" smtClean="0">
                <a:latin typeface="Calibri"/>
                <a:cs typeface="Calibri"/>
              </a:rPr>
              <a:t>n</a:t>
            </a:r>
            <a:r>
              <a:rPr sz="4800" spc="-34" baseline="2560" dirty="0" smtClean="0">
                <a:latin typeface="Calibri"/>
                <a:cs typeface="Calibri"/>
              </a:rPr>
              <a:t>g</a:t>
            </a:r>
            <a:r>
              <a:rPr sz="4800" spc="0" baseline="2560" dirty="0" smtClean="0">
                <a:latin typeface="Calibri"/>
                <a:cs typeface="Calibri"/>
              </a:rPr>
              <a:t>an</a:t>
            </a:r>
            <a:r>
              <a:rPr sz="4800" spc="-146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a</a:t>
            </a:r>
            <a:r>
              <a:rPr sz="4800" spc="14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r</a:t>
            </a:r>
            <a:r>
              <a:rPr sz="4800" spc="-33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be</a:t>
            </a:r>
            <a:r>
              <a:rPr sz="4800" spc="-59" baseline="2560" dirty="0" smtClean="0">
                <a:latin typeface="Calibri"/>
                <a:cs typeface="Calibri"/>
              </a:rPr>
              <a:t>r</a:t>
            </a:r>
            <a:r>
              <a:rPr sz="4800" spc="0" baseline="2560" dirty="0" smtClean="0">
                <a:latin typeface="Calibri"/>
                <a:cs typeface="Calibri"/>
              </a:rPr>
              <a:t>s</a:t>
            </a:r>
            <a:r>
              <a:rPr sz="4800" spc="9" baseline="2560" dirty="0" smtClean="0">
                <a:latin typeface="Calibri"/>
                <a:cs typeface="Calibri"/>
              </a:rPr>
              <a:t>i</a:t>
            </a:r>
            <a:r>
              <a:rPr sz="4800" spc="0" baseline="2560" dirty="0" smtClean="0">
                <a:latin typeface="Calibri"/>
                <a:cs typeface="Calibri"/>
              </a:rPr>
              <a:t>h</a:t>
            </a:r>
            <a:r>
              <a:rPr sz="4800" spc="-50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den</a:t>
            </a:r>
            <a:r>
              <a:rPr sz="4800" spc="-34" baseline="2560" dirty="0" smtClean="0">
                <a:latin typeface="Calibri"/>
                <a:cs typeface="Calibri"/>
              </a:rPr>
              <a:t>g</a:t>
            </a:r>
            <a:r>
              <a:rPr sz="4800" spc="0" baseline="2560" dirty="0" smtClean="0">
                <a:latin typeface="Calibri"/>
                <a:cs typeface="Calibri"/>
              </a:rPr>
              <a:t>an</a:t>
            </a:r>
            <a:r>
              <a:rPr sz="4800" spc="-66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</a:t>
            </a:r>
            <a:r>
              <a:rPr sz="4800" spc="-9" baseline="2560" dirty="0" smtClean="0">
                <a:latin typeface="Calibri"/>
                <a:cs typeface="Calibri"/>
              </a:rPr>
              <a:t>e</a:t>
            </a:r>
            <a:r>
              <a:rPr sz="4800" spc="0" baseline="2560" dirty="0" smtClean="0">
                <a:latin typeface="Calibri"/>
                <a:cs typeface="Calibri"/>
              </a:rPr>
              <a:t>n</a:t>
            </a:r>
            <a:r>
              <a:rPr sz="4800" spc="34" baseline="2560" dirty="0" smtClean="0">
                <a:latin typeface="Calibri"/>
                <a:cs typeface="Calibri"/>
              </a:rPr>
              <a:t>g</a:t>
            </a:r>
            <a:r>
              <a:rPr sz="4800" spc="0" baseline="2560" dirty="0" smtClean="0">
                <a:latin typeface="Calibri"/>
                <a:cs typeface="Calibri"/>
              </a:rPr>
              <a:t>g</a:t>
            </a:r>
            <a:r>
              <a:rPr sz="4800" spc="9" baseline="2560" dirty="0" smtClean="0">
                <a:latin typeface="Calibri"/>
                <a:cs typeface="Calibri"/>
              </a:rPr>
              <a:t>u</a:t>
            </a:r>
            <a:r>
              <a:rPr sz="4800" spc="0" baseline="2560" dirty="0" smtClean="0">
                <a:latin typeface="Calibri"/>
                <a:cs typeface="Calibri"/>
              </a:rPr>
              <a:t>n</a:t>
            </a:r>
            <a:r>
              <a:rPr sz="4800" spc="9" baseline="2560" dirty="0" smtClean="0">
                <a:latin typeface="Calibri"/>
                <a:cs typeface="Calibri"/>
              </a:rPr>
              <a:t>a</a:t>
            </a:r>
            <a:r>
              <a:rPr sz="4800" spc="-59" baseline="2560" dirty="0" smtClean="0">
                <a:latin typeface="Calibri"/>
                <a:cs typeface="Calibri"/>
              </a:rPr>
              <a:t>k</a:t>
            </a:r>
            <a:r>
              <a:rPr sz="4800" spc="0" baseline="256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1045870" y="4226826"/>
            <a:ext cx="3162426" cy="1897507"/>
          </a:xfrm>
          <a:custGeom>
            <a:avLst/>
            <a:gdLst/>
            <a:ahLst/>
            <a:cxnLst/>
            <a:rect l="l" t="t" r="r" b="b"/>
            <a:pathLst>
              <a:path w="3162426" h="1897506">
                <a:moveTo>
                  <a:pt x="0" y="1897506"/>
                </a:moveTo>
                <a:lnTo>
                  <a:pt x="3162426" y="1897506"/>
                </a:lnTo>
                <a:lnTo>
                  <a:pt x="3162426" y="0"/>
                </a:lnTo>
                <a:lnTo>
                  <a:pt x="0" y="0"/>
                </a:lnTo>
                <a:lnTo>
                  <a:pt x="0" y="1897506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1383538">
              <a:lnSpc>
                <a:spcPct val="101725"/>
              </a:lnSpc>
              <a:spcBef>
                <a:spcPts val="13119"/>
              </a:spcBef>
            </a:pP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4400" spc="14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4400" spc="-5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4400" spc="-75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olling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206494" y="2499105"/>
            <a:ext cx="696848" cy="103378"/>
          </a:xfrm>
          <a:custGeom>
            <a:avLst/>
            <a:gdLst/>
            <a:ahLst/>
            <a:cxnLst/>
            <a:rect l="l" t="t" r="r" b="b"/>
            <a:pathLst>
              <a:path w="696848" h="103378">
                <a:moveTo>
                  <a:pt x="602488" y="99314"/>
                </a:moveTo>
                <a:lnTo>
                  <a:pt x="604265" y="102362"/>
                </a:lnTo>
                <a:lnTo>
                  <a:pt x="608202" y="103378"/>
                </a:lnTo>
                <a:lnTo>
                  <a:pt x="611251" y="101600"/>
                </a:lnTo>
                <a:lnTo>
                  <a:pt x="696848" y="51689"/>
                </a:lnTo>
                <a:lnTo>
                  <a:pt x="611251" y="1778"/>
                </a:lnTo>
                <a:lnTo>
                  <a:pt x="608202" y="0"/>
                </a:lnTo>
                <a:lnTo>
                  <a:pt x="604265" y="1016"/>
                </a:lnTo>
                <a:lnTo>
                  <a:pt x="602488" y="4064"/>
                </a:lnTo>
                <a:lnTo>
                  <a:pt x="600709" y="6985"/>
                </a:lnTo>
                <a:lnTo>
                  <a:pt x="601726" y="10922"/>
                </a:lnTo>
                <a:lnTo>
                  <a:pt x="604773" y="12700"/>
                </a:lnTo>
                <a:lnTo>
                  <a:pt x="660726" y="45339"/>
                </a:lnTo>
                <a:lnTo>
                  <a:pt x="684276" y="45339"/>
                </a:lnTo>
                <a:lnTo>
                  <a:pt x="684276" y="58039"/>
                </a:lnTo>
                <a:lnTo>
                  <a:pt x="660726" y="58039"/>
                </a:lnTo>
                <a:lnTo>
                  <a:pt x="604773" y="90678"/>
                </a:lnTo>
                <a:lnTo>
                  <a:pt x="601726" y="92329"/>
                </a:lnTo>
                <a:lnTo>
                  <a:pt x="600709" y="96266"/>
                </a:lnTo>
                <a:lnTo>
                  <a:pt x="602488" y="99314"/>
                </a:lnTo>
                <a:close/>
              </a:path>
              <a:path w="696848" h="103378">
                <a:moveTo>
                  <a:pt x="684276" y="45339"/>
                </a:moveTo>
                <a:lnTo>
                  <a:pt x="680973" y="46228"/>
                </a:lnTo>
                <a:lnTo>
                  <a:pt x="680973" y="57150"/>
                </a:lnTo>
                <a:lnTo>
                  <a:pt x="671612" y="51688"/>
                </a:lnTo>
                <a:lnTo>
                  <a:pt x="680973" y="46228"/>
                </a:lnTo>
                <a:lnTo>
                  <a:pt x="684276" y="45339"/>
                </a:lnTo>
                <a:lnTo>
                  <a:pt x="0" y="45339"/>
                </a:lnTo>
                <a:lnTo>
                  <a:pt x="0" y="58039"/>
                </a:lnTo>
                <a:lnTo>
                  <a:pt x="684276" y="58039"/>
                </a:lnTo>
                <a:lnTo>
                  <a:pt x="684276" y="45339"/>
                </a:lnTo>
                <a:close/>
              </a:path>
              <a:path w="696848" h="103378">
                <a:moveTo>
                  <a:pt x="680973" y="46228"/>
                </a:moveTo>
                <a:lnTo>
                  <a:pt x="671612" y="51688"/>
                </a:lnTo>
                <a:lnTo>
                  <a:pt x="680973" y="57150"/>
                </a:lnTo>
                <a:lnTo>
                  <a:pt x="680973" y="46228"/>
                </a:lnTo>
                <a:close/>
              </a:path>
            </a:pathLst>
          </a:custGeom>
          <a:solidFill>
            <a:srgbClr val="9BBA58"/>
          </a:solidFill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045870" y="1601977"/>
            <a:ext cx="3162426" cy="1897507"/>
          </a:xfrm>
          <a:custGeom>
            <a:avLst/>
            <a:gdLst/>
            <a:ahLst/>
            <a:cxnLst/>
            <a:rect l="l" t="t" r="r" b="b"/>
            <a:pathLst>
              <a:path w="3162426" h="1897507">
                <a:moveTo>
                  <a:pt x="0" y="1897507"/>
                </a:moveTo>
                <a:lnTo>
                  <a:pt x="3162426" y="1897507"/>
                </a:lnTo>
                <a:lnTo>
                  <a:pt x="3162426" y="0"/>
                </a:lnTo>
                <a:lnTo>
                  <a:pt x="0" y="0"/>
                </a:lnTo>
                <a:lnTo>
                  <a:pt x="0" y="1897507"/>
                </a:lnTo>
                <a:close/>
              </a:path>
            </a:pathLst>
          </a:custGeom>
          <a:solidFill>
            <a:srgbClr val="9BBA58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575433" y="3497707"/>
            <a:ext cx="3947795" cy="696721"/>
          </a:xfrm>
          <a:custGeom>
            <a:avLst/>
            <a:gdLst/>
            <a:ahLst/>
            <a:cxnLst/>
            <a:rect l="l" t="t" r="r" b="b"/>
            <a:pathLst>
              <a:path w="3947795" h="696721">
                <a:moveTo>
                  <a:pt x="3941445" y="371855"/>
                </a:moveTo>
                <a:lnTo>
                  <a:pt x="3945001" y="371855"/>
                </a:lnTo>
                <a:lnTo>
                  <a:pt x="3941445" y="359155"/>
                </a:lnTo>
                <a:lnTo>
                  <a:pt x="3935095" y="0"/>
                </a:lnTo>
                <a:lnTo>
                  <a:pt x="3935094" y="359156"/>
                </a:lnTo>
                <a:lnTo>
                  <a:pt x="51689" y="359155"/>
                </a:lnTo>
                <a:lnTo>
                  <a:pt x="51689" y="671612"/>
                </a:lnTo>
                <a:lnTo>
                  <a:pt x="57150" y="680973"/>
                </a:lnTo>
                <a:lnTo>
                  <a:pt x="46228" y="680973"/>
                </a:lnTo>
                <a:lnTo>
                  <a:pt x="45338" y="660726"/>
                </a:lnTo>
                <a:lnTo>
                  <a:pt x="12700" y="604773"/>
                </a:lnTo>
                <a:lnTo>
                  <a:pt x="45339" y="684148"/>
                </a:lnTo>
                <a:lnTo>
                  <a:pt x="58039" y="684148"/>
                </a:lnTo>
                <a:lnTo>
                  <a:pt x="51689" y="696721"/>
                </a:lnTo>
                <a:lnTo>
                  <a:pt x="101600" y="611123"/>
                </a:lnTo>
                <a:lnTo>
                  <a:pt x="103378" y="608202"/>
                </a:lnTo>
                <a:lnTo>
                  <a:pt x="102362" y="604265"/>
                </a:lnTo>
                <a:lnTo>
                  <a:pt x="99314" y="602487"/>
                </a:lnTo>
                <a:lnTo>
                  <a:pt x="96266" y="600709"/>
                </a:lnTo>
                <a:lnTo>
                  <a:pt x="92329" y="601725"/>
                </a:lnTo>
                <a:lnTo>
                  <a:pt x="90678" y="604773"/>
                </a:lnTo>
                <a:lnTo>
                  <a:pt x="58038" y="660726"/>
                </a:lnTo>
                <a:lnTo>
                  <a:pt x="51689" y="371855"/>
                </a:lnTo>
                <a:lnTo>
                  <a:pt x="58039" y="365505"/>
                </a:lnTo>
                <a:lnTo>
                  <a:pt x="3935095" y="365505"/>
                </a:lnTo>
                <a:lnTo>
                  <a:pt x="3941445" y="371855"/>
                </a:lnTo>
                <a:close/>
              </a:path>
              <a:path w="3947795" h="696721">
                <a:moveTo>
                  <a:pt x="45339" y="684148"/>
                </a:moveTo>
                <a:lnTo>
                  <a:pt x="12700" y="604773"/>
                </a:lnTo>
                <a:lnTo>
                  <a:pt x="10922" y="601725"/>
                </a:lnTo>
                <a:lnTo>
                  <a:pt x="6985" y="600709"/>
                </a:lnTo>
                <a:lnTo>
                  <a:pt x="4064" y="602487"/>
                </a:lnTo>
                <a:lnTo>
                  <a:pt x="1016" y="604265"/>
                </a:lnTo>
                <a:lnTo>
                  <a:pt x="0" y="608202"/>
                </a:lnTo>
                <a:lnTo>
                  <a:pt x="1778" y="611123"/>
                </a:lnTo>
                <a:lnTo>
                  <a:pt x="51689" y="696721"/>
                </a:lnTo>
                <a:lnTo>
                  <a:pt x="58039" y="684148"/>
                </a:lnTo>
                <a:lnTo>
                  <a:pt x="45339" y="684148"/>
                </a:lnTo>
                <a:close/>
              </a:path>
              <a:path w="3947795" h="696721">
                <a:moveTo>
                  <a:pt x="58038" y="371856"/>
                </a:moveTo>
                <a:lnTo>
                  <a:pt x="3941445" y="371855"/>
                </a:lnTo>
                <a:lnTo>
                  <a:pt x="3935095" y="365505"/>
                </a:lnTo>
                <a:lnTo>
                  <a:pt x="58039" y="365505"/>
                </a:lnTo>
                <a:lnTo>
                  <a:pt x="51689" y="371855"/>
                </a:lnTo>
                <a:lnTo>
                  <a:pt x="58038" y="660726"/>
                </a:lnTo>
                <a:lnTo>
                  <a:pt x="58038" y="371856"/>
                </a:lnTo>
                <a:close/>
              </a:path>
              <a:path w="3947795" h="696721">
                <a:moveTo>
                  <a:pt x="51689" y="671612"/>
                </a:moveTo>
                <a:lnTo>
                  <a:pt x="51689" y="359155"/>
                </a:lnTo>
                <a:lnTo>
                  <a:pt x="48133" y="359155"/>
                </a:lnTo>
                <a:lnTo>
                  <a:pt x="45339" y="361949"/>
                </a:lnTo>
                <a:lnTo>
                  <a:pt x="45338" y="660726"/>
                </a:lnTo>
                <a:lnTo>
                  <a:pt x="46228" y="680973"/>
                </a:lnTo>
                <a:lnTo>
                  <a:pt x="57150" y="680973"/>
                </a:lnTo>
                <a:lnTo>
                  <a:pt x="51689" y="671612"/>
                </a:lnTo>
                <a:close/>
              </a:path>
              <a:path w="3947795" h="696721">
                <a:moveTo>
                  <a:pt x="3947795" y="0"/>
                </a:moveTo>
                <a:lnTo>
                  <a:pt x="3935095" y="0"/>
                </a:lnTo>
                <a:lnTo>
                  <a:pt x="3941445" y="359155"/>
                </a:lnTo>
                <a:lnTo>
                  <a:pt x="3945001" y="371855"/>
                </a:lnTo>
                <a:lnTo>
                  <a:pt x="3947795" y="368934"/>
                </a:lnTo>
                <a:lnTo>
                  <a:pt x="3947795" y="0"/>
                </a:lnTo>
                <a:close/>
              </a:path>
            </a:pathLst>
          </a:custGeom>
          <a:solidFill>
            <a:srgbClr val="8063A1"/>
          </a:solidFill>
          <a:ln>
            <a:solidFill>
              <a:srgbClr val="FFFF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5728" y="1601977"/>
            <a:ext cx="3162427" cy="1897507"/>
          </a:xfrm>
          <a:custGeom>
            <a:avLst/>
            <a:gdLst/>
            <a:ahLst/>
            <a:cxnLst/>
            <a:rect l="l" t="t" r="r" b="b"/>
            <a:pathLst>
              <a:path w="3162427" h="1897507">
                <a:moveTo>
                  <a:pt x="0" y="1897507"/>
                </a:moveTo>
                <a:lnTo>
                  <a:pt x="3162427" y="1897507"/>
                </a:lnTo>
                <a:lnTo>
                  <a:pt x="3162427" y="0"/>
                </a:lnTo>
                <a:lnTo>
                  <a:pt x="0" y="0"/>
                </a:lnTo>
                <a:lnTo>
                  <a:pt x="0" y="1897507"/>
                </a:lnTo>
                <a:close/>
              </a:path>
            </a:pathLst>
          </a:custGeom>
          <a:solidFill>
            <a:srgbClr val="5EAEA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56994" y="858480"/>
            <a:ext cx="5637854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Proses</a:t>
            </a:r>
            <a:r>
              <a:rPr sz="2800" spc="-3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Arial"/>
                <a:cs typeface="Arial"/>
              </a:rPr>
              <a:t>Pe</a:t>
            </a:r>
            <a:r>
              <a:rPr sz="2800" spc="-14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berd</a:t>
            </a:r>
            <a:r>
              <a:rPr sz="2800" spc="-9" dirty="0" smtClean="0">
                <a:latin typeface="Arial"/>
                <a:cs typeface="Arial"/>
              </a:rPr>
              <a:t>a</a:t>
            </a:r>
            <a:r>
              <a:rPr sz="2800" spc="-34" dirty="0" smtClean="0">
                <a:latin typeface="Arial"/>
                <a:cs typeface="Arial"/>
              </a:rPr>
              <a:t>y</a:t>
            </a:r>
            <a:r>
              <a:rPr sz="2800" spc="0" dirty="0" smtClean="0">
                <a:latin typeface="Arial"/>
                <a:cs typeface="Arial"/>
              </a:rPr>
              <a:t>aan</a:t>
            </a:r>
            <a:r>
              <a:rPr sz="2800" spc="34" dirty="0" smtClean="0">
                <a:latin typeface="Arial"/>
                <a:cs typeface="Arial"/>
              </a:rPr>
              <a:t> </a:t>
            </a:r>
            <a:r>
              <a:rPr sz="2800" spc="-14" dirty="0" smtClean="0">
                <a:latin typeface="Arial"/>
                <a:cs typeface="Arial"/>
              </a:rPr>
              <a:t>M</a:t>
            </a:r>
            <a:r>
              <a:rPr sz="2800" spc="0" dirty="0" smtClean="0">
                <a:latin typeface="Arial"/>
                <a:cs typeface="Arial"/>
              </a:rPr>
              <a:t>as</a:t>
            </a:r>
            <a:r>
              <a:rPr sz="2800" spc="-29" dirty="0" smtClean="0">
                <a:latin typeface="Arial"/>
                <a:cs typeface="Arial"/>
              </a:rPr>
              <a:t>y</a:t>
            </a:r>
            <a:r>
              <a:rPr sz="2800" spc="0" dirty="0" smtClean="0">
                <a:latin typeface="Arial"/>
                <a:cs typeface="Arial"/>
              </a:rPr>
              <a:t>arakat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35728" y="1601977"/>
            <a:ext cx="3162427" cy="189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0"/>
              </a:spcBef>
            </a:pPr>
            <a:endParaRPr sz="500"/>
          </a:p>
          <a:p>
            <a:pPr marL="381508">
              <a:lnSpc>
                <a:spcPct val="101725"/>
              </a:lnSpc>
              <a:spcBef>
                <a:spcPts val="4000"/>
              </a:spcBef>
            </a:pP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4400" spc="-6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4400" spc="-75" dirty="0" smtClean="0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anizing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045870" y="1601977"/>
            <a:ext cx="3162426" cy="18975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0"/>
              </a:spcBef>
            </a:pPr>
            <a:endParaRPr sz="500"/>
          </a:p>
          <a:p>
            <a:pPr marL="602843">
              <a:lnSpc>
                <a:spcPct val="101725"/>
              </a:lnSpc>
              <a:spcBef>
                <a:spcPts val="4000"/>
              </a:spcBef>
            </a:pPr>
            <a:r>
              <a:rPr sz="4400" spc="0" dirty="0" smtClean="0">
                <a:solidFill>
                  <a:srgbClr val="FFFFFF"/>
                </a:solidFill>
                <a:latin typeface="Calibri"/>
                <a:cs typeface="Calibri"/>
              </a:rPr>
              <a:t>Planning</a:t>
            </a:r>
            <a:endParaRPr sz="4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bject 14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00"/>
              </a:lnSpc>
              <a:spcBef>
                <a:spcPts val="20"/>
              </a:spcBef>
            </a:pPr>
            <a:endParaRPr sz="500"/>
          </a:p>
          <a:p>
            <a:pPr marL="548944">
              <a:lnSpc>
                <a:spcPct val="101725"/>
              </a:lnSpc>
              <a:spcBef>
                <a:spcPts val="1000"/>
              </a:spcBef>
            </a:pPr>
            <a:r>
              <a:rPr sz="3200" spc="0" dirty="0" smtClean="0">
                <a:latin typeface="Wingdings"/>
                <a:cs typeface="Wingdings"/>
              </a:rPr>
              <a:t>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3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Memba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9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0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ma</a:t>
            </a:r>
            <a:r>
              <a:rPr sz="3200" spc="-50" dirty="0" smtClean="0">
                <a:latin typeface="Calibri"/>
                <a:cs typeface="Calibri"/>
              </a:rPr>
              <a:t>s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r>
              <a:rPr sz="3200" spc="-104" dirty="0" smtClean="0">
                <a:latin typeface="Calibri"/>
                <a:cs typeface="Calibri"/>
              </a:rPr>
              <a:t> </a:t>
            </a:r>
            <a:r>
              <a:rPr sz="3200" spc="-9" dirty="0" smtClean="0">
                <a:latin typeface="Calibri"/>
                <a:cs typeface="Calibri"/>
              </a:rPr>
              <a:t>(</a:t>
            </a:r>
            <a:r>
              <a:rPr sz="3200" i="1" spc="-9" dirty="0" smtClean="0">
                <a:latin typeface="Calibri"/>
                <a:cs typeface="Calibri"/>
              </a:rPr>
              <a:t>C</a:t>
            </a:r>
            <a:r>
              <a:rPr sz="3200" i="1" spc="0" dirty="0" smtClean="0">
                <a:latin typeface="Calibri"/>
                <a:cs typeface="Calibri"/>
              </a:rPr>
              <a:t>r</a:t>
            </a:r>
            <a:r>
              <a:rPr sz="3200" i="1" spc="19" dirty="0" smtClean="0">
                <a:latin typeface="Calibri"/>
                <a:cs typeface="Calibri"/>
              </a:rPr>
              <a:t>i</a:t>
            </a:r>
            <a:r>
              <a:rPr sz="3200" i="1" spc="4" dirty="0" smtClean="0">
                <a:latin typeface="Calibri"/>
                <a:cs typeface="Calibri"/>
              </a:rPr>
              <a:t>t</a:t>
            </a:r>
            <a:r>
              <a:rPr sz="3200" i="1" spc="9" dirty="0" smtClean="0">
                <a:latin typeface="Calibri"/>
                <a:cs typeface="Calibri"/>
              </a:rPr>
              <a:t>i</a:t>
            </a:r>
            <a:r>
              <a:rPr sz="3200" i="1" spc="-29" dirty="0" smtClean="0">
                <a:latin typeface="Calibri"/>
                <a:cs typeface="Calibri"/>
              </a:rPr>
              <a:t>c</a:t>
            </a:r>
            <a:r>
              <a:rPr sz="3200" i="1" spc="0" dirty="0" smtClean="0">
                <a:latin typeface="Calibri"/>
                <a:cs typeface="Calibri"/>
              </a:rPr>
              <a:t>al</a:t>
            </a:r>
            <a:r>
              <a:rPr sz="3200" i="1" spc="-44" dirty="0" smtClean="0">
                <a:latin typeface="Calibri"/>
                <a:cs typeface="Calibri"/>
              </a:rPr>
              <a:t> </a:t>
            </a:r>
            <a:r>
              <a:rPr sz="3200" i="1" spc="0" dirty="0" smtClean="0">
                <a:latin typeface="Calibri"/>
                <a:cs typeface="Calibri"/>
              </a:rPr>
              <a:t>Mas</a:t>
            </a:r>
            <a:r>
              <a:rPr sz="3200" i="1" spc="4" dirty="0" smtClean="0">
                <a:latin typeface="Calibri"/>
                <a:cs typeface="Calibri"/>
              </a:rPr>
              <a:t>s</a:t>
            </a:r>
            <a:r>
              <a:rPr sz="3200" i="1" spc="0" dirty="0" smtClean="0">
                <a:latin typeface="Calibri"/>
                <a:cs typeface="Calibri"/>
              </a:rPr>
              <a:t>)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320"/>
              </a:spcBef>
            </a:pPr>
            <a:r>
              <a:rPr sz="3200" spc="0" dirty="0" smtClean="0">
                <a:latin typeface="Wingdings"/>
                <a:cs typeface="Wingdings"/>
              </a:rPr>
              <a:t>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3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</a:t>
            </a:r>
            <a:r>
              <a:rPr sz="3200" spc="-50" dirty="0" smtClean="0">
                <a:latin typeface="Calibri"/>
                <a:cs typeface="Calibri"/>
              </a:rPr>
              <a:t>n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edi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4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juklak</a:t>
            </a:r>
            <a:r>
              <a:rPr sz="3200" spc="-56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&amp;</a:t>
            </a:r>
            <a:r>
              <a:rPr sz="3200" spc="-2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b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39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6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ope</a:t>
            </a:r>
            <a:r>
              <a:rPr sz="3200" spc="-8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as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onal</a:t>
            </a:r>
            <a:endParaRPr sz="32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320"/>
              </a:spcBef>
            </a:pPr>
            <a:r>
              <a:rPr sz="3200" spc="0" dirty="0" smtClean="0">
                <a:latin typeface="Wingdings"/>
                <a:cs typeface="Wingdings"/>
              </a:rPr>
              <a:t></a:t>
            </a:r>
            <a:r>
              <a:rPr sz="3200" spc="0" dirty="0" smtClean="0">
                <a:latin typeface="Times New Roman"/>
                <a:cs typeface="Times New Roman"/>
              </a:rPr>
              <a:t> </a:t>
            </a:r>
            <a:r>
              <a:rPr sz="3200" spc="326" dirty="0" smtClean="0">
                <a:latin typeface="Times New Roman"/>
                <a:cs typeface="Times New Roman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Me</a:t>
            </a:r>
            <a:r>
              <a:rPr sz="3200" spc="-9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onitor</a:t>
            </a:r>
            <a:r>
              <a:rPr sz="3200" spc="-14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&amp;</a:t>
            </a:r>
            <a:r>
              <a:rPr sz="3200" spc="-21" dirty="0" smtClean="0">
                <a:latin typeface="Calibri"/>
                <a:cs typeface="Calibri"/>
              </a:rPr>
              <a:t> </a:t>
            </a:r>
            <a:r>
              <a:rPr sz="3200" spc="-29" dirty="0" smtClean="0">
                <a:latin typeface="Calibri"/>
                <a:cs typeface="Calibri"/>
              </a:rPr>
              <a:t>e</a:t>
            </a:r>
            <a:r>
              <a:rPr sz="3200" spc="-50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uasi</a:t>
            </a:r>
            <a:r>
              <a:rPr sz="3200" spc="-5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se</a:t>
            </a:r>
            <a:r>
              <a:rPr sz="3200" spc="-14" dirty="0" smtClean="0">
                <a:latin typeface="Calibri"/>
                <a:cs typeface="Calibri"/>
              </a:rPr>
              <a:t>r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24" dirty="0" smtClean="0">
                <a:latin typeface="Calibri"/>
                <a:cs typeface="Calibri"/>
              </a:rPr>
              <a:t> </a:t>
            </a:r>
            <a:r>
              <a:rPr sz="3200" spc="-13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oo</a:t>
            </a:r>
            <a:r>
              <a:rPr sz="3200" spc="-6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nasi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10104" y="654303"/>
            <a:ext cx="4134710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D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9" baseline="2925" dirty="0" smtClean="0">
                <a:latin typeface="Calibri"/>
                <a:cs typeface="Calibri"/>
              </a:rPr>
              <a:t> C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34" baseline="2925" dirty="0" smtClean="0">
                <a:latin typeface="Calibri"/>
                <a:cs typeface="Calibri"/>
              </a:rPr>
              <a:t> </a:t>
            </a:r>
            <a:r>
              <a:rPr sz="4200" spc="-5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4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alam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1274" y="1084224"/>
            <a:ext cx="3542606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GE</a:t>
            </a:r>
            <a:r>
              <a:rPr sz="4200" spc="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AK</a:t>
            </a:r>
            <a:r>
              <a:rPr sz="4200" spc="9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N</a:t>
            </a:r>
            <a:r>
              <a:rPr sz="4200" spc="-74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MA</a:t>
            </a:r>
            <a:r>
              <a:rPr sz="4200" spc="-14" baseline="2925" dirty="0" smtClean="0">
                <a:latin typeface="Calibri"/>
                <a:cs typeface="Calibri"/>
              </a:rPr>
              <a:t>S</a:t>
            </a:r>
            <a:r>
              <a:rPr sz="4200" spc="-214" baseline="2925" dirty="0" smtClean="0">
                <a:latin typeface="Calibri"/>
                <a:cs typeface="Calibri"/>
              </a:rPr>
              <a:t>Y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AK</a:t>
            </a:r>
            <a:r>
              <a:rPr sz="4200" spc="-204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430393" y="1084224"/>
            <a:ext cx="2756267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-9" baseline="2925" dirty="0" smtClean="0">
                <a:latin typeface="Calibri"/>
                <a:cs typeface="Calibri"/>
              </a:rPr>
              <a:t>(</a:t>
            </a:r>
            <a:r>
              <a:rPr sz="4200" spc="0" baseline="2925" dirty="0" smtClean="0">
                <a:latin typeface="Calibri"/>
                <a:cs typeface="Calibri"/>
              </a:rPr>
              <a:t>EM</a:t>
            </a:r>
            <a:r>
              <a:rPr sz="4200" spc="-19" baseline="2925" dirty="0" smtClean="0">
                <a:latin typeface="Calibri"/>
                <a:cs typeface="Calibri"/>
              </a:rPr>
              <a:t>P</a:t>
            </a:r>
            <a:r>
              <a:rPr sz="4200" spc="-34" baseline="2925" dirty="0" smtClean="0">
                <a:latin typeface="Calibri"/>
                <a:cs typeface="Calibri"/>
              </a:rPr>
              <a:t>O</a:t>
            </a:r>
            <a:r>
              <a:rPr sz="4200" spc="0" baseline="2925" dirty="0" smtClean="0">
                <a:latin typeface="Calibri"/>
                <a:cs typeface="Calibri"/>
              </a:rPr>
              <a:t>W</a:t>
            </a:r>
            <a:r>
              <a:rPr sz="4200" spc="-9" baseline="2925" dirty="0" smtClean="0">
                <a:latin typeface="Calibri"/>
                <a:cs typeface="Calibri"/>
              </a:rPr>
              <a:t>E</a:t>
            </a:r>
            <a:r>
              <a:rPr sz="4200" spc="9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MENT)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6244" y="1662074"/>
            <a:ext cx="39727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b="1" spc="-9" baseline="3413" dirty="0" smtClean="0">
                <a:latin typeface="Calibri"/>
                <a:cs typeface="Calibri"/>
              </a:rPr>
              <a:t>1.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45844" y="1662074"/>
            <a:ext cx="2345391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b="1" spc="0" baseline="3413" dirty="0" smtClean="0">
                <a:latin typeface="Calibri"/>
                <a:cs typeface="Calibri"/>
              </a:rPr>
              <a:t>PE</a:t>
            </a:r>
            <a:r>
              <a:rPr sz="4800" b="1" spc="9" baseline="3413" dirty="0" smtClean="0">
                <a:latin typeface="Calibri"/>
                <a:cs typeface="Calibri"/>
              </a:rPr>
              <a:t>N</a:t>
            </a:r>
            <a:r>
              <a:rPr sz="4800" b="1" spc="0" baseline="3413" dirty="0" smtClean="0">
                <a:latin typeface="Calibri"/>
                <a:cs typeface="Calibri"/>
              </a:rPr>
              <a:t>DEK</a:t>
            </a:r>
            <a:r>
              <a:rPr sz="4800" b="1" spc="-225" baseline="3413" dirty="0" smtClean="0">
                <a:latin typeface="Calibri"/>
                <a:cs typeface="Calibri"/>
              </a:rPr>
              <a:t>A</a:t>
            </a:r>
            <a:r>
              <a:rPr sz="4800" b="1" spc="-234" baseline="3413" dirty="0" smtClean="0">
                <a:latin typeface="Calibri"/>
                <a:cs typeface="Calibri"/>
              </a:rPr>
              <a:t>T</a:t>
            </a:r>
            <a:r>
              <a:rPr sz="4800" b="1" spc="0" baseline="3413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83628" y="1662074"/>
            <a:ext cx="25320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b="1" spc="-9" baseline="3413" dirty="0" smtClean="0">
                <a:latin typeface="Calibri"/>
                <a:cs typeface="Calibri"/>
              </a:rPr>
              <a:t>M</a:t>
            </a:r>
            <a:r>
              <a:rPr sz="4800" b="1" spc="0" baseline="3413" dirty="0" smtClean="0">
                <a:latin typeface="Calibri"/>
                <a:cs typeface="Calibri"/>
              </a:rPr>
              <a:t>A</a:t>
            </a:r>
            <a:r>
              <a:rPr sz="4800" b="1" spc="9" baseline="3413" dirty="0" smtClean="0">
                <a:latin typeface="Calibri"/>
                <a:cs typeface="Calibri"/>
              </a:rPr>
              <a:t>K</a:t>
            </a:r>
            <a:r>
              <a:rPr sz="4800" b="1" spc="-19" baseline="3413" dirty="0" smtClean="0">
                <a:latin typeface="Calibri"/>
                <a:cs typeface="Calibri"/>
              </a:rPr>
              <a:t>R</a:t>
            </a:r>
            <a:r>
              <a:rPr sz="4800" b="1" spc="19" baseline="3413" dirty="0" smtClean="0">
                <a:latin typeface="Calibri"/>
                <a:cs typeface="Calibri"/>
              </a:rPr>
              <a:t>O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-66" baseline="3413" dirty="0" smtClean="0">
                <a:latin typeface="Calibri"/>
                <a:cs typeface="Calibri"/>
              </a:rPr>
              <a:t> </a:t>
            </a:r>
            <a:r>
              <a:rPr sz="4800" spc="-54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14" baseline="3413" dirty="0" smtClean="0">
                <a:latin typeface="Calibri"/>
                <a:cs typeface="Calibri"/>
              </a:rPr>
              <a:t>i</a:t>
            </a:r>
            <a:r>
              <a:rPr sz="4800" spc="4" baseline="3413" dirty="0" smtClean="0">
                <a:latin typeface="Calibri"/>
                <a:cs typeface="Calibri"/>
              </a:rPr>
              <a:t>t</a:t>
            </a:r>
            <a:r>
              <a:rPr sz="4800" spc="9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2711280"/>
            <a:ext cx="447404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0"/>
              </a:lnSpc>
              <a:spcBef>
                <a:spcPts val="168"/>
              </a:spcBef>
            </a:pPr>
            <a:r>
              <a:rPr sz="3200" spc="0" dirty="0" smtClean="0">
                <a:latin typeface="Wingdings"/>
                <a:cs typeface="Wingdings"/>
              </a:rPr>
              <a:t></a:t>
            </a:r>
            <a:endParaRPr sz="3200">
              <a:latin typeface="Wingdings"/>
              <a:cs typeface="Wingdings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145844" y="2735579"/>
            <a:ext cx="6767304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Memba</a:t>
            </a:r>
            <a:r>
              <a:rPr sz="4800" spc="4" baseline="3413" dirty="0" smtClean="0">
                <a:latin typeface="Calibri"/>
                <a:cs typeface="Calibri"/>
              </a:rPr>
              <a:t>n</a:t>
            </a:r>
            <a:r>
              <a:rPr sz="4800" spc="0" baseline="3413" dirty="0" smtClean="0">
                <a:latin typeface="Calibri"/>
                <a:cs typeface="Calibri"/>
              </a:rPr>
              <a:t>g</a:t>
            </a:r>
            <a:r>
              <a:rPr sz="4800" spc="9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-106" baseline="3413" dirty="0" smtClean="0">
                <a:latin typeface="Calibri"/>
                <a:cs typeface="Calibri"/>
              </a:rPr>
              <a:t> </a:t>
            </a:r>
            <a:r>
              <a:rPr sz="4800" spc="-12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omi</a:t>
            </a:r>
            <a:r>
              <a:rPr sz="4800" spc="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-9" baseline="3413" dirty="0" smtClean="0">
                <a:latin typeface="Calibri"/>
                <a:cs typeface="Calibri"/>
              </a:rPr>
              <a:t>e</a:t>
            </a:r>
            <a:r>
              <a:rPr sz="4800" spc="0" baseline="3413" dirty="0" smtClean="0">
                <a:latin typeface="Calibri"/>
                <a:cs typeface="Calibri"/>
              </a:rPr>
              <a:t>n</a:t>
            </a:r>
            <a:r>
              <a:rPr sz="4800" spc="-78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di</a:t>
            </a:r>
            <a:r>
              <a:rPr sz="4800" spc="10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s</a:t>
            </a:r>
            <a:r>
              <a:rPr sz="4800" spc="-29" baseline="3413" dirty="0" smtClean="0">
                <a:latin typeface="Calibri"/>
                <a:cs typeface="Calibri"/>
              </a:rPr>
              <a:t>e</a:t>
            </a:r>
            <a:r>
              <a:rPr sz="4800" spc="4" baseline="3413" dirty="0" smtClean="0">
                <a:latin typeface="Calibri"/>
                <a:cs typeface="Calibri"/>
              </a:rPr>
              <a:t>t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ap</a:t>
            </a:r>
            <a:r>
              <a:rPr sz="4800" spc="-52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jenj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0" baseline="3413" dirty="0" smtClean="0">
                <a:latin typeface="Calibri"/>
                <a:cs typeface="Calibri"/>
              </a:rPr>
              <a:t>ng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2870538"/>
            <a:ext cx="9142095" cy="39644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548944">
              <a:lnSpc>
                <a:spcPts val="3445"/>
              </a:lnSpc>
              <a:spcBef>
                <a:spcPts val="172"/>
              </a:spcBef>
            </a:pPr>
            <a:r>
              <a:rPr sz="4800" spc="179" baseline="2815" dirty="0" smtClean="0">
                <a:latin typeface="Wingdings"/>
                <a:cs typeface="Wingdings"/>
              </a:rPr>
              <a:t></a:t>
            </a:r>
            <a:r>
              <a:rPr sz="4800" spc="0" baseline="2560" dirty="0" smtClean="0">
                <a:latin typeface="Calibri"/>
                <a:cs typeface="Calibri"/>
              </a:rPr>
              <a:t>Membu</a:t>
            </a:r>
            <a:r>
              <a:rPr sz="4800" spc="-14" baseline="2560" dirty="0" smtClean="0">
                <a:latin typeface="Calibri"/>
                <a:cs typeface="Calibri"/>
              </a:rPr>
              <a:t>a</a:t>
            </a:r>
            <a:r>
              <a:rPr sz="4800" spc="0" baseline="2560" dirty="0" smtClean="0">
                <a:latin typeface="Calibri"/>
                <a:cs typeface="Calibri"/>
              </a:rPr>
              <a:t>t</a:t>
            </a:r>
            <a:r>
              <a:rPr sz="4800" spc="-133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mod</a:t>
            </a:r>
            <a:r>
              <a:rPr sz="4800" spc="-9" baseline="2560" dirty="0" smtClean="0">
                <a:latin typeface="Calibri"/>
                <a:cs typeface="Calibri"/>
              </a:rPr>
              <a:t>e</a:t>
            </a:r>
            <a:r>
              <a:rPr sz="4800" spc="14" baseline="2560" dirty="0" smtClean="0">
                <a:latin typeface="Calibri"/>
                <a:cs typeface="Calibri"/>
              </a:rPr>
              <a:t>l</a:t>
            </a:r>
            <a:r>
              <a:rPr sz="4800" spc="4" baseline="2560" dirty="0" smtClean="0">
                <a:latin typeface="Calibri"/>
                <a:cs typeface="Calibri"/>
              </a:rPr>
              <a:t>-</a:t>
            </a:r>
            <a:r>
              <a:rPr sz="4800" spc="0" baseline="2560" dirty="0" smtClean="0">
                <a:latin typeface="Calibri"/>
                <a:cs typeface="Calibri"/>
              </a:rPr>
              <a:t>mod</a:t>
            </a:r>
            <a:r>
              <a:rPr sz="4800" spc="-9" baseline="2560" dirty="0" smtClean="0">
                <a:latin typeface="Calibri"/>
                <a:cs typeface="Calibri"/>
              </a:rPr>
              <a:t>e</a:t>
            </a:r>
            <a:r>
              <a:rPr sz="4800" spc="0" baseline="2560" dirty="0" smtClean="0">
                <a:latin typeface="Calibri"/>
                <a:cs typeface="Calibri"/>
              </a:rPr>
              <a:t>l</a:t>
            </a:r>
            <a:r>
              <a:rPr sz="4800" spc="-94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pe</a:t>
            </a:r>
            <a:r>
              <a:rPr sz="4800" spc="-59" baseline="2560" dirty="0" smtClean="0">
                <a:latin typeface="Calibri"/>
                <a:cs typeface="Calibri"/>
              </a:rPr>
              <a:t>r</a:t>
            </a:r>
            <a:r>
              <a:rPr sz="4800" spc="-29" baseline="2560" dirty="0" smtClean="0">
                <a:latin typeface="Calibri"/>
                <a:cs typeface="Calibri"/>
              </a:rPr>
              <a:t>c</a:t>
            </a:r>
            <a:r>
              <a:rPr sz="4800" spc="0" baseline="2560" dirty="0" smtClean="0">
                <a:latin typeface="Calibri"/>
                <a:cs typeface="Calibri"/>
              </a:rPr>
              <a:t>o</a:t>
            </a:r>
            <a:r>
              <a:rPr sz="4800" spc="-25" baseline="2560" dirty="0" smtClean="0">
                <a:latin typeface="Calibri"/>
                <a:cs typeface="Calibri"/>
              </a:rPr>
              <a:t>n</a:t>
            </a:r>
            <a:r>
              <a:rPr sz="4800" spc="-14" baseline="2560" dirty="0" smtClean="0">
                <a:latin typeface="Calibri"/>
                <a:cs typeface="Calibri"/>
              </a:rPr>
              <a:t>t</a:t>
            </a:r>
            <a:r>
              <a:rPr sz="4800" spc="0" baseline="2560" dirty="0" smtClean="0">
                <a:latin typeface="Calibri"/>
                <a:cs typeface="Calibri"/>
              </a:rPr>
              <a:t>ohan</a:t>
            </a:r>
            <a:r>
              <a:rPr sz="4800" spc="-96" baseline="2560" dirty="0" smtClean="0">
                <a:latin typeface="Calibri"/>
                <a:cs typeface="Calibri"/>
              </a:rPr>
              <a:t> </a:t>
            </a:r>
            <a:r>
              <a:rPr sz="4800" spc="0" baseline="2560" dirty="0" smtClean="0">
                <a:latin typeface="Calibri"/>
                <a:cs typeface="Calibri"/>
              </a:rPr>
              <a:t>d</a:t>
            </a:r>
            <a:r>
              <a:rPr sz="4800" spc="9" baseline="2560" dirty="0" smtClean="0">
                <a:latin typeface="Calibri"/>
                <a:cs typeface="Calibri"/>
              </a:rPr>
              <a:t>a</a:t>
            </a:r>
            <a:r>
              <a:rPr sz="4800" spc="0" baseline="2560" dirty="0" smtClean="0">
                <a:latin typeface="Calibri"/>
                <a:cs typeface="Calibri"/>
              </a:rPr>
              <a:t>n</a:t>
            </a:r>
            <a:endParaRPr sz="3200">
              <a:latin typeface="Calibri"/>
              <a:cs typeface="Calibri"/>
            </a:endParaRPr>
          </a:p>
          <a:p>
            <a:pPr marL="893368">
              <a:lnSpc>
                <a:spcPts val="3840"/>
              </a:lnSpc>
              <a:spcBef>
                <a:spcPts val="19"/>
              </a:spcBef>
            </a:pPr>
            <a:r>
              <a:rPr sz="4800" spc="0" baseline="1706" dirty="0" smtClean="0">
                <a:latin typeface="Calibri"/>
                <a:cs typeface="Calibri"/>
              </a:rPr>
              <a:t>p</a:t>
            </a:r>
            <a:r>
              <a:rPr sz="4800" spc="-5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o</a:t>
            </a:r>
            <a:r>
              <a:rPr sz="4800" spc="-14" baseline="1706" dirty="0" smtClean="0">
                <a:latin typeface="Calibri"/>
                <a:cs typeface="Calibri"/>
              </a:rPr>
              <a:t>t</a:t>
            </a:r>
            <a:r>
              <a:rPr sz="4800" spc="0" baseline="1706" dirty="0" smtClean="0">
                <a:latin typeface="Calibri"/>
                <a:cs typeface="Calibri"/>
              </a:rPr>
              <a:t>ot</a:t>
            </a:r>
            <a:r>
              <a:rPr sz="4800" spc="14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pe</a:t>
            </a:r>
            <a:r>
              <a:rPr sz="4800" spc="-123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pen</a:t>
            </a:r>
            <a:r>
              <a:rPr sz="4800" spc="-14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9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b</a:t>
            </a:r>
            <a:r>
              <a:rPr sz="4800" spc="9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n</a:t>
            </a:r>
            <a:r>
              <a:rPr sz="4800" spc="-34" baseline="1706" dirty="0" smtClean="0">
                <a:latin typeface="Calibri"/>
                <a:cs typeface="Calibri"/>
              </a:rPr>
              <a:t>g</a:t>
            </a:r>
            <a:r>
              <a:rPr sz="4800" spc="0" baseline="1706" dirty="0" smtClean="0">
                <a:latin typeface="Calibri"/>
                <a:cs typeface="Calibri"/>
              </a:rPr>
              <a:t>an</a:t>
            </a:r>
            <a:r>
              <a:rPr sz="4800" spc="-137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ma</a:t>
            </a:r>
            <a:r>
              <a:rPr sz="4800" spc="-50" baseline="1706" dirty="0" smtClean="0">
                <a:latin typeface="Calibri"/>
                <a:cs typeface="Calibri"/>
              </a:rPr>
              <a:t>s</a:t>
            </a:r>
            <a:r>
              <a:rPr sz="4800" spc="-54" baseline="1706" dirty="0" smtClean="0">
                <a:latin typeface="Calibri"/>
                <a:cs typeface="Calibri"/>
              </a:rPr>
              <a:t>y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6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a</a:t>
            </a:r>
            <a:r>
              <a:rPr sz="4800" spc="-54" baseline="1706" dirty="0" smtClean="0">
                <a:latin typeface="Calibri"/>
                <a:cs typeface="Calibri"/>
              </a:rPr>
              <a:t>k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  <a:p>
            <a:pPr marL="893368" marR="1410267" indent="-344423">
              <a:lnSpc>
                <a:spcPts val="3840"/>
              </a:lnSpc>
              <a:spcBef>
                <a:spcPts val="678"/>
              </a:spcBef>
            </a:pPr>
            <a:r>
              <a:rPr sz="3200" spc="175" dirty="0" smtClean="0">
                <a:latin typeface="Wingdings"/>
                <a:cs typeface="Wingdings"/>
              </a:rPr>
              <a:t>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ba</a:t>
            </a:r>
            <a:r>
              <a:rPr sz="3200" spc="4" dirty="0" smtClean="0">
                <a:latin typeface="Calibri"/>
                <a:cs typeface="Calibri"/>
              </a:rPr>
              <a:t>n</a:t>
            </a:r>
            <a:r>
              <a:rPr sz="3200" spc="0" dirty="0" smtClean="0">
                <a:latin typeface="Calibri"/>
                <a:cs typeface="Calibri"/>
              </a:rPr>
              <a:t>g</a:t>
            </a:r>
            <a:r>
              <a:rPr sz="3200" spc="-50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5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bebe</a:t>
            </a:r>
            <a:r>
              <a:rPr sz="3200" spc="-89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apa</a:t>
            </a:r>
            <a:r>
              <a:rPr sz="3200" spc="-63" dirty="0" smtClean="0">
                <a:latin typeface="Calibri"/>
                <a:cs typeface="Calibri"/>
              </a:rPr>
              <a:t> 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ol</a:t>
            </a:r>
            <a:r>
              <a:rPr sz="3200" spc="9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k</a:t>
            </a:r>
            <a:r>
              <a:rPr sz="3200" spc="-6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u</a:t>
            </a:r>
            <a:r>
              <a:rPr sz="3200" spc="-5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ur </a:t>
            </a:r>
            <a:r>
              <a:rPr sz="3200" spc="-10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eb</a:t>
            </a:r>
            <a:r>
              <a:rPr sz="3200" spc="-9" dirty="0" smtClean="0">
                <a:latin typeface="Calibri"/>
                <a:cs typeface="Calibri"/>
              </a:rPr>
              <a:t>er</a:t>
            </a:r>
            <a:r>
              <a:rPr sz="3200" spc="0" dirty="0" smtClean="0">
                <a:latin typeface="Calibri"/>
                <a:cs typeface="Calibri"/>
              </a:rPr>
              <a:t>has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l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124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PHBS</a:t>
            </a:r>
            <a:r>
              <a:rPr sz="3200" spc="-4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sesuai</a:t>
            </a:r>
            <a:r>
              <a:rPr sz="3200" spc="-7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si</a:t>
            </a:r>
            <a:r>
              <a:rPr sz="3200" spc="-11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on</a:t>
            </a:r>
            <a:r>
              <a:rPr sz="3200" spc="-23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</a:t>
            </a:r>
            <a:r>
              <a:rPr sz="3200" spc="-29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</a:t>
            </a:r>
            <a:r>
              <a:rPr sz="3200" spc="-14" dirty="0" smtClean="0">
                <a:latin typeface="Calibri"/>
                <a:cs typeface="Calibri"/>
              </a:rPr>
              <a:t>m</a:t>
            </a:r>
            <a:r>
              <a:rPr sz="3200" spc="0" dirty="0" smtClean="0">
                <a:latin typeface="Calibri"/>
                <a:cs typeface="Calibri"/>
              </a:rPr>
              <a:t>p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t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710842"/>
            <a:ext cx="4942794" cy="101668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53">
              <a:lnSpc>
                <a:spcPts val="3354"/>
              </a:lnSpc>
              <a:spcBef>
                <a:spcPts val="167"/>
              </a:spcBef>
            </a:pPr>
            <a:r>
              <a:rPr sz="4800" spc="-9" baseline="3413" dirty="0" smtClean="0">
                <a:latin typeface="Calibri"/>
                <a:cs typeface="Calibri"/>
              </a:rPr>
              <a:t>2</a:t>
            </a:r>
            <a:r>
              <a:rPr sz="4800" spc="0" baseline="3413" dirty="0" smtClean="0">
                <a:latin typeface="Calibri"/>
                <a:cs typeface="Calibri"/>
              </a:rPr>
              <a:t>.</a:t>
            </a:r>
            <a:r>
              <a:rPr sz="4800" spc="-14" baseline="3413" dirty="0" smtClean="0">
                <a:latin typeface="Calibri"/>
                <a:cs typeface="Calibri"/>
              </a:rPr>
              <a:t> </a:t>
            </a:r>
            <a:r>
              <a:rPr sz="4800" spc="-64" baseline="3413" dirty="0" smtClean="0">
                <a:latin typeface="Calibri"/>
                <a:cs typeface="Calibri"/>
              </a:rPr>
              <a:t>P</a:t>
            </a:r>
            <a:r>
              <a:rPr sz="4800" spc="0" baseline="3413" dirty="0" smtClean="0">
                <a:latin typeface="Calibri"/>
                <a:cs typeface="Calibri"/>
              </a:rPr>
              <a:t>ende</a:t>
            </a:r>
            <a:r>
              <a:rPr sz="4800" spc="-69" baseline="3413" dirty="0" smtClean="0">
                <a:latin typeface="Calibri"/>
                <a:cs typeface="Calibri"/>
              </a:rPr>
              <a:t>k</a:t>
            </a:r>
            <a:r>
              <a:rPr sz="4800" spc="-19" baseline="3413" dirty="0" smtClean="0">
                <a:latin typeface="Calibri"/>
                <a:cs typeface="Calibri"/>
              </a:rPr>
              <a:t>a</a:t>
            </a:r>
            <a:r>
              <a:rPr sz="4800" spc="-39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83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</a:t>
            </a:r>
            <a:r>
              <a:rPr sz="4800" spc="1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K</a:t>
            </a:r>
            <a:r>
              <a:rPr sz="4800" spc="-34" baseline="3413" dirty="0" smtClean="0">
                <a:latin typeface="Calibri"/>
                <a:cs typeface="Calibri"/>
              </a:rPr>
              <a:t>R</a:t>
            </a:r>
            <a:r>
              <a:rPr sz="4800" spc="-75" baseline="3413" dirty="0" smtClean="0">
                <a:latin typeface="Calibri"/>
                <a:cs typeface="Calibri"/>
              </a:rPr>
              <a:t>O</a:t>
            </a:r>
            <a:r>
              <a:rPr sz="4800" spc="0" baseline="3413" dirty="0" smtClean="0">
                <a:latin typeface="Calibri"/>
                <a:cs typeface="Calibri"/>
              </a:rPr>
              <a:t>,</a:t>
            </a:r>
            <a:r>
              <a:rPr sz="4800" spc="-70" baseline="3413" dirty="0" smtClean="0">
                <a:latin typeface="Calibri"/>
                <a:cs typeface="Calibri"/>
              </a:rPr>
              <a:t> </a:t>
            </a:r>
            <a:r>
              <a:rPr sz="4800" spc="-54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14" baseline="3413" dirty="0" smtClean="0">
                <a:latin typeface="Calibri"/>
                <a:cs typeface="Calibri"/>
              </a:rPr>
              <a:t>i</a:t>
            </a:r>
            <a:r>
              <a:rPr sz="4800" spc="4" baseline="3413" dirty="0" smtClean="0">
                <a:latin typeface="Calibri"/>
                <a:cs typeface="Calibri"/>
              </a:rPr>
              <a:t>t</a:t>
            </a:r>
            <a:r>
              <a:rPr sz="4800" spc="9" baseline="3413" dirty="0" smtClean="0">
                <a:latin typeface="Calibri"/>
                <a:cs typeface="Calibri"/>
              </a:rPr>
              <a:t>u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536"/>
              </a:spcBef>
            </a:pP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29" dirty="0" smtClean="0">
                <a:latin typeface="Calibri"/>
                <a:cs typeface="Calibri"/>
              </a:rPr>
              <a:t>g</a:t>
            </a:r>
            <a:r>
              <a:rPr sz="3200" spc="-39" dirty="0" smtClean="0">
                <a:latin typeface="Calibri"/>
                <a:cs typeface="Calibri"/>
              </a:rPr>
              <a:t>g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-112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po</a:t>
            </a:r>
            <a:r>
              <a:rPr sz="3200" spc="-1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ensi</a:t>
            </a:r>
            <a:r>
              <a:rPr sz="3200" spc="-61" dirty="0" smtClean="0">
                <a:latin typeface="Calibri"/>
                <a:cs typeface="Calibri"/>
              </a:rPr>
              <a:t> 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ang</a:t>
            </a:r>
            <a:r>
              <a:rPr sz="3200" spc="-21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belum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87670" y="2296439"/>
            <a:ext cx="2414721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d</a:t>
            </a:r>
            <a:r>
              <a:rPr sz="4800" spc="9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sad</a:t>
            </a:r>
            <a:r>
              <a:rPr sz="4800" spc="9" baseline="3413" dirty="0" smtClean="0">
                <a:latin typeface="Calibri"/>
                <a:cs typeface="Calibri"/>
              </a:rPr>
              <a:t>a</a:t>
            </a:r>
            <a:r>
              <a:rPr sz="4800" spc="-9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i</a:t>
            </a:r>
            <a:r>
              <a:rPr sz="4800" spc="-44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ma</a:t>
            </a:r>
            <a:r>
              <a:rPr sz="4800" spc="-50" baseline="3413" dirty="0" smtClean="0">
                <a:latin typeface="Calibri"/>
                <a:cs typeface="Calibri"/>
              </a:rPr>
              <a:t>s</a:t>
            </a:r>
            <a:r>
              <a:rPr sz="4800" spc="-219" baseline="3413" dirty="0" smtClean="0">
                <a:latin typeface="Calibri"/>
                <a:cs typeface="Calibri"/>
              </a:rPr>
              <a:t>y</a:t>
            </a:r>
            <a:r>
              <a:rPr sz="4800" spc="0" baseline="3413" dirty="0" smtClean="0">
                <a:latin typeface="Calibri"/>
                <a:cs typeface="Calibri"/>
              </a:rPr>
              <a:t>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rangkuman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7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50"/>
              </a:lnSpc>
              <a:spcBef>
                <a:spcPts val="23"/>
              </a:spcBef>
            </a:pPr>
            <a:endParaRPr sz="850" dirty="0"/>
          </a:p>
          <a:p>
            <a:pPr marL="1142085">
              <a:lnSpc>
                <a:spcPct val="101725"/>
              </a:lnSpc>
              <a:spcBef>
                <a:spcPts val="3000"/>
              </a:spcBef>
            </a:pPr>
            <a:r>
              <a:rPr sz="2800" spc="4" dirty="0" smtClean="0">
                <a:solidFill>
                  <a:srgbClr val="FFFFFF"/>
                </a:solidFill>
                <a:latin typeface="Calibri"/>
                <a:cs typeface="Calibri"/>
              </a:rPr>
              <a:t>B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ina</a:t>
            </a:r>
            <a:r>
              <a:rPr sz="2800" spc="-34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suasa</a:t>
            </a:r>
            <a:r>
              <a:rPr sz="2800" spc="-14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2800" spc="4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4" dirty="0" smtClean="0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sz="2800" spc="-44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2800" spc="-14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it</a:t>
            </a:r>
            <a:r>
              <a:rPr sz="2800" spc="-4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aan</a:t>
            </a:r>
            <a:endParaRPr sz="2800" dirty="0">
              <a:latin typeface="Calibri"/>
              <a:cs typeface="Calibri"/>
            </a:endParaRPr>
          </a:p>
          <a:p>
            <a:pPr marL="1144828">
              <a:lnSpc>
                <a:spcPct val="101725"/>
              </a:lnSpc>
              <a:spcBef>
                <a:spcPts val="8707"/>
              </a:spcBef>
            </a:pP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Ge</a:t>
            </a:r>
            <a:r>
              <a:rPr sz="2800" spc="-39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5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2800" spc="-69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800" spc="-9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39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800" spc="-44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44" dirty="0" smtClean="0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-5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2800" spc="-25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800" spc="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57200" y="2437104"/>
            <a:ext cx="8229600" cy="604799"/>
          </a:xfrm>
          <a:custGeom>
            <a:avLst/>
            <a:gdLst/>
            <a:ahLst/>
            <a:cxnLst/>
            <a:rect l="l" t="t" r="r" b="b"/>
            <a:pathLst>
              <a:path w="8229600" h="604799">
                <a:moveTo>
                  <a:pt x="0" y="604799"/>
                </a:moveTo>
                <a:lnTo>
                  <a:pt x="8229600" y="604799"/>
                </a:lnTo>
                <a:lnTo>
                  <a:pt x="8229600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ln w="25399">
            <a:solidFill>
              <a:srgbClr val="4AACC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68680" y="1530096"/>
            <a:ext cx="5760720" cy="1261237"/>
          </a:xfrm>
          <a:custGeom>
            <a:avLst/>
            <a:gdLst/>
            <a:ahLst/>
            <a:cxnLst/>
            <a:rect l="l" t="t" r="r" b="b"/>
            <a:pathLst>
              <a:path w="5760720" h="1261237">
                <a:moveTo>
                  <a:pt x="0" y="210184"/>
                </a:moveTo>
                <a:lnTo>
                  <a:pt x="0" y="1050925"/>
                </a:lnTo>
                <a:lnTo>
                  <a:pt x="696" y="1068181"/>
                </a:lnTo>
                <a:lnTo>
                  <a:pt x="10717" y="1117420"/>
                </a:lnTo>
                <a:lnTo>
                  <a:pt x="31495" y="1161731"/>
                </a:lnTo>
                <a:lnTo>
                  <a:pt x="61571" y="1199657"/>
                </a:lnTo>
                <a:lnTo>
                  <a:pt x="99482" y="1229740"/>
                </a:lnTo>
                <a:lnTo>
                  <a:pt x="143769" y="1250520"/>
                </a:lnTo>
                <a:lnTo>
                  <a:pt x="192970" y="1260540"/>
                </a:lnTo>
                <a:lnTo>
                  <a:pt x="210210" y="1261237"/>
                </a:lnTo>
                <a:lnTo>
                  <a:pt x="5550534" y="1261237"/>
                </a:lnTo>
                <a:lnTo>
                  <a:pt x="5601043" y="1255127"/>
                </a:lnTo>
                <a:lnTo>
                  <a:pt x="5647125" y="1237772"/>
                </a:lnTo>
                <a:lnTo>
                  <a:pt x="5687319" y="1210628"/>
                </a:lnTo>
                <a:lnTo>
                  <a:pt x="5720165" y="1175155"/>
                </a:lnTo>
                <a:lnTo>
                  <a:pt x="5744202" y="1132810"/>
                </a:lnTo>
                <a:lnTo>
                  <a:pt x="5757968" y="1085051"/>
                </a:lnTo>
                <a:lnTo>
                  <a:pt x="5760720" y="1050925"/>
                </a:lnTo>
                <a:lnTo>
                  <a:pt x="5760720" y="210184"/>
                </a:lnTo>
                <a:lnTo>
                  <a:pt x="5754611" y="159676"/>
                </a:lnTo>
                <a:lnTo>
                  <a:pt x="5737258" y="113594"/>
                </a:lnTo>
                <a:lnTo>
                  <a:pt x="5710123" y="73400"/>
                </a:lnTo>
                <a:lnTo>
                  <a:pt x="5674665" y="40554"/>
                </a:lnTo>
                <a:lnTo>
                  <a:pt x="5632346" y="16517"/>
                </a:lnTo>
                <a:lnTo>
                  <a:pt x="5584627" y="2751"/>
                </a:lnTo>
                <a:lnTo>
                  <a:pt x="5550534" y="0"/>
                </a:lnTo>
                <a:lnTo>
                  <a:pt x="210210" y="0"/>
                </a:lnTo>
                <a:lnTo>
                  <a:pt x="159696" y="6108"/>
                </a:lnTo>
                <a:lnTo>
                  <a:pt x="113608" y="23461"/>
                </a:lnTo>
                <a:lnTo>
                  <a:pt x="73409" y="50596"/>
                </a:lnTo>
                <a:lnTo>
                  <a:pt x="40559" y="86054"/>
                </a:lnTo>
                <a:lnTo>
                  <a:pt x="16520" y="128373"/>
                </a:lnTo>
                <a:lnTo>
                  <a:pt x="2751" y="176092"/>
                </a:lnTo>
                <a:lnTo>
                  <a:pt x="0" y="210184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68680" y="1530096"/>
            <a:ext cx="5760720" cy="1261237"/>
          </a:xfrm>
          <a:custGeom>
            <a:avLst/>
            <a:gdLst/>
            <a:ahLst/>
            <a:cxnLst/>
            <a:rect l="l" t="t" r="r" b="b"/>
            <a:pathLst>
              <a:path w="5760720" h="1261237">
                <a:moveTo>
                  <a:pt x="0" y="210184"/>
                </a:moveTo>
                <a:lnTo>
                  <a:pt x="696" y="192947"/>
                </a:lnTo>
                <a:lnTo>
                  <a:pt x="2751" y="176092"/>
                </a:lnTo>
                <a:lnTo>
                  <a:pt x="6109" y="159676"/>
                </a:lnTo>
                <a:lnTo>
                  <a:pt x="10717" y="143751"/>
                </a:lnTo>
                <a:lnTo>
                  <a:pt x="16520" y="128373"/>
                </a:lnTo>
                <a:lnTo>
                  <a:pt x="23464" y="113594"/>
                </a:lnTo>
                <a:lnTo>
                  <a:pt x="31495" y="99470"/>
                </a:lnTo>
                <a:lnTo>
                  <a:pt x="40559" y="86054"/>
                </a:lnTo>
                <a:lnTo>
                  <a:pt x="50603" y="73400"/>
                </a:lnTo>
                <a:lnTo>
                  <a:pt x="61571" y="61563"/>
                </a:lnTo>
                <a:lnTo>
                  <a:pt x="73409" y="50596"/>
                </a:lnTo>
                <a:lnTo>
                  <a:pt x="86065" y="40554"/>
                </a:lnTo>
                <a:lnTo>
                  <a:pt x="99482" y="31491"/>
                </a:lnTo>
                <a:lnTo>
                  <a:pt x="113608" y="23461"/>
                </a:lnTo>
                <a:lnTo>
                  <a:pt x="128389" y="16517"/>
                </a:lnTo>
                <a:lnTo>
                  <a:pt x="143769" y="10715"/>
                </a:lnTo>
                <a:lnTo>
                  <a:pt x="159696" y="6108"/>
                </a:lnTo>
                <a:lnTo>
                  <a:pt x="176114" y="2751"/>
                </a:lnTo>
                <a:lnTo>
                  <a:pt x="192970" y="696"/>
                </a:lnTo>
                <a:lnTo>
                  <a:pt x="210210" y="0"/>
                </a:lnTo>
                <a:lnTo>
                  <a:pt x="5550534" y="0"/>
                </a:lnTo>
                <a:lnTo>
                  <a:pt x="5567772" y="696"/>
                </a:lnTo>
                <a:lnTo>
                  <a:pt x="5584627" y="2751"/>
                </a:lnTo>
                <a:lnTo>
                  <a:pt x="5601043" y="6108"/>
                </a:lnTo>
                <a:lnTo>
                  <a:pt x="5616968" y="10715"/>
                </a:lnTo>
                <a:lnTo>
                  <a:pt x="5632346" y="16517"/>
                </a:lnTo>
                <a:lnTo>
                  <a:pt x="5647125" y="23461"/>
                </a:lnTo>
                <a:lnTo>
                  <a:pt x="5661249" y="31491"/>
                </a:lnTo>
                <a:lnTo>
                  <a:pt x="5674665" y="40554"/>
                </a:lnTo>
                <a:lnTo>
                  <a:pt x="5687319" y="50596"/>
                </a:lnTo>
                <a:lnTo>
                  <a:pt x="5699156" y="61563"/>
                </a:lnTo>
                <a:lnTo>
                  <a:pt x="5710123" y="73400"/>
                </a:lnTo>
                <a:lnTo>
                  <a:pt x="5720165" y="86054"/>
                </a:lnTo>
                <a:lnTo>
                  <a:pt x="5729228" y="99470"/>
                </a:lnTo>
                <a:lnTo>
                  <a:pt x="5737258" y="113594"/>
                </a:lnTo>
                <a:lnTo>
                  <a:pt x="5744202" y="128373"/>
                </a:lnTo>
                <a:lnTo>
                  <a:pt x="5750004" y="143751"/>
                </a:lnTo>
                <a:lnTo>
                  <a:pt x="5754611" y="159676"/>
                </a:lnTo>
                <a:lnTo>
                  <a:pt x="5757968" y="176092"/>
                </a:lnTo>
                <a:lnTo>
                  <a:pt x="5760023" y="192947"/>
                </a:lnTo>
                <a:lnTo>
                  <a:pt x="5760720" y="210184"/>
                </a:lnTo>
                <a:lnTo>
                  <a:pt x="5760720" y="1050925"/>
                </a:lnTo>
                <a:lnTo>
                  <a:pt x="5760023" y="1068181"/>
                </a:lnTo>
                <a:lnTo>
                  <a:pt x="5757968" y="1085051"/>
                </a:lnTo>
                <a:lnTo>
                  <a:pt x="5754611" y="1101482"/>
                </a:lnTo>
                <a:lnTo>
                  <a:pt x="5750004" y="1117420"/>
                </a:lnTo>
                <a:lnTo>
                  <a:pt x="5744202" y="1132810"/>
                </a:lnTo>
                <a:lnTo>
                  <a:pt x="5737258" y="1147598"/>
                </a:lnTo>
                <a:lnTo>
                  <a:pt x="5729228" y="1161731"/>
                </a:lnTo>
                <a:lnTo>
                  <a:pt x="5720165" y="1175155"/>
                </a:lnTo>
                <a:lnTo>
                  <a:pt x="5710123" y="1187815"/>
                </a:lnTo>
                <a:lnTo>
                  <a:pt x="5699156" y="1199657"/>
                </a:lnTo>
                <a:lnTo>
                  <a:pt x="5687319" y="1210628"/>
                </a:lnTo>
                <a:lnTo>
                  <a:pt x="5674665" y="1220674"/>
                </a:lnTo>
                <a:lnTo>
                  <a:pt x="5661249" y="1229740"/>
                </a:lnTo>
                <a:lnTo>
                  <a:pt x="5647125" y="1237772"/>
                </a:lnTo>
                <a:lnTo>
                  <a:pt x="5632346" y="1244717"/>
                </a:lnTo>
                <a:lnTo>
                  <a:pt x="5616968" y="1250520"/>
                </a:lnTo>
                <a:lnTo>
                  <a:pt x="5601043" y="1255127"/>
                </a:lnTo>
                <a:lnTo>
                  <a:pt x="5584627" y="1258485"/>
                </a:lnTo>
                <a:lnTo>
                  <a:pt x="5567772" y="1260540"/>
                </a:lnTo>
                <a:lnTo>
                  <a:pt x="5550534" y="1261237"/>
                </a:lnTo>
                <a:lnTo>
                  <a:pt x="210210" y="1261237"/>
                </a:lnTo>
                <a:lnTo>
                  <a:pt x="192970" y="1260540"/>
                </a:lnTo>
                <a:lnTo>
                  <a:pt x="176114" y="1258485"/>
                </a:lnTo>
                <a:lnTo>
                  <a:pt x="159696" y="1255127"/>
                </a:lnTo>
                <a:lnTo>
                  <a:pt x="143769" y="1250520"/>
                </a:lnTo>
                <a:lnTo>
                  <a:pt x="128389" y="1244717"/>
                </a:lnTo>
                <a:lnTo>
                  <a:pt x="113608" y="1237772"/>
                </a:lnTo>
                <a:lnTo>
                  <a:pt x="99482" y="1229740"/>
                </a:lnTo>
                <a:lnTo>
                  <a:pt x="86065" y="1220674"/>
                </a:lnTo>
                <a:lnTo>
                  <a:pt x="73409" y="1210628"/>
                </a:lnTo>
                <a:lnTo>
                  <a:pt x="61571" y="1199657"/>
                </a:lnTo>
                <a:lnTo>
                  <a:pt x="50603" y="1187815"/>
                </a:lnTo>
                <a:lnTo>
                  <a:pt x="40559" y="1175155"/>
                </a:lnTo>
                <a:lnTo>
                  <a:pt x="31495" y="1161731"/>
                </a:lnTo>
                <a:lnTo>
                  <a:pt x="23464" y="1147598"/>
                </a:lnTo>
                <a:lnTo>
                  <a:pt x="16520" y="1132810"/>
                </a:lnTo>
                <a:lnTo>
                  <a:pt x="10717" y="1117420"/>
                </a:lnTo>
                <a:lnTo>
                  <a:pt x="6109" y="1101482"/>
                </a:lnTo>
                <a:lnTo>
                  <a:pt x="2751" y="1085051"/>
                </a:lnTo>
                <a:lnTo>
                  <a:pt x="696" y="1068181"/>
                </a:lnTo>
                <a:lnTo>
                  <a:pt x="0" y="1050925"/>
                </a:lnTo>
                <a:lnTo>
                  <a:pt x="0" y="210184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57200" y="3949547"/>
            <a:ext cx="8229600" cy="604799"/>
          </a:xfrm>
          <a:custGeom>
            <a:avLst/>
            <a:gdLst/>
            <a:ahLst/>
            <a:cxnLst/>
            <a:rect l="l" t="t" r="r" b="b"/>
            <a:pathLst>
              <a:path w="8229600" h="604799">
                <a:moveTo>
                  <a:pt x="0" y="604799"/>
                </a:moveTo>
                <a:lnTo>
                  <a:pt x="8229600" y="604799"/>
                </a:lnTo>
                <a:lnTo>
                  <a:pt x="8229600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ln w="25399">
            <a:solidFill>
              <a:srgbClr val="5FE0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868680" y="3171444"/>
            <a:ext cx="5760720" cy="1132331"/>
          </a:xfrm>
          <a:custGeom>
            <a:avLst/>
            <a:gdLst/>
            <a:ahLst/>
            <a:cxnLst/>
            <a:rect l="l" t="t" r="r" b="b"/>
            <a:pathLst>
              <a:path w="5760720" h="1132331">
                <a:moveTo>
                  <a:pt x="0" y="188721"/>
                </a:moveTo>
                <a:lnTo>
                  <a:pt x="0" y="943609"/>
                </a:lnTo>
                <a:lnTo>
                  <a:pt x="625" y="959093"/>
                </a:lnTo>
                <a:lnTo>
                  <a:pt x="9621" y="1003275"/>
                </a:lnTo>
                <a:lnTo>
                  <a:pt x="28275" y="1043037"/>
                </a:lnTo>
                <a:lnTo>
                  <a:pt x="55276" y="1077071"/>
                </a:lnTo>
                <a:lnTo>
                  <a:pt x="89314" y="1104066"/>
                </a:lnTo>
                <a:lnTo>
                  <a:pt x="129077" y="1122714"/>
                </a:lnTo>
                <a:lnTo>
                  <a:pt x="173254" y="1131706"/>
                </a:lnTo>
                <a:lnTo>
                  <a:pt x="188734" y="1132331"/>
                </a:lnTo>
                <a:lnTo>
                  <a:pt x="5571998" y="1132331"/>
                </a:lnTo>
                <a:lnTo>
                  <a:pt x="5617362" y="1126849"/>
                </a:lnTo>
                <a:lnTo>
                  <a:pt x="5658743" y="1111274"/>
                </a:lnTo>
                <a:lnTo>
                  <a:pt x="5694832" y="1086916"/>
                </a:lnTo>
                <a:lnTo>
                  <a:pt x="5724318" y="1055083"/>
                </a:lnTo>
                <a:lnTo>
                  <a:pt x="5745894" y="1017085"/>
                </a:lnTo>
                <a:lnTo>
                  <a:pt x="5758250" y="974231"/>
                </a:lnTo>
                <a:lnTo>
                  <a:pt x="5760720" y="943609"/>
                </a:lnTo>
                <a:lnTo>
                  <a:pt x="5760720" y="188721"/>
                </a:lnTo>
                <a:lnTo>
                  <a:pt x="5755237" y="143357"/>
                </a:lnTo>
                <a:lnTo>
                  <a:pt x="5739662" y="101976"/>
                </a:lnTo>
                <a:lnTo>
                  <a:pt x="5715304" y="65887"/>
                </a:lnTo>
                <a:lnTo>
                  <a:pt x="5683471" y="36401"/>
                </a:lnTo>
                <a:lnTo>
                  <a:pt x="5645473" y="14825"/>
                </a:lnTo>
                <a:lnTo>
                  <a:pt x="5602619" y="2469"/>
                </a:lnTo>
                <a:lnTo>
                  <a:pt x="5571998" y="0"/>
                </a:lnTo>
                <a:lnTo>
                  <a:pt x="188734" y="0"/>
                </a:lnTo>
                <a:lnTo>
                  <a:pt x="143377" y="5482"/>
                </a:lnTo>
                <a:lnTo>
                  <a:pt x="101997" y="21057"/>
                </a:lnTo>
                <a:lnTo>
                  <a:pt x="65905" y="45415"/>
                </a:lnTo>
                <a:lnTo>
                  <a:pt x="36413" y="77248"/>
                </a:lnTo>
                <a:lnTo>
                  <a:pt x="14830" y="115246"/>
                </a:lnTo>
                <a:lnTo>
                  <a:pt x="2470" y="158100"/>
                </a:lnTo>
                <a:lnTo>
                  <a:pt x="0" y="188721"/>
                </a:lnTo>
                <a:close/>
              </a:path>
            </a:pathLst>
          </a:custGeom>
          <a:solidFill>
            <a:srgbClr val="5FE046"/>
          </a:solidFill>
        </p:spPr>
        <p:txBody>
          <a:bodyPr wrap="square" lIns="0" tIns="0" rIns="0" bIns="0" rtlCol="0">
            <a:noAutofit/>
          </a:bodyPr>
          <a:lstStyle/>
          <a:p>
            <a:endParaRPr lang="en-US" dirty="0" smtClean="0"/>
          </a:p>
          <a:p>
            <a:pPr algn="ctr"/>
            <a:r>
              <a:rPr lang="en-US" sz="3600" dirty="0" err="1" smtClean="0">
                <a:solidFill>
                  <a:schemeClr val="bg1"/>
                </a:solidFill>
              </a:rPr>
              <a:t>Binasuasana</a:t>
            </a:r>
            <a:r>
              <a:rPr lang="en-US" sz="3600" dirty="0" smtClean="0">
                <a:solidFill>
                  <a:schemeClr val="bg1"/>
                </a:solidFill>
              </a:rPr>
              <a:t>/</a:t>
            </a:r>
            <a:r>
              <a:rPr lang="en-US" sz="3600" dirty="0" err="1" smtClean="0">
                <a:solidFill>
                  <a:schemeClr val="bg1"/>
                </a:solidFill>
              </a:rPr>
              <a:t>Kemitraan</a:t>
            </a:r>
            <a:endParaRPr sz="3600" dirty="0">
              <a:solidFill>
                <a:schemeClr val="bg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68680" y="3171444"/>
            <a:ext cx="5760720" cy="1132331"/>
          </a:xfrm>
          <a:custGeom>
            <a:avLst/>
            <a:gdLst/>
            <a:ahLst/>
            <a:cxnLst/>
            <a:rect l="l" t="t" r="r" b="b"/>
            <a:pathLst>
              <a:path w="5760720" h="1132331">
                <a:moveTo>
                  <a:pt x="0" y="188721"/>
                </a:moveTo>
                <a:lnTo>
                  <a:pt x="625" y="173238"/>
                </a:lnTo>
                <a:lnTo>
                  <a:pt x="2470" y="158100"/>
                </a:lnTo>
                <a:lnTo>
                  <a:pt x="5484" y="143357"/>
                </a:lnTo>
                <a:lnTo>
                  <a:pt x="9621" y="129056"/>
                </a:lnTo>
                <a:lnTo>
                  <a:pt x="14830" y="115246"/>
                </a:lnTo>
                <a:lnTo>
                  <a:pt x="21065" y="101976"/>
                </a:lnTo>
                <a:lnTo>
                  <a:pt x="28275" y="89294"/>
                </a:lnTo>
                <a:lnTo>
                  <a:pt x="36413" y="77248"/>
                </a:lnTo>
                <a:lnTo>
                  <a:pt x="45429" y="65887"/>
                </a:lnTo>
                <a:lnTo>
                  <a:pt x="55276" y="55260"/>
                </a:lnTo>
                <a:lnTo>
                  <a:pt x="65905" y="45415"/>
                </a:lnTo>
                <a:lnTo>
                  <a:pt x="77267" y="36401"/>
                </a:lnTo>
                <a:lnTo>
                  <a:pt x="89314" y="28265"/>
                </a:lnTo>
                <a:lnTo>
                  <a:pt x="101997" y="21057"/>
                </a:lnTo>
                <a:lnTo>
                  <a:pt x="115267" y="14825"/>
                </a:lnTo>
                <a:lnTo>
                  <a:pt x="129077" y="9617"/>
                </a:lnTo>
                <a:lnTo>
                  <a:pt x="143377" y="5482"/>
                </a:lnTo>
                <a:lnTo>
                  <a:pt x="158119" y="2469"/>
                </a:lnTo>
                <a:lnTo>
                  <a:pt x="173254" y="625"/>
                </a:lnTo>
                <a:lnTo>
                  <a:pt x="188734" y="0"/>
                </a:lnTo>
                <a:lnTo>
                  <a:pt x="5571998" y="0"/>
                </a:lnTo>
                <a:lnTo>
                  <a:pt x="5587481" y="625"/>
                </a:lnTo>
                <a:lnTo>
                  <a:pt x="5602619" y="2469"/>
                </a:lnTo>
                <a:lnTo>
                  <a:pt x="5617362" y="5482"/>
                </a:lnTo>
                <a:lnTo>
                  <a:pt x="5631663" y="9617"/>
                </a:lnTo>
                <a:lnTo>
                  <a:pt x="5645473" y="14825"/>
                </a:lnTo>
                <a:lnTo>
                  <a:pt x="5658743" y="21057"/>
                </a:lnTo>
                <a:lnTo>
                  <a:pt x="5671425" y="28265"/>
                </a:lnTo>
                <a:lnTo>
                  <a:pt x="5683471" y="36401"/>
                </a:lnTo>
                <a:lnTo>
                  <a:pt x="5694832" y="45415"/>
                </a:lnTo>
                <a:lnTo>
                  <a:pt x="5705459" y="55260"/>
                </a:lnTo>
                <a:lnTo>
                  <a:pt x="5715304" y="65887"/>
                </a:lnTo>
                <a:lnTo>
                  <a:pt x="5724318" y="77248"/>
                </a:lnTo>
                <a:lnTo>
                  <a:pt x="5732454" y="89294"/>
                </a:lnTo>
                <a:lnTo>
                  <a:pt x="5739662" y="101976"/>
                </a:lnTo>
                <a:lnTo>
                  <a:pt x="5745894" y="115246"/>
                </a:lnTo>
                <a:lnTo>
                  <a:pt x="5751102" y="129056"/>
                </a:lnTo>
                <a:lnTo>
                  <a:pt x="5755237" y="143357"/>
                </a:lnTo>
                <a:lnTo>
                  <a:pt x="5758250" y="158100"/>
                </a:lnTo>
                <a:lnTo>
                  <a:pt x="5760094" y="173238"/>
                </a:lnTo>
                <a:lnTo>
                  <a:pt x="5760720" y="188721"/>
                </a:lnTo>
                <a:lnTo>
                  <a:pt x="5760720" y="943609"/>
                </a:lnTo>
                <a:lnTo>
                  <a:pt x="5760094" y="959093"/>
                </a:lnTo>
                <a:lnTo>
                  <a:pt x="5758250" y="974231"/>
                </a:lnTo>
                <a:lnTo>
                  <a:pt x="5755237" y="988974"/>
                </a:lnTo>
                <a:lnTo>
                  <a:pt x="5751102" y="1003275"/>
                </a:lnTo>
                <a:lnTo>
                  <a:pt x="5745894" y="1017085"/>
                </a:lnTo>
                <a:lnTo>
                  <a:pt x="5739662" y="1030355"/>
                </a:lnTo>
                <a:lnTo>
                  <a:pt x="5732454" y="1043037"/>
                </a:lnTo>
                <a:lnTo>
                  <a:pt x="5724318" y="1055083"/>
                </a:lnTo>
                <a:lnTo>
                  <a:pt x="5715304" y="1066444"/>
                </a:lnTo>
                <a:lnTo>
                  <a:pt x="5705459" y="1077071"/>
                </a:lnTo>
                <a:lnTo>
                  <a:pt x="5694832" y="1086916"/>
                </a:lnTo>
                <a:lnTo>
                  <a:pt x="5683471" y="1095930"/>
                </a:lnTo>
                <a:lnTo>
                  <a:pt x="5671425" y="1104066"/>
                </a:lnTo>
                <a:lnTo>
                  <a:pt x="5658743" y="1111274"/>
                </a:lnTo>
                <a:lnTo>
                  <a:pt x="5645473" y="1117506"/>
                </a:lnTo>
                <a:lnTo>
                  <a:pt x="5631663" y="1122714"/>
                </a:lnTo>
                <a:lnTo>
                  <a:pt x="5617362" y="1126849"/>
                </a:lnTo>
                <a:lnTo>
                  <a:pt x="5602619" y="1129862"/>
                </a:lnTo>
                <a:lnTo>
                  <a:pt x="5587481" y="1131706"/>
                </a:lnTo>
                <a:lnTo>
                  <a:pt x="5571998" y="1132331"/>
                </a:lnTo>
                <a:lnTo>
                  <a:pt x="188734" y="1132331"/>
                </a:lnTo>
                <a:lnTo>
                  <a:pt x="173254" y="1131706"/>
                </a:lnTo>
                <a:lnTo>
                  <a:pt x="158119" y="1129862"/>
                </a:lnTo>
                <a:lnTo>
                  <a:pt x="143377" y="1126849"/>
                </a:lnTo>
                <a:lnTo>
                  <a:pt x="129077" y="1122714"/>
                </a:lnTo>
                <a:lnTo>
                  <a:pt x="115267" y="1117506"/>
                </a:lnTo>
                <a:lnTo>
                  <a:pt x="101997" y="1111274"/>
                </a:lnTo>
                <a:lnTo>
                  <a:pt x="89314" y="1104066"/>
                </a:lnTo>
                <a:lnTo>
                  <a:pt x="77267" y="1095930"/>
                </a:lnTo>
                <a:lnTo>
                  <a:pt x="65905" y="1086916"/>
                </a:lnTo>
                <a:lnTo>
                  <a:pt x="55276" y="1077071"/>
                </a:lnTo>
                <a:lnTo>
                  <a:pt x="45429" y="1066444"/>
                </a:lnTo>
                <a:lnTo>
                  <a:pt x="36413" y="1055083"/>
                </a:lnTo>
                <a:lnTo>
                  <a:pt x="28275" y="1043037"/>
                </a:lnTo>
                <a:lnTo>
                  <a:pt x="21065" y="1030355"/>
                </a:lnTo>
                <a:lnTo>
                  <a:pt x="14830" y="1017085"/>
                </a:lnTo>
                <a:lnTo>
                  <a:pt x="9621" y="1003275"/>
                </a:lnTo>
                <a:lnTo>
                  <a:pt x="5484" y="988974"/>
                </a:lnTo>
                <a:lnTo>
                  <a:pt x="2470" y="974231"/>
                </a:lnTo>
                <a:lnTo>
                  <a:pt x="625" y="959093"/>
                </a:lnTo>
                <a:lnTo>
                  <a:pt x="0" y="943609"/>
                </a:lnTo>
                <a:lnTo>
                  <a:pt x="0" y="188721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57200" y="5515305"/>
            <a:ext cx="8229600" cy="604799"/>
          </a:xfrm>
          <a:custGeom>
            <a:avLst/>
            <a:gdLst/>
            <a:ahLst/>
            <a:cxnLst/>
            <a:rect l="l" t="t" r="r" b="b"/>
            <a:pathLst>
              <a:path w="8229600" h="604799">
                <a:moveTo>
                  <a:pt x="0" y="604799"/>
                </a:moveTo>
                <a:lnTo>
                  <a:pt x="8229600" y="604799"/>
                </a:lnTo>
                <a:lnTo>
                  <a:pt x="8229600" y="0"/>
                </a:lnTo>
                <a:lnTo>
                  <a:pt x="0" y="0"/>
                </a:lnTo>
                <a:lnTo>
                  <a:pt x="0" y="604799"/>
                </a:lnTo>
                <a:close/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68680" y="4684014"/>
            <a:ext cx="5760720" cy="1185519"/>
          </a:xfrm>
          <a:custGeom>
            <a:avLst/>
            <a:gdLst/>
            <a:ahLst/>
            <a:cxnLst/>
            <a:rect l="l" t="t" r="r" b="b"/>
            <a:pathLst>
              <a:path w="5760720" h="1185519">
                <a:moveTo>
                  <a:pt x="0" y="197612"/>
                </a:moveTo>
                <a:lnTo>
                  <a:pt x="0" y="987933"/>
                </a:lnTo>
                <a:lnTo>
                  <a:pt x="655" y="1004139"/>
                </a:lnTo>
                <a:lnTo>
                  <a:pt x="10073" y="1050388"/>
                </a:lnTo>
                <a:lnTo>
                  <a:pt x="29604" y="1092016"/>
                </a:lnTo>
                <a:lnTo>
                  <a:pt x="57875" y="1127650"/>
                </a:lnTo>
                <a:lnTo>
                  <a:pt x="93512" y="1155918"/>
                </a:lnTo>
                <a:lnTo>
                  <a:pt x="135142" y="1175447"/>
                </a:lnTo>
                <a:lnTo>
                  <a:pt x="181393" y="1184864"/>
                </a:lnTo>
                <a:lnTo>
                  <a:pt x="197599" y="1185519"/>
                </a:lnTo>
                <a:lnTo>
                  <a:pt x="5563108" y="1185519"/>
                </a:lnTo>
                <a:lnTo>
                  <a:pt x="5610581" y="1179777"/>
                </a:lnTo>
                <a:lnTo>
                  <a:pt x="5653902" y="1163466"/>
                </a:lnTo>
                <a:lnTo>
                  <a:pt x="5691693" y="1137959"/>
                </a:lnTo>
                <a:lnTo>
                  <a:pt x="5722579" y="1104628"/>
                </a:lnTo>
                <a:lnTo>
                  <a:pt x="5745184" y="1064845"/>
                </a:lnTo>
                <a:lnTo>
                  <a:pt x="5758132" y="1019984"/>
                </a:lnTo>
                <a:lnTo>
                  <a:pt x="5760720" y="987933"/>
                </a:lnTo>
                <a:lnTo>
                  <a:pt x="5760720" y="197612"/>
                </a:lnTo>
                <a:lnTo>
                  <a:pt x="5754974" y="150096"/>
                </a:lnTo>
                <a:lnTo>
                  <a:pt x="5738654" y="106761"/>
                </a:lnTo>
                <a:lnTo>
                  <a:pt x="5713136" y="68974"/>
                </a:lnTo>
                <a:lnTo>
                  <a:pt x="5679795" y="38104"/>
                </a:lnTo>
                <a:lnTo>
                  <a:pt x="5640008" y="15517"/>
                </a:lnTo>
                <a:lnTo>
                  <a:pt x="5595150" y="2584"/>
                </a:lnTo>
                <a:lnTo>
                  <a:pt x="5563108" y="0"/>
                </a:lnTo>
                <a:lnTo>
                  <a:pt x="197599" y="0"/>
                </a:lnTo>
                <a:lnTo>
                  <a:pt x="150113" y="5738"/>
                </a:lnTo>
                <a:lnTo>
                  <a:pt x="106791" y="22041"/>
                </a:lnTo>
                <a:lnTo>
                  <a:pt x="69003" y="47541"/>
                </a:lnTo>
                <a:lnTo>
                  <a:pt x="38125" y="80869"/>
                </a:lnTo>
                <a:lnTo>
                  <a:pt x="15528" y="120657"/>
                </a:lnTo>
                <a:lnTo>
                  <a:pt x="2586" y="165538"/>
                </a:lnTo>
                <a:lnTo>
                  <a:pt x="0" y="197612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3200" dirty="0" smtClean="0">
              <a:solidFill>
                <a:schemeClr val="bg1"/>
              </a:solidFill>
            </a:endParaRPr>
          </a:p>
          <a:p>
            <a:pPr algn="ctr"/>
            <a:r>
              <a:rPr lang="en-US" sz="3200" dirty="0" err="1" smtClean="0">
                <a:solidFill>
                  <a:schemeClr val="bg1"/>
                </a:solidFill>
              </a:rPr>
              <a:t>Gerakan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masyarakat</a:t>
            </a:r>
            <a:endParaRPr sz="3200" dirty="0">
              <a:solidFill>
                <a:schemeClr val="bg1"/>
              </a:solidFill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868680" y="4684014"/>
            <a:ext cx="5760720" cy="1185519"/>
          </a:xfrm>
          <a:custGeom>
            <a:avLst/>
            <a:gdLst/>
            <a:ahLst/>
            <a:cxnLst/>
            <a:rect l="l" t="t" r="r" b="b"/>
            <a:pathLst>
              <a:path w="5760720" h="1185519">
                <a:moveTo>
                  <a:pt x="0" y="197612"/>
                </a:moveTo>
                <a:lnTo>
                  <a:pt x="655" y="181393"/>
                </a:lnTo>
                <a:lnTo>
                  <a:pt x="2586" y="165538"/>
                </a:lnTo>
                <a:lnTo>
                  <a:pt x="5742" y="150096"/>
                </a:lnTo>
                <a:lnTo>
                  <a:pt x="10073" y="135119"/>
                </a:lnTo>
                <a:lnTo>
                  <a:pt x="15528" y="120657"/>
                </a:lnTo>
                <a:lnTo>
                  <a:pt x="22055" y="106761"/>
                </a:lnTo>
                <a:lnTo>
                  <a:pt x="29604" y="93482"/>
                </a:lnTo>
                <a:lnTo>
                  <a:pt x="38125" y="80869"/>
                </a:lnTo>
                <a:lnTo>
                  <a:pt x="47565" y="68974"/>
                </a:lnTo>
                <a:lnTo>
                  <a:pt x="57875" y="57848"/>
                </a:lnTo>
                <a:lnTo>
                  <a:pt x="69003" y="47541"/>
                </a:lnTo>
                <a:lnTo>
                  <a:pt x="80899" y="38104"/>
                </a:lnTo>
                <a:lnTo>
                  <a:pt x="93512" y="29587"/>
                </a:lnTo>
                <a:lnTo>
                  <a:pt x="106791" y="22041"/>
                </a:lnTo>
                <a:lnTo>
                  <a:pt x="120684" y="15517"/>
                </a:lnTo>
                <a:lnTo>
                  <a:pt x="135142" y="10066"/>
                </a:lnTo>
                <a:lnTo>
                  <a:pt x="150113" y="5738"/>
                </a:lnTo>
                <a:lnTo>
                  <a:pt x="165547" y="2584"/>
                </a:lnTo>
                <a:lnTo>
                  <a:pt x="181393" y="654"/>
                </a:lnTo>
                <a:lnTo>
                  <a:pt x="197599" y="0"/>
                </a:lnTo>
                <a:lnTo>
                  <a:pt x="5563108" y="0"/>
                </a:lnTo>
                <a:lnTo>
                  <a:pt x="5579309" y="654"/>
                </a:lnTo>
                <a:lnTo>
                  <a:pt x="5595150" y="2584"/>
                </a:lnTo>
                <a:lnTo>
                  <a:pt x="5610581" y="5738"/>
                </a:lnTo>
                <a:lnTo>
                  <a:pt x="5625551" y="10066"/>
                </a:lnTo>
                <a:lnTo>
                  <a:pt x="5640008" y="15517"/>
                </a:lnTo>
                <a:lnTo>
                  <a:pt x="5653902" y="22041"/>
                </a:lnTo>
                <a:lnTo>
                  <a:pt x="5667181" y="29587"/>
                </a:lnTo>
                <a:lnTo>
                  <a:pt x="5679795" y="38104"/>
                </a:lnTo>
                <a:lnTo>
                  <a:pt x="5691693" y="47541"/>
                </a:lnTo>
                <a:lnTo>
                  <a:pt x="5702823" y="57848"/>
                </a:lnTo>
                <a:lnTo>
                  <a:pt x="5713136" y="68974"/>
                </a:lnTo>
                <a:lnTo>
                  <a:pt x="5722579" y="80869"/>
                </a:lnTo>
                <a:lnTo>
                  <a:pt x="5731102" y="93482"/>
                </a:lnTo>
                <a:lnTo>
                  <a:pt x="5738654" y="106761"/>
                </a:lnTo>
                <a:lnTo>
                  <a:pt x="5745184" y="120657"/>
                </a:lnTo>
                <a:lnTo>
                  <a:pt x="5750641" y="135119"/>
                </a:lnTo>
                <a:lnTo>
                  <a:pt x="5754974" y="150096"/>
                </a:lnTo>
                <a:lnTo>
                  <a:pt x="5758132" y="165538"/>
                </a:lnTo>
                <a:lnTo>
                  <a:pt x="5760064" y="181393"/>
                </a:lnTo>
                <a:lnTo>
                  <a:pt x="5760720" y="197612"/>
                </a:lnTo>
                <a:lnTo>
                  <a:pt x="5760720" y="987933"/>
                </a:lnTo>
                <a:lnTo>
                  <a:pt x="5760064" y="1004139"/>
                </a:lnTo>
                <a:lnTo>
                  <a:pt x="5758132" y="1019984"/>
                </a:lnTo>
                <a:lnTo>
                  <a:pt x="5754974" y="1035417"/>
                </a:lnTo>
                <a:lnTo>
                  <a:pt x="5750641" y="1050388"/>
                </a:lnTo>
                <a:lnTo>
                  <a:pt x="5745184" y="1064845"/>
                </a:lnTo>
                <a:lnTo>
                  <a:pt x="5738654" y="1078738"/>
                </a:lnTo>
                <a:lnTo>
                  <a:pt x="5731102" y="1092016"/>
                </a:lnTo>
                <a:lnTo>
                  <a:pt x="5722579" y="1104628"/>
                </a:lnTo>
                <a:lnTo>
                  <a:pt x="5713136" y="1116523"/>
                </a:lnTo>
                <a:lnTo>
                  <a:pt x="5702823" y="1127650"/>
                </a:lnTo>
                <a:lnTo>
                  <a:pt x="5691693" y="1137959"/>
                </a:lnTo>
                <a:lnTo>
                  <a:pt x="5679795" y="1147398"/>
                </a:lnTo>
                <a:lnTo>
                  <a:pt x="5667181" y="1155918"/>
                </a:lnTo>
                <a:lnTo>
                  <a:pt x="5653902" y="1163466"/>
                </a:lnTo>
                <a:lnTo>
                  <a:pt x="5640008" y="1169993"/>
                </a:lnTo>
                <a:lnTo>
                  <a:pt x="5625551" y="1175447"/>
                </a:lnTo>
                <a:lnTo>
                  <a:pt x="5610581" y="1179777"/>
                </a:lnTo>
                <a:lnTo>
                  <a:pt x="5595150" y="1182933"/>
                </a:lnTo>
                <a:lnTo>
                  <a:pt x="5579309" y="1184864"/>
                </a:lnTo>
                <a:lnTo>
                  <a:pt x="5563108" y="1185519"/>
                </a:lnTo>
                <a:lnTo>
                  <a:pt x="197599" y="1185519"/>
                </a:lnTo>
                <a:lnTo>
                  <a:pt x="181393" y="1184864"/>
                </a:lnTo>
                <a:lnTo>
                  <a:pt x="165547" y="1182933"/>
                </a:lnTo>
                <a:lnTo>
                  <a:pt x="150113" y="1179777"/>
                </a:lnTo>
                <a:lnTo>
                  <a:pt x="135142" y="1175447"/>
                </a:lnTo>
                <a:lnTo>
                  <a:pt x="120684" y="1169993"/>
                </a:lnTo>
                <a:lnTo>
                  <a:pt x="106791" y="1163466"/>
                </a:lnTo>
                <a:lnTo>
                  <a:pt x="93512" y="1155918"/>
                </a:lnTo>
                <a:lnTo>
                  <a:pt x="80899" y="1147398"/>
                </a:lnTo>
                <a:lnTo>
                  <a:pt x="69003" y="1137959"/>
                </a:lnTo>
                <a:lnTo>
                  <a:pt x="57875" y="1127650"/>
                </a:lnTo>
                <a:lnTo>
                  <a:pt x="47565" y="1116523"/>
                </a:lnTo>
                <a:lnTo>
                  <a:pt x="38125" y="1104628"/>
                </a:lnTo>
                <a:lnTo>
                  <a:pt x="29604" y="1092016"/>
                </a:lnTo>
                <a:lnTo>
                  <a:pt x="22055" y="1078738"/>
                </a:lnTo>
                <a:lnTo>
                  <a:pt x="15528" y="1064845"/>
                </a:lnTo>
                <a:lnTo>
                  <a:pt x="10073" y="1050388"/>
                </a:lnTo>
                <a:lnTo>
                  <a:pt x="5742" y="1035417"/>
                </a:lnTo>
                <a:lnTo>
                  <a:pt x="2586" y="1019984"/>
                </a:lnTo>
                <a:lnTo>
                  <a:pt x="655" y="1004139"/>
                </a:lnTo>
                <a:lnTo>
                  <a:pt x="0" y="987933"/>
                </a:lnTo>
                <a:lnTo>
                  <a:pt x="0" y="19761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991104" y="840299"/>
            <a:ext cx="33769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Strategi</a:t>
            </a:r>
            <a:r>
              <a:rPr sz="3200" spc="-120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Prom</a:t>
            </a:r>
            <a:r>
              <a:rPr sz="3200" spc="-76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Kes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35786" y="1752600"/>
            <a:ext cx="5232262" cy="61112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lang="en-US" sz="4200" spc="0" baseline="2925" dirty="0" smtClean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lang="en-US" sz="4200" spc="0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Pemberdayaan</a:t>
            </a:r>
            <a:r>
              <a:rPr lang="en-US" sz="4200" spc="0" baseline="2925" dirty="0" smtClean="0">
                <a:solidFill>
                  <a:schemeClr val="bg1"/>
                </a:solidFill>
                <a:latin typeface="Calibri"/>
                <a:cs typeface="Calibri"/>
              </a:rPr>
              <a:t>  </a:t>
            </a:r>
            <a:r>
              <a:rPr lang="en-US" sz="4200" spc="0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dan</a:t>
            </a:r>
            <a:r>
              <a:rPr lang="en-US" sz="4200" spc="0" baseline="2925" dirty="0" smtClean="0">
                <a:solidFill>
                  <a:schemeClr val="bg1"/>
                </a:solidFill>
                <a:latin typeface="Calibri"/>
                <a:cs typeface="Calibri"/>
              </a:rPr>
              <a:t>   </a:t>
            </a:r>
            <a:r>
              <a:rPr sz="4200" spc="0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Ad</a:t>
            </a:r>
            <a:r>
              <a:rPr sz="4200" spc="-25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4200" spc="0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4200" spc="-44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k</a:t>
            </a:r>
            <a:r>
              <a:rPr sz="4200" spc="0" baseline="2925" dirty="0" err="1" smtClean="0">
                <a:solidFill>
                  <a:schemeClr val="bg1"/>
                </a:solidFill>
                <a:latin typeface="Calibri"/>
                <a:cs typeface="Calibri"/>
              </a:rPr>
              <a:t>asi</a:t>
            </a:r>
            <a:r>
              <a:rPr sz="4200" spc="-44" baseline="292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sz="4200" i="1" spc="-9" baseline="2925" dirty="0" smtClean="0">
                <a:solidFill>
                  <a:schemeClr val="bg1"/>
                </a:solidFill>
                <a:latin typeface="Calibri"/>
                <a:cs typeface="Calibri"/>
              </a:rPr>
              <a:t>(</a:t>
            </a:r>
            <a:r>
              <a:rPr sz="4200" i="1" spc="0" baseline="2925" dirty="0" smtClean="0">
                <a:solidFill>
                  <a:schemeClr val="bg1"/>
                </a:solidFill>
                <a:latin typeface="Calibri"/>
                <a:cs typeface="Calibri"/>
              </a:rPr>
              <a:t>ad</a:t>
            </a:r>
            <a:r>
              <a:rPr sz="4200" i="1" spc="-34" baseline="2925" dirty="0" smtClean="0">
                <a:solidFill>
                  <a:schemeClr val="bg1"/>
                </a:solidFill>
                <a:latin typeface="Calibri"/>
                <a:cs typeface="Calibri"/>
              </a:rPr>
              <a:t>v</a:t>
            </a:r>
            <a:r>
              <a:rPr sz="4200" i="1" spc="0" baseline="2925" dirty="0" smtClean="0">
                <a:solidFill>
                  <a:schemeClr val="bg1"/>
                </a:solidFill>
                <a:latin typeface="Calibri"/>
                <a:cs typeface="Calibri"/>
              </a:rPr>
              <a:t>o</a:t>
            </a:r>
            <a:r>
              <a:rPr sz="4200" i="1" spc="-14" baseline="2925" dirty="0" smtClean="0">
                <a:solidFill>
                  <a:schemeClr val="bg1"/>
                </a:solidFill>
                <a:latin typeface="Calibri"/>
                <a:cs typeface="Calibri"/>
              </a:rPr>
              <a:t>c</a:t>
            </a:r>
            <a:r>
              <a:rPr sz="4200" i="1" spc="0" baseline="2925" dirty="0" smtClean="0">
                <a:solidFill>
                  <a:schemeClr val="bg1"/>
                </a:solidFill>
                <a:latin typeface="Calibri"/>
                <a:cs typeface="Calibri"/>
              </a:rPr>
              <a:t>acy)</a:t>
            </a:r>
            <a:endParaRPr sz="280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5515305"/>
            <a:ext cx="8229600" cy="6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457200" y="3949547"/>
            <a:ext cx="8229600" cy="6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457200" y="2437104"/>
            <a:ext cx="8229600" cy="6047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550"/>
              </a:lnSpc>
              <a:spcBef>
                <a:spcPts val="30"/>
              </a:spcBef>
            </a:pPr>
            <a:endParaRPr sz="550"/>
          </a:p>
          <a:p>
            <a:pPr marL="774496">
              <a:lnSpc>
                <a:spcPct val="101725"/>
              </a:lnSpc>
            </a:pP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er</a:t>
            </a:r>
            <a:r>
              <a:rPr sz="2800" spc="-34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3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ong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9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i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</a:t>
            </a:r>
            <a:r>
              <a:rPr sz="2800" spc="-189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616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14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en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-5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14" dirty="0" smtClean="0">
                <a:latin typeface="Calibri"/>
                <a:cs typeface="Calibri"/>
              </a:rPr>
              <a:t>u</a:t>
            </a:r>
            <a:r>
              <a:rPr sz="2800" spc="-9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29" dirty="0" smtClean="0">
                <a:latin typeface="Calibri"/>
                <a:cs typeface="Calibri"/>
              </a:rPr>
              <a:t> </a:t>
            </a:r>
            <a:r>
              <a:rPr sz="2800" spc="-10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es</a:t>
            </a:r>
            <a:r>
              <a:rPr sz="2800" spc="-9" dirty="0" smtClean="0">
                <a:latin typeface="Calibri"/>
                <a:cs typeface="Calibri"/>
              </a:rPr>
              <a:t>eh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 </a:t>
            </a:r>
            <a:r>
              <a:rPr sz="2800" spc="-2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le</a:t>
            </a:r>
            <a:r>
              <a:rPr sz="2800" spc="-1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ih</a:t>
            </a:r>
            <a:endParaRPr sz="2800">
              <a:latin typeface="Calibri"/>
              <a:cs typeface="Calibri"/>
            </a:endParaRPr>
          </a:p>
          <a:p>
            <a:pPr marL="774496">
              <a:lnSpc>
                <a:spcPts val="3360"/>
              </a:lnSpc>
              <a:spcBef>
                <a:spcPts val="168"/>
              </a:spcBef>
            </a:pP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-9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50" baseline="1950" dirty="0" smtClean="0">
                <a:latin typeface="Calibri"/>
                <a:cs typeface="Calibri"/>
              </a:rPr>
              <a:t>r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-5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39" baseline="1950" dirty="0" smtClean="0">
                <a:latin typeface="Calibri"/>
                <a:cs typeface="Calibri"/>
              </a:rPr>
              <a:t>s</a:t>
            </a:r>
            <a:r>
              <a:rPr sz="4200" spc="-189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.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685799"/>
            <a:ext cx="977899" cy="0"/>
          </a:xfrm>
          <a:custGeom>
            <a:avLst/>
            <a:gdLst/>
            <a:ahLst/>
            <a:cxnLst/>
            <a:rect l="l" t="t" r="r" b="b"/>
            <a:pathLst>
              <a:path w="977899">
                <a:moveTo>
                  <a:pt x="0" y="0"/>
                </a:moveTo>
                <a:lnTo>
                  <a:pt x="977899" y="0"/>
                </a:lnTo>
              </a:path>
            </a:pathLst>
          </a:custGeom>
          <a:ln w="50800">
            <a:solidFill>
              <a:srgbClr val="9A9A9A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1753322"/>
            <a:ext cx="8064859" cy="13429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56718">
              <a:lnSpc>
                <a:spcPts val="3130"/>
              </a:lnSpc>
              <a:spcBef>
                <a:spcPts val="156"/>
              </a:spcBef>
            </a:pPr>
            <a:r>
              <a:rPr sz="4200" spc="0" baseline="3105" dirty="0" smtClean="0">
                <a:latin typeface="Arial"/>
                <a:cs typeface="Arial"/>
              </a:rPr>
              <a:t>•</a:t>
            </a:r>
            <a:r>
              <a:rPr sz="4200" spc="14" baseline="3105" dirty="0" smtClean="0">
                <a:latin typeface="Arial"/>
                <a:cs typeface="Arial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M</a:t>
            </a:r>
            <a:r>
              <a:rPr sz="4200" spc="-9" baseline="2925" dirty="0" smtClean="0">
                <a:latin typeface="Calibri"/>
                <a:cs typeface="Calibri"/>
              </a:rPr>
              <a:t>en</a:t>
            </a:r>
            <a:r>
              <a:rPr sz="4200" spc="-25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m</a:t>
            </a:r>
            <a:r>
              <a:rPr sz="4200" spc="-9" baseline="2925" dirty="0" smtClean="0">
                <a:latin typeface="Calibri"/>
                <a:cs typeface="Calibri"/>
              </a:rPr>
              <a:t>b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-14" baseline="2925" dirty="0" smtClean="0">
                <a:latin typeface="Calibri"/>
                <a:cs typeface="Calibri"/>
              </a:rPr>
              <a:t> </a:t>
            </a:r>
            <a:r>
              <a:rPr sz="4200" spc="-104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9" baseline="2925" dirty="0" smtClean="0">
                <a:latin typeface="Calibri"/>
                <a:cs typeface="Calibri"/>
              </a:rPr>
              <a:t>b</a:t>
            </a:r>
            <a:r>
              <a:rPr sz="4200" spc="0" baseline="2925" dirty="0" smtClean="0">
                <a:latin typeface="Calibri"/>
                <a:cs typeface="Calibri"/>
              </a:rPr>
              <a:t>ija</a:t>
            </a:r>
            <a:r>
              <a:rPr sz="4200" spc="-29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sa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aan</a:t>
            </a:r>
            <a:endParaRPr sz="2800">
              <a:latin typeface="Calibri"/>
              <a:cs typeface="Calibri"/>
            </a:endParaRPr>
          </a:p>
          <a:p>
            <a:pPr marL="238252" marR="56718">
              <a:lnSpc>
                <a:spcPts val="3365"/>
              </a:lnSpc>
              <a:spcBef>
                <a:spcPts val="11"/>
              </a:spcBef>
            </a:pP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sy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44" baseline="1950" dirty="0" smtClean="0">
                <a:latin typeface="Calibri"/>
                <a:cs typeface="Calibri"/>
              </a:rPr>
              <a:t>r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54" baseline="1950" dirty="0" smtClean="0">
                <a:latin typeface="Calibri"/>
                <a:cs typeface="Calibri"/>
              </a:rPr>
              <a:t>k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r>
              <a:rPr sz="4200" spc="-59" baseline="1950" dirty="0" smtClean="0">
                <a:latin typeface="Calibri"/>
                <a:cs typeface="Calibri"/>
              </a:rPr>
              <a:t> </a:t>
            </a:r>
            <a:r>
              <a:rPr sz="4200" spc="-25" baseline="1950" dirty="0" smtClean="0">
                <a:latin typeface="Calibri"/>
                <a:cs typeface="Calibri"/>
              </a:rPr>
              <a:t>y</a:t>
            </a:r>
            <a:r>
              <a:rPr sz="4200" spc="0" baseline="1950" dirty="0" smtClean="0">
                <a:latin typeface="Calibri"/>
                <a:cs typeface="Calibri"/>
              </a:rPr>
              <a:t>g</a:t>
            </a:r>
            <a:r>
              <a:rPr sz="4200" spc="-34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se</a:t>
            </a:r>
            <a:r>
              <a:rPr sz="4200" spc="-14" baseline="1950" dirty="0" smtClean="0">
                <a:latin typeface="Calibri"/>
                <a:cs typeface="Calibri"/>
              </a:rPr>
              <a:t>h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12700">
              <a:lnSpc>
                <a:spcPct val="101725"/>
              </a:lnSpc>
              <a:spcBef>
                <a:spcPts val="445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r>
              <a:rPr sz="2800" spc="19" dirty="0" smtClean="0">
                <a:latin typeface="Arial"/>
                <a:cs typeface="Arial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Me</a:t>
            </a:r>
            <a:r>
              <a:rPr sz="2800" spc="-19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ina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suasa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4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iklim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&amp; lin</a:t>
            </a:r>
            <a:r>
              <a:rPr sz="2800" spc="-4" dirty="0" smtClean="0">
                <a:latin typeface="Calibri"/>
                <a:cs typeface="Calibri"/>
              </a:rPr>
              <a:t>g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-50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25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g</a:t>
            </a:r>
            <a:r>
              <a:rPr sz="2800" spc="-9" dirty="0" smtClean="0">
                <a:latin typeface="Calibri"/>
                <a:cs typeface="Calibri"/>
              </a:rPr>
              <a:t> m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4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du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un</a:t>
            </a:r>
            <a:r>
              <a:rPr sz="2800" spc="34" dirty="0" smtClean="0">
                <a:latin typeface="Calibri"/>
                <a:cs typeface="Calibri"/>
              </a:rPr>
              <a:t>g</a:t>
            </a:r>
            <a:r>
              <a:rPr sz="2800" spc="0" dirty="0" smtClean="0">
                <a:latin typeface="Calibri"/>
                <a:cs typeface="Calibri"/>
              </a:rPr>
              <a:t>,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72430" y="1774850"/>
            <a:ext cx="2742204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g</a:t>
            </a:r>
            <a:r>
              <a:rPr sz="4200" spc="-14" baseline="2925" dirty="0" smtClean="0">
                <a:latin typeface="Calibri"/>
                <a:cs typeface="Calibri"/>
              </a:rPr>
              <a:t>u</a:t>
            </a:r>
            <a:r>
              <a:rPr sz="4200" spc="-9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14" baseline="2925" dirty="0" smtClean="0">
                <a:latin typeface="Calibri"/>
                <a:cs typeface="Calibri"/>
              </a:rPr>
              <a:t> 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-29" baseline="2925" dirty="0" smtClean="0">
                <a:latin typeface="Calibri"/>
                <a:cs typeface="Calibri"/>
              </a:rPr>
              <a:t>e</a:t>
            </a:r>
            <a:r>
              <a:rPr sz="4200" spc="0" baseline="2925" dirty="0" smtClean="0">
                <a:latin typeface="Calibri"/>
                <a:cs typeface="Calibri"/>
              </a:rPr>
              <a:t>wuj</a:t>
            </a:r>
            <a:r>
              <a:rPr sz="4200" spc="-19" baseline="2925" dirty="0" smtClean="0">
                <a:latin typeface="Calibri"/>
                <a:cs typeface="Calibri"/>
              </a:rPr>
              <a:t>u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-50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PEMBERDAYAAN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038600"/>
          </a:xfrm>
          <a:ln>
            <a:solidFill>
              <a:srgbClr val="FFFF00"/>
            </a:solidFill>
          </a:ln>
        </p:spPr>
        <p:txBody>
          <a:bodyPr>
            <a:normAutofit/>
          </a:bodyPr>
          <a:lstStyle/>
          <a:p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memfasilitasi</a:t>
            </a:r>
            <a:r>
              <a:rPr lang="en-US" dirty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/</a:t>
            </a:r>
            <a:r>
              <a:rPr lang="en-US" dirty="0" err="1" smtClean="0"/>
              <a:t>klien</a:t>
            </a:r>
            <a:r>
              <a:rPr lang="en-US" dirty="0" smtClean="0"/>
              <a:t>/ </a:t>
            </a:r>
            <a:r>
              <a:rPr lang="en-US" dirty="0" err="1" smtClean="0"/>
              <a:t>masysarakat</a:t>
            </a:r>
            <a:r>
              <a:rPr lang="en-US" dirty="0" smtClean="0"/>
              <a:t> 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kemauan</a:t>
            </a:r>
            <a:r>
              <a:rPr lang="en-US" dirty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kesehatan</a:t>
            </a:r>
            <a:r>
              <a:rPr lang="en-US" dirty="0"/>
              <a:t> yang </a:t>
            </a:r>
            <a:r>
              <a:rPr lang="en-US" dirty="0" err="1"/>
              <a:t>dihadapinya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pemberdayaan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 smtClean="0"/>
              <a:t>tcrhadap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/ </a:t>
            </a:r>
            <a:r>
              <a:rPr lang="en-US" dirty="0" err="1" smtClean="0"/>
              <a:t>klien</a:t>
            </a:r>
            <a:r>
              <a:rPr lang="en-US" dirty="0" smtClean="0"/>
              <a:t>/ </a:t>
            </a:r>
            <a:r>
              <a:rPr lang="en-US" dirty="0" err="1" smtClean="0"/>
              <a:t>masyarakat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297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750"/>
              </a:lnSpc>
              <a:spcBef>
                <a:spcPts val="34"/>
              </a:spcBef>
            </a:pPr>
            <a:endParaRPr sz="750" dirty="0"/>
          </a:p>
          <a:p>
            <a:pPr marL="774496" marR="509578" indent="-225552">
              <a:lnSpc>
                <a:spcPct val="99995"/>
              </a:lnSpc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269" dirty="0" smtClean="0">
                <a:latin typeface="Arial"/>
                <a:cs typeface="Arial"/>
              </a:rPr>
              <a:t> </a:t>
            </a:r>
            <a:r>
              <a:rPr sz="2400" spc="-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s</a:t>
            </a:r>
            <a:r>
              <a:rPr sz="2400" spc="4" dirty="0" err="1" smtClean="0">
                <a:latin typeface="Calibri"/>
                <a:cs typeface="Calibri"/>
              </a:rPr>
              <a:t>u</a:t>
            </a:r>
            <a:r>
              <a:rPr sz="2400" spc="0" dirty="0" err="1" smtClean="0">
                <a:latin typeface="Calibri"/>
                <a:cs typeface="Calibri"/>
              </a:rPr>
              <a:t>asa</a:t>
            </a:r>
            <a:r>
              <a:rPr sz="2400" spc="4" dirty="0" err="1" smtClean="0">
                <a:latin typeface="Calibri"/>
                <a:cs typeface="Calibri"/>
              </a:rPr>
              <a:t>n</a:t>
            </a:r>
            <a:r>
              <a:rPr sz="2400" spc="0" dirty="0" err="1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lang="en-US" sz="2400" spc="-29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up</a:t>
            </a:r>
            <a:r>
              <a:rPr sz="2400" spc="-44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 </a:t>
            </a:r>
            <a:r>
              <a:rPr sz="2400" spc="9" dirty="0" smtClean="0">
                <a:latin typeface="Calibri"/>
                <a:cs typeface="Calibri"/>
              </a:rPr>
              <a:t>ut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-4" dirty="0" smtClean="0">
                <a:latin typeface="Calibri"/>
                <a:cs typeface="Calibri"/>
              </a:rPr>
              <a:t>c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asa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o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4" dirty="0" smtClean="0">
                <a:latin typeface="Calibri"/>
                <a:cs typeface="Calibri"/>
              </a:rPr>
              <a:t>du</a:t>
            </a:r>
            <a:r>
              <a:rPr sz="2400" spc="0" dirty="0" smtClean="0">
                <a:latin typeface="Calibri"/>
                <a:cs typeface="Calibri"/>
              </a:rPr>
              <a:t>sif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utk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9" dirty="0" smtClean="0">
                <a:latin typeface="Calibri"/>
                <a:cs typeface="Calibri"/>
              </a:rPr>
              <a:t>un</a:t>
            </a:r>
            <a:r>
              <a:rPr sz="2400" spc="0" dirty="0" smtClean="0">
                <a:latin typeface="Calibri"/>
                <a:cs typeface="Calibri"/>
              </a:rPr>
              <a:t>ja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7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9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</a:t>
            </a:r>
            <a:r>
              <a:rPr sz="2400" spc="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44" dirty="0" smtClean="0">
                <a:latin typeface="Calibri"/>
                <a:cs typeface="Calibri"/>
              </a:rPr>
              <a:t>s</a:t>
            </a:r>
            <a:r>
              <a:rPr sz="2400" spc="-54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0" dirty="0" smtClean="0">
                <a:latin typeface="Calibri"/>
                <a:cs typeface="Calibri"/>
              </a:rPr>
              <a:t>.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14" dirty="0" smtClean="0">
                <a:latin typeface="Calibri"/>
                <a:cs typeface="Calibri"/>
              </a:rPr>
              <a:t>r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4" dirty="0" smtClean="0">
                <a:latin typeface="Calibri"/>
                <a:cs typeface="Calibri"/>
              </a:rPr>
              <a:t>o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4" dirty="0" smtClean="0">
                <a:latin typeface="Calibri"/>
                <a:cs typeface="Calibri"/>
              </a:rPr>
              <a:t>o</a:t>
            </a:r>
            <a:r>
              <a:rPr sz="2400" spc="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 mela</a:t>
            </a:r>
            <a:r>
              <a:rPr sz="2400" spc="-29" dirty="0" smtClean="0">
                <a:latin typeface="Calibri"/>
                <a:cs typeface="Calibri"/>
              </a:rPr>
              <a:t>k</a:t>
            </a:r>
            <a:r>
              <a:rPr sz="2400" spc="4" dirty="0" smtClean="0">
                <a:latin typeface="Calibri"/>
                <a:cs typeface="Calibri"/>
              </a:rPr>
              <a:t>u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p</a:t>
            </a:r>
            <a:r>
              <a:rPr sz="2400" spc="0" dirty="0" smtClean="0">
                <a:latin typeface="Calibri"/>
                <a:cs typeface="Calibri"/>
              </a:rPr>
              <a:t>erila</a:t>
            </a:r>
            <a:r>
              <a:rPr sz="2400" spc="-25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u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du</a:t>
            </a:r>
            <a:r>
              <a:rPr sz="2400" spc="0" dirty="0" smtClean="0">
                <a:latin typeface="Calibri"/>
                <a:cs typeface="Calibri"/>
              </a:rPr>
              <a:t>p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sih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&amp; </a:t>
            </a:r>
            <a:r>
              <a:rPr sz="2400" spc="0" dirty="0" err="1" smtClean="0">
                <a:latin typeface="Calibri"/>
                <a:cs typeface="Calibri"/>
              </a:rPr>
              <a:t>se</a:t>
            </a:r>
            <a:r>
              <a:rPr sz="2400" spc="9" dirty="0" err="1" smtClean="0">
                <a:latin typeface="Calibri"/>
                <a:cs typeface="Calibri"/>
              </a:rPr>
              <a:t>h</a:t>
            </a:r>
            <a:r>
              <a:rPr sz="2400" spc="-19" dirty="0" err="1" smtClean="0">
                <a:latin typeface="Calibri"/>
                <a:cs typeface="Calibri"/>
              </a:rPr>
              <a:t>a</a:t>
            </a:r>
            <a:r>
              <a:rPr sz="2400" spc="0" dirty="0" err="1" smtClean="0">
                <a:latin typeface="Calibri"/>
                <a:cs typeface="Calibri"/>
              </a:rPr>
              <a:t>t</a:t>
            </a:r>
            <a:endParaRPr lang="en-US" sz="2400" spc="0" dirty="0" smtClean="0">
              <a:latin typeface="Calibri"/>
              <a:cs typeface="Calibri"/>
            </a:endParaRPr>
          </a:p>
          <a:p>
            <a:pPr marL="774496" marR="509578" indent="-225552">
              <a:lnSpc>
                <a:spcPct val="99995"/>
              </a:lnSpc>
            </a:pPr>
            <a:endParaRPr sz="2400" dirty="0">
              <a:latin typeface="Calibri"/>
              <a:cs typeface="Calibri"/>
            </a:endParaRPr>
          </a:p>
          <a:p>
            <a:pPr marL="774496" marR="869340" indent="-225552">
              <a:lnSpc>
                <a:spcPct val="100097"/>
              </a:lnSpc>
              <a:spcBef>
                <a:spcPts val="573"/>
              </a:spcBef>
            </a:pPr>
            <a:r>
              <a:rPr sz="2400" spc="0" dirty="0" smtClean="0">
                <a:latin typeface="Arial"/>
                <a:cs typeface="Arial"/>
              </a:rPr>
              <a:t>•</a:t>
            </a:r>
            <a:r>
              <a:rPr sz="2400" spc="26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Ge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err="1" smtClean="0">
                <a:latin typeface="Calibri"/>
                <a:cs typeface="Calibri"/>
              </a:rPr>
              <a:t>ma</a:t>
            </a:r>
            <a:r>
              <a:rPr sz="2400" spc="-44" dirty="0" err="1" smtClean="0">
                <a:latin typeface="Calibri"/>
                <a:cs typeface="Calibri"/>
              </a:rPr>
              <a:t>s</a:t>
            </a:r>
            <a:r>
              <a:rPr sz="2400" spc="-54" dirty="0" err="1" smtClean="0">
                <a:latin typeface="Calibri"/>
                <a:cs typeface="Calibri"/>
              </a:rPr>
              <a:t>y</a:t>
            </a:r>
            <a:r>
              <a:rPr sz="2400" spc="0" dirty="0" err="1" smtClean="0">
                <a:latin typeface="Calibri"/>
                <a:cs typeface="Calibri"/>
              </a:rPr>
              <a:t>a</a:t>
            </a:r>
            <a:r>
              <a:rPr sz="2400" spc="-39" dirty="0" err="1" smtClean="0">
                <a:latin typeface="Calibri"/>
                <a:cs typeface="Calibri"/>
              </a:rPr>
              <a:t>r</a:t>
            </a:r>
            <a:r>
              <a:rPr sz="2400" spc="0" dirty="0" err="1" smtClean="0">
                <a:latin typeface="Calibri"/>
                <a:cs typeface="Calibri"/>
              </a:rPr>
              <a:t>a</a:t>
            </a:r>
            <a:r>
              <a:rPr sz="2400" spc="-54" dirty="0" err="1" smtClean="0">
                <a:latin typeface="Calibri"/>
                <a:cs typeface="Calibri"/>
              </a:rPr>
              <a:t>k</a:t>
            </a:r>
            <a:r>
              <a:rPr sz="2400" spc="-19" dirty="0" err="1" smtClean="0">
                <a:latin typeface="Calibri"/>
                <a:cs typeface="Calibri"/>
              </a:rPr>
              <a:t>a</a:t>
            </a:r>
            <a:r>
              <a:rPr sz="2400" spc="0" dirty="0" err="1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 </a:t>
            </a:r>
            <a:r>
              <a:rPr lang="en-US" sz="2400" spc="9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-25" dirty="0" smtClean="0">
                <a:latin typeface="Calibri"/>
                <a:cs typeface="Calibri"/>
              </a:rPr>
              <a:t>s</a:t>
            </a:r>
            <a:r>
              <a:rPr sz="2400" spc="14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r>
              <a:rPr sz="2400" spc="-4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up</a:t>
            </a:r>
            <a:r>
              <a:rPr sz="2400" spc="-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/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p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4" dirty="0" smtClean="0">
                <a:latin typeface="Calibri"/>
                <a:cs typeface="Calibri"/>
              </a:rPr>
              <a:t>o</a:t>
            </a:r>
            <a:r>
              <a:rPr sz="2400" spc="0" dirty="0" smtClean="0">
                <a:latin typeface="Calibri"/>
                <a:cs typeface="Calibri"/>
              </a:rPr>
              <a:t>ses</a:t>
            </a:r>
            <a:r>
              <a:rPr sz="2400" spc="-4" dirty="0" smtClean="0">
                <a:latin typeface="Calibri"/>
                <a:cs typeface="Calibri"/>
              </a:rPr>
              <a:t> </a:t>
            </a:r>
            <a:r>
              <a:rPr sz="2400" spc="9" dirty="0" smtClean="0">
                <a:latin typeface="Calibri"/>
                <a:cs typeface="Calibri"/>
              </a:rPr>
              <a:t>ut</a:t>
            </a:r>
            <a:r>
              <a:rPr sz="2400" spc="0" dirty="0" smtClean="0">
                <a:latin typeface="Calibri"/>
                <a:cs typeface="Calibri"/>
              </a:rPr>
              <a:t>k</a:t>
            </a:r>
            <a:r>
              <a:rPr sz="2400" spc="-25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am</a:t>
            </a:r>
            <a:r>
              <a:rPr sz="2400" spc="14" dirty="0" smtClean="0">
                <a:latin typeface="Calibri"/>
                <a:cs typeface="Calibri"/>
              </a:rPr>
              <a:t>b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esa</a:t>
            </a:r>
            <a:r>
              <a:rPr sz="2400" spc="14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19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9" dirty="0" smtClean="0">
                <a:latin typeface="Calibri"/>
                <a:cs typeface="Calibri"/>
              </a:rPr>
              <a:t> d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24" dirty="0" smtClean="0">
                <a:latin typeface="Calibri"/>
                <a:cs typeface="Calibri"/>
              </a:rPr>
              <a:t>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4" dirty="0" smtClean="0">
                <a:latin typeface="Calibri"/>
                <a:cs typeface="Calibri"/>
              </a:rPr>
              <a:t>m</a:t>
            </a:r>
            <a:r>
              <a:rPr sz="2400" spc="0" dirty="0" smtClean="0">
                <a:latin typeface="Calibri"/>
                <a:cs typeface="Calibri"/>
              </a:rPr>
              <a:t>am</a:t>
            </a:r>
            <a:r>
              <a:rPr sz="2400" spc="14" dirty="0" smtClean="0">
                <a:latin typeface="Calibri"/>
                <a:cs typeface="Calibri"/>
              </a:rPr>
              <a:t>p</a:t>
            </a:r>
            <a:r>
              <a:rPr sz="2400" spc="9" dirty="0" smtClean="0">
                <a:latin typeface="Calibri"/>
                <a:cs typeface="Calibri"/>
              </a:rPr>
              <a:t>u</a:t>
            </a:r>
            <a:r>
              <a:rPr sz="2400" spc="0" dirty="0" smtClean="0">
                <a:latin typeface="Calibri"/>
                <a:cs typeface="Calibri"/>
              </a:rPr>
              <a:t>an</a:t>
            </a:r>
            <a:r>
              <a:rPr sz="2400" spc="-14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ma</a:t>
            </a:r>
            <a:r>
              <a:rPr sz="2400" spc="-44" dirty="0" smtClean="0">
                <a:latin typeface="Calibri"/>
                <a:cs typeface="Calibri"/>
              </a:rPr>
              <a:t>s</a:t>
            </a:r>
            <a:r>
              <a:rPr sz="2400" spc="-169" dirty="0" smtClean="0">
                <a:latin typeface="Calibri"/>
                <a:cs typeface="Calibri"/>
              </a:rPr>
              <a:t>y</a:t>
            </a:r>
            <a:r>
              <a:rPr sz="2400" spc="0" dirty="0" smtClean="0">
                <a:latin typeface="Calibri"/>
                <a:cs typeface="Calibri"/>
              </a:rPr>
              <a:t>. </a:t>
            </a:r>
            <a:r>
              <a:rPr sz="2400" spc="9" dirty="0" smtClean="0">
                <a:latin typeface="Calibri"/>
                <a:cs typeface="Calibri"/>
              </a:rPr>
              <a:t>d</a:t>
            </a:r>
            <a:r>
              <a:rPr sz="2400" spc="0" dirty="0" smtClean="0">
                <a:latin typeface="Calibri"/>
                <a:cs typeface="Calibri"/>
              </a:rPr>
              <a:t>lm</a:t>
            </a:r>
            <a:r>
              <a:rPr sz="2400" spc="-2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-25" dirty="0" smtClean="0">
                <a:latin typeface="Calibri"/>
                <a:cs typeface="Calibri"/>
              </a:rPr>
              <a:t>g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al</a:t>
            </a:r>
            <a:r>
              <a:rPr sz="2400" spc="1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, 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-50" dirty="0" smtClean="0">
                <a:latin typeface="Calibri"/>
                <a:cs typeface="Calibri"/>
              </a:rPr>
              <a:t>g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t</a:t>
            </a:r>
            <a:r>
              <a:rPr sz="2400" spc="0" dirty="0" smtClean="0">
                <a:latin typeface="Calibri"/>
                <a:cs typeface="Calibri"/>
              </a:rPr>
              <a:t>asi,</a:t>
            </a:r>
            <a:r>
              <a:rPr sz="2400" spc="-5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mem</a:t>
            </a:r>
            <a:r>
              <a:rPr sz="2400" spc="9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li</a:t>
            </a:r>
            <a:r>
              <a:rPr sz="2400" spc="9" dirty="0" smtClean="0">
                <a:latin typeface="Calibri"/>
                <a:cs typeface="Calibri"/>
              </a:rPr>
              <a:t>h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44" dirty="0" smtClean="0">
                <a:latin typeface="Calibri"/>
                <a:cs typeface="Calibri"/>
              </a:rPr>
              <a:t>r</a:t>
            </a:r>
            <a:r>
              <a:rPr sz="2400" spc="9" dirty="0" smtClean="0">
                <a:latin typeface="Calibri"/>
                <a:cs typeface="Calibri"/>
              </a:rPr>
              <a:t>a</a:t>
            </a:r>
            <a:r>
              <a:rPr sz="2400" spc="0" dirty="0" smtClean="0">
                <a:latin typeface="Calibri"/>
                <a:cs typeface="Calibri"/>
              </a:rPr>
              <a:t>,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meli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4" dirty="0" smtClean="0">
                <a:latin typeface="Calibri"/>
                <a:cs typeface="Calibri"/>
              </a:rPr>
              <a:t>dun</a:t>
            </a:r>
            <a:r>
              <a:rPr sz="2400" spc="0" dirty="0" smtClean="0">
                <a:latin typeface="Calibri"/>
                <a:cs typeface="Calibri"/>
              </a:rPr>
              <a:t>gi</a:t>
            </a:r>
            <a:r>
              <a:rPr sz="2400" spc="-50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&amp;</a:t>
            </a:r>
            <a:r>
              <a:rPr sz="2400" spc="-1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1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i</a:t>
            </a:r>
            <a:r>
              <a:rPr sz="2400" spc="4" dirty="0" smtClean="0">
                <a:latin typeface="Calibri"/>
                <a:cs typeface="Calibri"/>
              </a:rPr>
              <a:t>n</a:t>
            </a:r>
            <a:r>
              <a:rPr sz="2400" spc="0" dirty="0" smtClean="0">
                <a:latin typeface="Calibri"/>
                <a:cs typeface="Calibri"/>
              </a:rPr>
              <a:t>g</a:t>
            </a:r>
            <a:r>
              <a:rPr sz="2400" spc="-64" dirty="0" smtClean="0">
                <a:latin typeface="Calibri"/>
                <a:cs typeface="Calibri"/>
              </a:rPr>
              <a:t>k</a:t>
            </a:r>
            <a:r>
              <a:rPr sz="2400" spc="-19" dirty="0" smtClean="0">
                <a:latin typeface="Calibri"/>
                <a:cs typeface="Calibri"/>
              </a:rPr>
              <a:t>a</a:t>
            </a:r>
            <a:r>
              <a:rPr sz="2400" spc="9" dirty="0" smtClean="0">
                <a:latin typeface="Calibri"/>
                <a:cs typeface="Calibri"/>
              </a:rPr>
              <a:t>t</a:t>
            </a:r>
            <a:r>
              <a:rPr sz="2400" spc="-59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an </a:t>
            </a:r>
            <a:r>
              <a:rPr sz="2400" spc="-8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es</a:t>
            </a:r>
            <a:r>
              <a:rPr sz="2400" spc="4" dirty="0" smtClean="0">
                <a:latin typeface="Calibri"/>
                <a:cs typeface="Calibri"/>
              </a:rPr>
              <a:t>e</a:t>
            </a:r>
            <a:r>
              <a:rPr sz="2400" spc="0" dirty="0" smtClean="0">
                <a:latin typeface="Calibri"/>
                <a:cs typeface="Calibri"/>
              </a:rPr>
              <a:t>ja</a:t>
            </a:r>
            <a:r>
              <a:rPr sz="2400" spc="-9" dirty="0" smtClean="0">
                <a:latin typeface="Calibri"/>
                <a:cs typeface="Calibri"/>
              </a:rPr>
              <a:t>ht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3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aan</a:t>
            </a:r>
            <a:r>
              <a:rPr sz="2400" spc="-3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me</a:t>
            </a:r>
            <a:r>
              <a:rPr sz="2400" spc="-9" dirty="0" smtClean="0">
                <a:latin typeface="Calibri"/>
                <a:cs typeface="Calibri"/>
              </a:rPr>
              <a:t>r</a:t>
            </a:r>
            <a:r>
              <a:rPr sz="2400" spc="0" dirty="0" smtClean="0">
                <a:latin typeface="Calibri"/>
                <a:cs typeface="Calibri"/>
              </a:rPr>
              <a:t>e</a:t>
            </a:r>
            <a:r>
              <a:rPr sz="2400" spc="-54" dirty="0" smtClean="0">
                <a:latin typeface="Calibri"/>
                <a:cs typeface="Calibri"/>
              </a:rPr>
              <a:t>k</a:t>
            </a:r>
            <a:r>
              <a:rPr sz="2400" spc="0" dirty="0" smtClean="0">
                <a:latin typeface="Calibri"/>
                <a:cs typeface="Calibri"/>
              </a:rPr>
              <a:t>a</a:t>
            </a:r>
            <a:r>
              <a:rPr sz="2400" spc="-9" dirty="0" smtClean="0">
                <a:latin typeface="Calibri"/>
                <a:cs typeface="Calibri"/>
              </a:rPr>
              <a:t> </a:t>
            </a:r>
            <a:r>
              <a:rPr sz="2400" spc="0" dirty="0" smtClean="0">
                <a:latin typeface="Calibri"/>
                <a:cs typeface="Calibri"/>
              </a:rPr>
              <a:t>se</a:t>
            </a:r>
            <a:r>
              <a:rPr sz="2400" spc="9" dirty="0" smtClean="0">
                <a:latin typeface="Calibri"/>
                <a:cs typeface="Calibri"/>
              </a:rPr>
              <a:t>nd</a:t>
            </a:r>
            <a:r>
              <a:rPr sz="2400" spc="0" dirty="0" smtClean="0">
                <a:latin typeface="Calibri"/>
                <a:cs typeface="Calibri"/>
              </a:rPr>
              <a:t>ir</a:t>
            </a:r>
            <a:r>
              <a:rPr sz="2400" spc="14" dirty="0" smtClean="0">
                <a:latin typeface="Calibri"/>
                <a:cs typeface="Calibri"/>
              </a:rPr>
              <a:t>i</a:t>
            </a:r>
            <a:r>
              <a:rPr sz="2400" spc="0" dirty="0" smtClean="0">
                <a:latin typeface="Calibri"/>
                <a:cs typeface="Calibri"/>
              </a:rPr>
              <a:t>.</a:t>
            </a:r>
            <a:endParaRPr sz="2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1143000"/>
            <a:ext cx="7862896" cy="19006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90"/>
              </a:lnSpc>
              <a:spcBef>
                <a:spcPts val="134"/>
              </a:spcBef>
            </a:pPr>
            <a:r>
              <a:rPr sz="3600" spc="0" baseline="2415" dirty="0" smtClean="0">
                <a:latin typeface="Arial"/>
                <a:cs typeface="Arial"/>
              </a:rPr>
              <a:t>•</a:t>
            </a:r>
            <a:r>
              <a:rPr sz="3600" spc="269" baseline="2415" dirty="0" smtClean="0">
                <a:latin typeface="Arial"/>
                <a:cs typeface="Arial"/>
              </a:rPr>
              <a:t> 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9" baseline="2275" dirty="0" smtClean="0">
                <a:latin typeface="Calibri"/>
                <a:cs typeface="Calibri"/>
              </a:rPr>
              <a:t>d</a:t>
            </a:r>
            <a:r>
              <a:rPr sz="3600" spc="-29" baseline="2275" dirty="0" smtClean="0">
                <a:latin typeface="Calibri"/>
                <a:cs typeface="Calibri"/>
              </a:rPr>
              <a:t>v</a:t>
            </a:r>
            <a:r>
              <a:rPr sz="3600" spc="0" baseline="2275" dirty="0" smtClean="0">
                <a:latin typeface="Calibri"/>
                <a:cs typeface="Calibri"/>
              </a:rPr>
              <a:t>o</a:t>
            </a:r>
            <a:r>
              <a:rPr sz="3600" spc="-54" baseline="2275" dirty="0" smtClean="0">
                <a:latin typeface="Calibri"/>
                <a:cs typeface="Calibri"/>
              </a:rPr>
              <a:t>k</a:t>
            </a:r>
            <a:r>
              <a:rPr sz="3600" spc="0" baseline="2275" dirty="0" smtClean="0">
                <a:latin typeface="Calibri"/>
                <a:cs typeface="Calibri"/>
              </a:rPr>
              <a:t>asi</a:t>
            </a:r>
            <a:r>
              <a:rPr sz="3600" spc="-34" baseline="2275" dirty="0" smtClean="0">
                <a:latin typeface="Calibri"/>
                <a:cs typeface="Calibri"/>
              </a:rPr>
              <a:t> </a:t>
            </a:r>
            <a:r>
              <a:rPr sz="3600" spc="-84" baseline="2275" dirty="0" err="1" smtClean="0">
                <a:latin typeface="Calibri"/>
                <a:cs typeface="Calibri"/>
              </a:rPr>
              <a:t>k</a:t>
            </a:r>
            <a:r>
              <a:rPr sz="3600" spc="0" baseline="2275" dirty="0" err="1" smtClean="0">
                <a:latin typeface="Calibri"/>
                <a:cs typeface="Calibri"/>
              </a:rPr>
              <a:t>ese</a:t>
            </a:r>
            <a:r>
              <a:rPr sz="3600" spc="14" baseline="2275" dirty="0" err="1" smtClean="0">
                <a:latin typeface="Calibri"/>
                <a:cs typeface="Calibri"/>
              </a:rPr>
              <a:t>h</a:t>
            </a:r>
            <a:r>
              <a:rPr sz="3600" spc="-19" baseline="2275" dirty="0" err="1" smtClean="0">
                <a:latin typeface="Calibri"/>
                <a:cs typeface="Calibri"/>
              </a:rPr>
              <a:t>a</a:t>
            </a:r>
            <a:r>
              <a:rPr sz="3600" spc="-9" baseline="2275" dirty="0" err="1" smtClean="0">
                <a:latin typeface="Calibri"/>
                <a:cs typeface="Calibri"/>
              </a:rPr>
              <a:t>t</a:t>
            </a:r>
            <a:r>
              <a:rPr sz="3600" spc="0" baseline="2275" dirty="0" err="1" smtClean="0">
                <a:latin typeface="Calibri"/>
                <a:cs typeface="Calibri"/>
              </a:rPr>
              <a:t>an</a:t>
            </a:r>
            <a:r>
              <a:rPr sz="3600" spc="-24" baseline="2275" dirty="0" smtClean="0">
                <a:latin typeface="Calibri"/>
                <a:cs typeface="Calibri"/>
              </a:rPr>
              <a:t> </a:t>
            </a:r>
            <a:r>
              <a:rPr lang="en-US" sz="3600" spc="-24" baseline="2275" dirty="0" smtClean="0">
                <a:latin typeface="Calibri"/>
                <a:cs typeface="Calibri"/>
                <a:sym typeface="Wingdings" pitchFamily="2" charset="2"/>
              </a:rPr>
              <a:t></a:t>
            </a:r>
            <a:r>
              <a:rPr sz="3600" spc="-34" baseline="2275" dirty="0" smtClean="0">
                <a:latin typeface="Calibri"/>
                <a:cs typeface="Calibri"/>
              </a:rPr>
              <a:t> </a:t>
            </a:r>
            <a:r>
              <a:rPr sz="3600" spc="4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9" baseline="2275" dirty="0" smtClean="0">
                <a:latin typeface="Calibri"/>
                <a:cs typeface="Calibri"/>
              </a:rPr>
              <a:t>n</a:t>
            </a:r>
            <a:r>
              <a:rPr sz="3600" spc="4" baseline="2275" dirty="0" smtClean="0">
                <a:latin typeface="Calibri"/>
                <a:cs typeface="Calibri"/>
              </a:rPr>
              <a:t>d</a:t>
            </a:r>
            <a:r>
              <a:rPr sz="3600" spc="0" baseline="2275" dirty="0" smtClean="0">
                <a:latin typeface="Calibri"/>
                <a:cs typeface="Calibri"/>
              </a:rPr>
              <a:t>e</a:t>
            </a:r>
            <a:r>
              <a:rPr sz="3600" spc="-54" baseline="2275" dirty="0" smtClean="0">
                <a:latin typeface="Calibri"/>
                <a:cs typeface="Calibri"/>
              </a:rPr>
              <a:t>k</a:t>
            </a:r>
            <a:r>
              <a:rPr sz="3600" spc="-19" baseline="2275" dirty="0" smtClean="0">
                <a:latin typeface="Calibri"/>
                <a:cs typeface="Calibri"/>
              </a:rPr>
              <a:t>a</a:t>
            </a:r>
            <a:r>
              <a:rPr sz="3600" spc="-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-14" baseline="2275" dirty="0" smtClean="0">
                <a:latin typeface="Calibri"/>
                <a:cs typeface="Calibri"/>
              </a:rPr>
              <a:t> </a:t>
            </a:r>
            <a:r>
              <a:rPr sz="3600" spc="-9" baseline="2275" dirty="0" smtClean="0">
                <a:latin typeface="Calibri"/>
                <a:cs typeface="Calibri"/>
              </a:rPr>
              <a:t>k</a:t>
            </a:r>
            <a:r>
              <a:rPr sz="3600" spc="4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d </a:t>
            </a:r>
            <a:r>
              <a:rPr sz="3600" spc="4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44" baseline="2275" dirty="0" smtClean="0">
                <a:latin typeface="Calibri"/>
                <a:cs typeface="Calibri"/>
              </a:rPr>
              <a:t>r</a:t>
            </a:r>
            <a:r>
              <a:rPr sz="3600" spc="0" baseline="2275" dirty="0" smtClean="0">
                <a:latin typeface="Calibri"/>
                <a:cs typeface="Calibri"/>
              </a:rPr>
              <a:t>a</a:t>
            </a:r>
            <a:r>
              <a:rPr sz="3600" spc="-34" baseline="2275" dirty="0" smtClean="0">
                <a:latin typeface="Calibri"/>
                <a:cs typeface="Calibri"/>
              </a:rPr>
              <a:t> </a:t>
            </a:r>
            <a:r>
              <a:rPr sz="3600" spc="4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im</a:t>
            </a:r>
            <a:r>
              <a:rPr sz="3600" spc="9" baseline="2275" dirty="0" smtClean="0">
                <a:latin typeface="Calibri"/>
                <a:cs typeface="Calibri"/>
              </a:rPr>
              <a:t>p</a:t>
            </a:r>
            <a:r>
              <a:rPr sz="3600" spc="0" baseline="2275" dirty="0" smtClean="0">
                <a:latin typeface="Calibri"/>
                <a:cs typeface="Calibri"/>
              </a:rPr>
              <a:t>i</a:t>
            </a:r>
            <a:r>
              <a:rPr sz="3600" spc="4" baseline="2275" dirty="0" smtClean="0">
                <a:latin typeface="Calibri"/>
                <a:cs typeface="Calibri"/>
              </a:rPr>
              <a:t>n</a:t>
            </a:r>
            <a:r>
              <a:rPr sz="3600" spc="0" baseline="2275" dirty="0" smtClean="0">
                <a:latin typeface="Calibri"/>
                <a:cs typeface="Calibri"/>
              </a:rPr>
              <a:t>an</a:t>
            </a:r>
            <a:r>
              <a:rPr sz="3600" spc="-9" baseline="2275" dirty="0" smtClean="0">
                <a:latin typeface="Calibri"/>
                <a:cs typeface="Calibri"/>
              </a:rPr>
              <a:t> </a:t>
            </a:r>
            <a:r>
              <a:rPr sz="3600" spc="-19" baseline="2275" dirty="0" smtClean="0">
                <a:latin typeface="Calibri"/>
                <a:cs typeface="Calibri"/>
              </a:rPr>
              <a:t>a</a:t>
            </a:r>
            <a:r>
              <a:rPr sz="3600" spc="-9" baseline="2275" dirty="0" smtClean="0">
                <a:latin typeface="Calibri"/>
                <a:cs typeface="Calibri"/>
              </a:rPr>
              <a:t>t</a:t>
            </a:r>
            <a:r>
              <a:rPr sz="3600" spc="0" baseline="2275" dirty="0" smtClean="0">
                <a:latin typeface="Calibri"/>
                <a:cs typeface="Calibri"/>
              </a:rPr>
              <a:t>au</a:t>
            </a:r>
            <a:endParaRPr sz="2400" dirty="0">
              <a:latin typeface="Calibri"/>
              <a:cs typeface="Calibri"/>
            </a:endParaRPr>
          </a:p>
          <a:p>
            <a:pPr marL="238252" marR="48526">
              <a:lnSpc>
                <a:spcPts val="2880"/>
              </a:lnSpc>
              <a:spcBef>
                <a:spcPts val="9"/>
              </a:spcBef>
            </a:pPr>
            <a:r>
              <a:rPr sz="3600" spc="9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n</a:t>
            </a:r>
            <a:r>
              <a:rPr sz="3600" spc="-50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am</a:t>
            </a:r>
            <a:r>
              <a:rPr sz="3600" spc="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il</a:t>
            </a:r>
            <a:r>
              <a:rPr sz="3600" spc="-49" baseline="1137" dirty="0" smtClean="0">
                <a:latin typeface="Calibri"/>
                <a:cs typeface="Calibri"/>
              </a:rPr>
              <a:t> </a:t>
            </a: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</a:t>
            </a:r>
            <a:r>
              <a:rPr sz="3600" spc="14" baseline="1137" dirty="0" smtClean="0">
                <a:latin typeface="Calibri"/>
                <a:cs typeface="Calibri"/>
              </a:rPr>
              <a:t>p</a:t>
            </a:r>
            <a:r>
              <a:rPr sz="3600" spc="9" baseline="1137" dirty="0" smtClean="0">
                <a:latin typeface="Calibri"/>
                <a:cs typeface="Calibri"/>
              </a:rPr>
              <a:t>utu</a:t>
            </a:r>
            <a:r>
              <a:rPr sz="3600" spc="0" baseline="1137" dirty="0" smtClean="0">
                <a:latin typeface="Calibri"/>
                <a:cs typeface="Calibri"/>
              </a:rPr>
              <a:t>san</a:t>
            </a:r>
            <a:r>
              <a:rPr sz="3600" spc="-34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44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ar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p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0" baseline="1137" dirty="0" smtClean="0">
                <a:latin typeface="Calibri"/>
                <a:cs typeface="Calibri"/>
              </a:rPr>
              <a:t>t</a:t>
            </a:r>
            <a:r>
              <a:rPr sz="3600" spc="-19" baseline="1137" dirty="0" smtClean="0">
                <a:latin typeface="Calibri"/>
                <a:cs typeface="Calibri"/>
              </a:rPr>
              <a:t> </a:t>
            </a:r>
            <a:r>
              <a:rPr sz="3600" spc="0" baseline="1137" dirty="0" smtClean="0">
                <a:latin typeface="Calibri"/>
                <a:cs typeface="Calibri"/>
              </a:rPr>
              <a:t>me</a:t>
            </a:r>
            <a:r>
              <a:rPr sz="3600" spc="9" baseline="1137" dirty="0" smtClean="0">
                <a:latin typeface="Calibri"/>
                <a:cs typeface="Calibri"/>
              </a:rPr>
              <a:t>mb</a:t>
            </a:r>
            <a:r>
              <a:rPr sz="3600" spc="0" baseline="1137" dirty="0" smtClean="0">
                <a:latin typeface="Calibri"/>
                <a:cs typeface="Calibri"/>
              </a:rPr>
              <a:t>eri</a:t>
            </a:r>
            <a:r>
              <a:rPr sz="3600" spc="-50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-14" baseline="1137" dirty="0" smtClean="0">
                <a:latin typeface="Calibri"/>
                <a:cs typeface="Calibri"/>
              </a:rPr>
              <a:t> </a:t>
            </a:r>
            <a:r>
              <a:rPr sz="3600" spc="9" baseline="1137" dirty="0" smtClean="0">
                <a:latin typeface="Calibri"/>
                <a:cs typeface="Calibri"/>
              </a:rPr>
              <a:t>du</a:t>
            </a:r>
            <a:r>
              <a:rPr sz="3600" spc="-34" baseline="1137" dirty="0" smtClean="0">
                <a:latin typeface="Calibri"/>
                <a:cs typeface="Calibri"/>
              </a:rPr>
              <a:t>k</a:t>
            </a:r>
            <a:r>
              <a:rPr sz="3600" spc="9" baseline="1137" dirty="0" smtClean="0">
                <a:latin typeface="Calibri"/>
                <a:cs typeface="Calibri"/>
              </a:rPr>
              <a:t>un</a:t>
            </a:r>
            <a:r>
              <a:rPr sz="3600" spc="-50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  <a:p>
            <a:pPr marL="238252" marR="48526">
              <a:lnSpc>
                <a:spcPts val="2885"/>
              </a:lnSpc>
              <a:spcBef>
                <a:spcPts val="0"/>
              </a:spcBef>
            </a:pP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em</a:t>
            </a:r>
            <a:r>
              <a:rPr sz="3600" spc="14" baseline="1137" dirty="0" smtClean="0">
                <a:latin typeface="Calibri"/>
                <a:cs typeface="Calibri"/>
              </a:rPr>
              <a:t>u</a:t>
            </a:r>
            <a:r>
              <a:rPr sz="3600" spc="4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h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1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,</a:t>
            </a:r>
            <a:r>
              <a:rPr sz="3600" spc="-84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erli</a:t>
            </a:r>
            <a:r>
              <a:rPr sz="3600" spc="14" baseline="1137" dirty="0" smtClean="0">
                <a:latin typeface="Calibri"/>
                <a:cs typeface="Calibri"/>
              </a:rPr>
              <a:t>n</a:t>
            </a:r>
            <a:r>
              <a:rPr sz="3600" spc="4" baseline="1137" dirty="0" smtClean="0">
                <a:latin typeface="Calibri"/>
                <a:cs typeface="Calibri"/>
              </a:rPr>
              <a:t>dun</a:t>
            </a:r>
            <a:r>
              <a:rPr sz="3600" spc="-50" baseline="1137" dirty="0" smtClean="0">
                <a:latin typeface="Calibri"/>
                <a:cs typeface="Calibri"/>
              </a:rPr>
              <a:t>g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r>
              <a:rPr sz="3600" spc="-29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d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up</a:t>
            </a:r>
            <a:r>
              <a:rPr sz="3600" spc="-44" baseline="1137" dirty="0" smtClean="0">
                <a:latin typeface="Calibri"/>
                <a:cs typeface="Calibri"/>
              </a:rPr>
              <a:t>a</a:t>
            </a:r>
            <a:r>
              <a:rPr sz="3600" spc="-54" baseline="1137" dirty="0" smtClean="0">
                <a:latin typeface="Calibri"/>
                <a:cs typeface="Calibri"/>
              </a:rPr>
              <a:t>y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-4" baseline="1137" dirty="0" smtClean="0">
                <a:latin typeface="Calibri"/>
                <a:cs typeface="Calibri"/>
              </a:rPr>
              <a:t> </a:t>
            </a:r>
            <a:r>
              <a:rPr sz="3600" spc="4" baseline="1137" dirty="0" smtClean="0">
                <a:latin typeface="Calibri"/>
                <a:cs typeface="Calibri"/>
              </a:rPr>
              <a:t>p</a:t>
            </a:r>
            <a:r>
              <a:rPr sz="3600" spc="0" baseline="1137" dirty="0" smtClean="0">
                <a:latin typeface="Calibri"/>
                <a:cs typeface="Calibri"/>
              </a:rPr>
              <a:t>em</a:t>
            </a:r>
            <a:r>
              <a:rPr sz="3600" spc="14" baseline="1137" dirty="0" smtClean="0">
                <a:latin typeface="Calibri"/>
                <a:cs typeface="Calibri"/>
              </a:rPr>
              <a:t>b</a:t>
            </a:r>
            <a:r>
              <a:rPr sz="3600" spc="0" baseline="1137" dirty="0" smtClean="0">
                <a:latin typeface="Calibri"/>
                <a:cs typeface="Calibri"/>
              </a:rPr>
              <a:t>a</a:t>
            </a:r>
            <a:r>
              <a:rPr sz="3600" spc="9" baseline="1137" dirty="0" smtClean="0">
                <a:latin typeface="Calibri"/>
                <a:cs typeface="Calibri"/>
              </a:rPr>
              <a:t>n</a:t>
            </a:r>
            <a:r>
              <a:rPr sz="3600" spc="0" baseline="1137" dirty="0" smtClean="0">
                <a:latin typeface="Calibri"/>
                <a:cs typeface="Calibri"/>
              </a:rPr>
              <a:t>g</a:t>
            </a:r>
            <a:r>
              <a:rPr sz="3600" spc="4" baseline="1137" dirty="0" smtClean="0">
                <a:latin typeface="Calibri"/>
                <a:cs typeface="Calibri"/>
              </a:rPr>
              <a:t>un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  <a:p>
            <a:pPr marL="238252" marR="48526">
              <a:lnSpc>
                <a:spcPts val="2880"/>
              </a:lnSpc>
            </a:pPr>
            <a:r>
              <a:rPr sz="3600" spc="-84" baseline="1137" dirty="0" smtClean="0">
                <a:latin typeface="Calibri"/>
                <a:cs typeface="Calibri"/>
              </a:rPr>
              <a:t>k</a:t>
            </a:r>
            <a:r>
              <a:rPr sz="3600" spc="0" baseline="1137" dirty="0" smtClean="0">
                <a:latin typeface="Calibri"/>
                <a:cs typeface="Calibri"/>
              </a:rPr>
              <a:t>es</a:t>
            </a:r>
            <a:r>
              <a:rPr sz="3600" spc="4" baseline="1137" dirty="0" smtClean="0">
                <a:latin typeface="Calibri"/>
                <a:cs typeface="Calibri"/>
              </a:rPr>
              <a:t>e</a:t>
            </a:r>
            <a:r>
              <a:rPr sz="3600" spc="9" baseline="1137" dirty="0" smtClean="0">
                <a:latin typeface="Calibri"/>
                <a:cs typeface="Calibri"/>
              </a:rPr>
              <a:t>h</a:t>
            </a:r>
            <a:r>
              <a:rPr sz="3600" spc="-19" baseline="1137" dirty="0" smtClean="0">
                <a:latin typeface="Calibri"/>
                <a:cs typeface="Calibri"/>
              </a:rPr>
              <a:t>a</a:t>
            </a:r>
            <a:r>
              <a:rPr sz="3600" spc="-9" baseline="1137" dirty="0" smtClean="0">
                <a:latin typeface="Calibri"/>
                <a:cs typeface="Calibri"/>
              </a:rPr>
              <a:t>t</a:t>
            </a:r>
            <a:r>
              <a:rPr sz="3600" spc="0" baseline="1137" dirty="0" smtClean="0">
                <a:latin typeface="Calibri"/>
                <a:cs typeface="Calibri"/>
              </a:rPr>
              <a:t>an</a:t>
            </a: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 txBox="1"/>
          <p:nvPr/>
        </p:nvSpPr>
        <p:spPr>
          <a:xfrm>
            <a:off x="0" y="3009011"/>
            <a:ext cx="9142095" cy="382600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600"/>
              </a:lnSpc>
              <a:spcBef>
                <a:spcPts val="31"/>
              </a:spcBef>
            </a:pPr>
            <a:endParaRPr sz="600"/>
          </a:p>
          <a:p>
            <a:pPr marL="893368" marR="792106" indent="-344423">
              <a:lnSpc>
                <a:spcPts val="3360"/>
              </a:lnSpc>
              <a:spcBef>
                <a:spcPts val="168"/>
              </a:spcBef>
              <a:tabLst>
                <a:tab pos="889000" algn="l"/>
              </a:tabLst>
            </a:pPr>
            <a:r>
              <a:rPr sz="2800" spc="0" dirty="0" smtClean="0">
                <a:latin typeface="Arial"/>
                <a:cs typeface="Arial"/>
              </a:rPr>
              <a:t>•	</a:t>
            </a:r>
            <a:r>
              <a:rPr sz="2800" spc="0" dirty="0" smtClean="0">
                <a:latin typeface="Calibri"/>
                <a:cs typeface="Calibri"/>
              </a:rPr>
              <a:t>M</a:t>
            </a:r>
            <a:r>
              <a:rPr sz="2800" spc="-9" dirty="0" smtClean="0">
                <a:latin typeface="Calibri"/>
                <a:cs typeface="Calibri"/>
              </a:rPr>
              <a:t>e</a:t>
            </a:r>
            <a:r>
              <a:rPr sz="2800" spc="0" dirty="0" smtClean="0">
                <a:latin typeface="Calibri"/>
                <a:cs typeface="Calibri"/>
              </a:rPr>
              <a:t>la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4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19" dirty="0" smtClean="0">
                <a:latin typeface="Calibri"/>
                <a:cs typeface="Calibri"/>
              </a:rPr>
              <a:t>n</a:t>
            </a:r>
            <a:r>
              <a:rPr sz="2800" spc="-9" dirty="0" smtClean="0">
                <a:latin typeface="Calibri"/>
                <a:cs typeface="Calibri"/>
              </a:rPr>
              <a:t>d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9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an &amp;</a:t>
            </a:r>
            <a:r>
              <a:rPr sz="2800" spc="19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el</a:t>
            </a:r>
            <a:r>
              <a:rPr sz="2800" spc="-29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ti</a:t>
            </a:r>
            <a:r>
              <a:rPr sz="2800" spc="-14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9" dirty="0" smtClean="0">
                <a:latin typeface="Calibri"/>
                <a:cs typeface="Calibri"/>
              </a:rPr>
              <a:t> </a:t>
            </a:r>
            <a:r>
              <a:rPr sz="2800" spc="0" dirty="0" smtClean="0">
                <a:latin typeface="Calibri"/>
                <a:cs typeface="Calibri"/>
              </a:rPr>
              <a:t>k</a:t>
            </a:r>
            <a:r>
              <a:rPr sz="2800" spc="-14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d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94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oh </a:t>
            </a:r>
            <a:r>
              <a:rPr sz="2800" spc="-14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sy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4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  <a:p>
            <a:pPr marL="548944">
              <a:lnSpc>
                <a:spcPct val="101725"/>
              </a:lnSpc>
              <a:spcBef>
                <a:spcPts val="527"/>
              </a:spcBef>
            </a:pPr>
            <a:r>
              <a:rPr sz="2800" spc="0" dirty="0" smtClean="0">
                <a:latin typeface="Arial"/>
                <a:cs typeface="Arial"/>
              </a:rPr>
              <a:t>• </a:t>
            </a:r>
            <a:r>
              <a:rPr sz="2800" spc="179" dirty="0" smtClean="0">
                <a:latin typeface="Arial"/>
                <a:cs typeface="Arial"/>
              </a:rPr>
              <a:t> </a:t>
            </a:r>
            <a:r>
              <a:rPr sz="2800" spc="4" dirty="0" smtClean="0">
                <a:latin typeface="Calibri"/>
                <a:cs typeface="Calibri"/>
              </a:rPr>
              <a:t>B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50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sama</a:t>
            </a:r>
            <a:r>
              <a:rPr sz="2800" spc="-59" dirty="0" smtClean="0">
                <a:latin typeface="Calibri"/>
                <a:cs typeface="Calibri"/>
              </a:rPr>
              <a:t> </a:t>
            </a:r>
            <a:r>
              <a:rPr sz="2800" spc="-29" dirty="0" smtClean="0">
                <a:latin typeface="Calibri"/>
                <a:cs typeface="Calibri"/>
              </a:rPr>
              <a:t>t</a:t>
            </a:r>
            <a:r>
              <a:rPr sz="2800" spc="0" dirty="0" smtClean="0">
                <a:latin typeface="Calibri"/>
                <a:cs typeface="Calibri"/>
              </a:rPr>
              <a:t>o</a:t>
            </a:r>
            <a:r>
              <a:rPr sz="2800" spc="-89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oh</a:t>
            </a:r>
            <a:r>
              <a:rPr sz="2800" spc="-9" dirty="0" smtClean="0">
                <a:latin typeface="Calibri"/>
                <a:cs typeface="Calibri"/>
              </a:rPr>
              <a:t> m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39" dirty="0" smtClean="0">
                <a:latin typeface="Calibri"/>
                <a:cs typeface="Calibri"/>
              </a:rPr>
              <a:t>s</a:t>
            </a:r>
            <a:r>
              <a:rPr sz="2800" spc="-44" dirty="0" smtClean="0">
                <a:latin typeface="Calibri"/>
                <a:cs typeface="Calibri"/>
              </a:rPr>
              <a:t>y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44" dirty="0" smtClean="0">
                <a:latin typeface="Calibri"/>
                <a:cs typeface="Calibri"/>
              </a:rPr>
              <a:t>r</a:t>
            </a:r>
            <a:r>
              <a:rPr sz="2800" spc="0" dirty="0" smtClean="0">
                <a:latin typeface="Calibri"/>
                <a:cs typeface="Calibri"/>
              </a:rPr>
              <a:t>a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-25" dirty="0" smtClean="0">
                <a:latin typeface="Calibri"/>
                <a:cs typeface="Calibri"/>
              </a:rPr>
              <a:t>a</a:t>
            </a:r>
            <a:r>
              <a:rPr sz="2800" spc="0" dirty="0" smtClean="0">
                <a:latin typeface="Calibri"/>
                <a:cs typeface="Calibri"/>
              </a:rPr>
              <a:t>t</a:t>
            </a:r>
            <a:r>
              <a:rPr sz="2800" spc="-3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m</a:t>
            </a:r>
            <a:r>
              <a:rPr sz="2800" spc="0" dirty="0" smtClean="0">
                <a:latin typeface="Calibri"/>
                <a:cs typeface="Calibri"/>
              </a:rPr>
              <a:t>ela</a:t>
            </a:r>
            <a:r>
              <a:rPr sz="2800" spc="-29" dirty="0" smtClean="0">
                <a:latin typeface="Calibri"/>
                <a:cs typeface="Calibri"/>
              </a:rPr>
              <a:t>k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-50" dirty="0" smtClean="0">
                <a:latin typeface="Calibri"/>
                <a:cs typeface="Calibri"/>
              </a:rPr>
              <a:t>k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r>
              <a:rPr sz="2800" spc="-14" dirty="0" smtClean="0">
                <a:latin typeface="Calibri"/>
                <a:cs typeface="Calibri"/>
              </a:rPr>
              <a:t> </a:t>
            </a:r>
            <a:r>
              <a:rPr sz="2800" spc="-9" dirty="0" smtClean="0">
                <a:latin typeface="Calibri"/>
                <a:cs typeface="Calibri"/>
              </a:rPr>
              <a:t>p</a:t>
            </a:r>
            <a:r>
              <a:rPr sz="2800" spc="0" dirty="0" smtClean="0">
                <a:latin typeface="Calibri"/>
                <a:cs typeface="Calibri"/>
              </a:rPr>
              <a:t>e</a:t>
            </a:r>
            <a:r>
              <a:rPr sz="2800" spc="-64" dirty="0" smtClean="0">
                <a:latin typeface="Calibri"/>
                <a:cs typeface="Calibri"/>
              </a:rPr>
              <a:t>n</a:t>
            </a:r>
            <a:r>
              <a:rPr sz="2800" spc="0" dirty="0" smtClean="0">
                <a:latin typeface="Calibri"/>
                <a:cs typeface="Calibri"/>
              </a:rPr>
              <a:t>y</a:t>
            </a:r>
            <a:r>
              <a:rPr sz="2800" spc="-9" dirty="0" smtClean="0">
                <a:latin typeface="Calibri"/>
                <a:cs typeface="Calibri"/>
              </a:rPr>
              <a:t>u</a:t>
            </a:r>
            <a:r>
              <a:rPr sz="2800" spc="0" dirty="0" smtClean="0">
                <a:latin typeface="Calibri"/>
                <a:cs typeface="Calibri"/>
              </a:rPr>
              <a:t>lu</a:t>
            </a:r>
            <a:r>
              <a:rPr sz="2800" spc="-19" dirty="0" smtClean="0">
                <a:latin typeface="Calibri"/>
                <a:cs typeface="Calibri"/>
              </a:rPr>
              <a:t>h</a:t>
            </a:r>
            <a:r>
              <a:rPr sz="2800" spc="0" dirty="0" smtClean="0">
                <a:latin typeface="Calibri"/>
                <a:cs typeface="Calibri"/>
              </a:rPr>
              <a:t>an</a:t>
            </a:r>
            <a:endParaRPr sz="2800">
              <a:latin typeface="Calibri"/>
              <a:cs typeface="Calibri"/>
            </a:endParaRPr>
          </a:p>
          <a:p>
            <a:pPr marL="893368">
              <a:lnSpc>
                <a:spcPts val="3365"/>
              </a:lnSpc>
              <a:spcBef>
                <a:spcPts val="168"/>
              </a:spcBef>
            </a:pPr>
            <a:r>
              <a:rPr sz="4200" spc="-10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es</a:t>
            </a:r>
            <a:r>
              <a:rPr sz="4200" spc="-9" baseline="1950" dirty="0" smtClean="0">
                <a:latin typeface="Calibri"/>
                <a:cs typeface="Calibri"/>
              </a:rPr>
              <a:t>eh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a</a:t>
            </a:r>
            <a:r>
              <a:rPr sz="4200" spc="-9" baseline="1950" dirty="0" smtClean="0">
                <a:latin typeface="Calibri"/>
                <a:cs typeface="Calibri"/>
              </a:rPr>
              <a:t>n</a:t>
            </a:r>
            <a:r>
              <a:rPr sz="4200" spc="0" baseline="1950" dirty="0" smtClean="0">
                <a:latin typeface="Calibri"/>
                <a:cs typeface="Calibri"/>
              </a:rPr>
              <a:t>,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104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onseli</a:t>
            </a:r>
            <a:r>
              <a:rPr sz="4200" spc="-14" baseline="1950" dirty="0" smtClean="0">
                <a:latin typeface="Calibri"/>
                <a:cs typeface="Calibri"/>
              </a:rPr>
              <a:t>n</a:t>
            </a:r>
            <a:r>
              <a:rPr sz="4200" spc="25" baseline="1950" dirty="0" smtClean="0">
                <a:latin typeface="Calibri"/>
                <a:cs typeface="Calibri"/>
              </a:rPr>
              <a:t>g</a:t>
            </a:r>
            <a:r>
              <a:rPr sz="4200" spc="0" baseline="1950" dirty="0" smtClean="0">
                <a:latin typeface="Calibri"/>
                <a:cs typeface="Calibri"/>
              </a:rPr>
              <a:t>,</a:t>
            </a:r>
            <a:r>
              <a:rPr sz="4200" spc="-14" baseline="1950" dirty="0" smtClean="0">
                <a:latin typeface="Calibri"/>
                <a:cs typeface="Calibri"/>
              </a:rPr>
              <a:t> </a:t>
            </a:r>
            <a:r>
              <a:rPr sz="4200" spc="-9" baseline="1950" dirty="0" smtClean="0">
                <a:latin typeface="Calibri"/>
                <a:cs typeface="Calibri"/>
              </a:rPr>
              <a:t>d</a:t>
            </a:r>
            <a:r>
              <a:rPr sz="4200" spc="0" baseline="1950" dirty="0" smtClean="0">
                <a:latin typeface="Calibri"/>
                <a:cs typeface="Calibri"/>
              </a:rPr>
              <a:t>sb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91155" y="89454"/>
            <a:ext cx="2930878" cy="203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0"/>
              </a:lnSpc>
              <a:spcBef>
                <a:spcPts val="76"/>
              </a:spcBef>
            </a:pP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Smart, </a:t>
            </a:r>
            <a:r>
              <a:rPr sz="1400" spc="89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Creative </a:t>
            </a:r>
            <a:r>
              <a:rPr sz="1400" spc="320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and </a:t>
            </a:r>
            <a:r>
              <a:rPr sz="1400" spc="126" dirty="0" smtClean="0">
                <a:solidFill>
                  <a:srgbClr val="DDF0F9"/>
                </a:solidFill>
                <a:latin typeface="Times New Roman"/>
                <a:cs typeface="Times New Roman"/>
              </a:rPr>
              <a:t> </a:t>
            </a:r>
            <a:r>
              <a:rPr sz="1400" spc="0" dirty="0" smtClean="0">
                <a:solidFill>
                  <a:srgbClr val="DDF0F9"/>
                </a:solidFill>
                <a:latin typeface="Times New Roman"/>
                <a:cs typeface="Times New Roman"/>
              </a:rPr>
              <a:t>Entrepreneurial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73526" y="840299"/>
            <a:ext cx="2208199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A.</a:t>
            </a:r>
            <a:r>
              <a:rPr sz="3200" spc="-17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Ad</a:t>
            </a:r>
            <a:r>
              <a:rPr sz="3200" spc="14" dirty="0" smtClean="0">
                <a:latin typeface="Arial"/>
                <a:cs typeface="Arial"/>
              </a:rPr>
              <a:t>v</a:t>
            </a:r>
            <a:r>
              <a:rPr sz="3200" spc="0" dirty="0" smtClean="0">
                <a:latin typeface="Arial"/>
                <a:cs typeface="Arial"/>
              </a:rPr>
              <a:t>o</a:t>
            </a:r>
            <a:r>
              <a:rPr sz="3200" spc="4" dirty="0" smtClean="0">
                <a:latin typeface="Arial"/>
                <a:cs typeface="Arial"/>
              </a:rPr>
              <a:t>k</a:t>
            </a:r>
            <a:r>
              <a:rPr sz="3200" spc="0" dirty="0" smtClean="0">
                <a:latin typeface="Arial"/>
                <a:cs typeface="Arial"/>
              </a:rPr>
              <a:t>a</a:t>
            </a:r>
            <a:r>
              <a:rPr sz="3200" spc="4" dirty="0" smtClean="0">
                <a:latin typeface="Arial"/>
                <a:cs typeface="Arial"/>
              </a:rPr>
              <a:t>s</a:t>
            </a:r>
            <a:r>
              <a:rPr sz="3200" spc="0" dirty="0" smtClean="0">
                <a:latin typeface="Arial"/>
                <a:cs typeface="Arial"/>
              </a:rPr>
              <a:t>i</a:t>
            </a:r>
            <a:endParaRPr sz="3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1698650"/>
            <a:ext cx="3680264" cy="382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Ba</a:t>
            </a:r>
            <a:r>
              <a:rPr sz="4200" spc="-44" baseline="2925" dirty="0" smtClean="0">
                <a:latin typeface="Calibri"/>
                <a:cs typeface="Calibri"/>
              </a:rPr>
              <a:t>g</a:t>
            </a:r>
            <a:r>
              <a:rPr sz="4200" spc="0" baseline="2925" dirty="0" smtClean="0">
                <a:latin typeface="Calibri"/>
                <a:cs typeface="Calibri"/>
              </a:rPr>
              <a:t>ai</a:t>
            </a:r>
            <a:r>
              <a:rPr sz="4200" spc="-9" baseline="2925" dirty="0" smtClean="0">
                <a:latin typeface="Calibri"/>
                <a:cs typeface="Calibri"/>
              </a:rPr>
              <a:t>m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54" baseline="2925" dirty="0" smtClean="0">
                <a:latin typeface="Calibri"/>
                <a:cs typeface="Calibri"/>
              </a:rPr>
              <a:t> </a:t>
            </a:r>
            <a:r>
              <a:rPr sz="4200" spc="-34" baseline="2925" dirty="0" smtClean="0">
                <a:latin typeface="Calibri"/>
                <a:cs typeface="Calibri"/>
              </a:rPr>
              <a:t>c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4" baseline="2925" dirty="0" smtClean="0">
                <a:latin typeface="Calibri"/>
                <a:cs typeface="Calibri"/>
              </a:rPr>
              <a:t>r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64" baseline="2925" dirty="0" smtClean="0">
                <a:latin typeface="Calibri"/>
                <a:cs typeface="Calibri"/>
              </a:rPr>
              <a:t>n</a:t>
            </a:r>
            <a:r>
              <a:rPr sz="4200" spc="-44" baseline="2925" dirty="0" smtClean="0">
                <a:latin typeface="Calibri"/>
                <a:cs typeface="Calibri"/>
              </a:rPr>
              <a:t>y</a:t>
            </a:r>
            <a:r>
              <a:rPr sz="4200" spc="0" baseline="2925" dirty="0" smtClean="0">
                <a:latin typeface="Calibri"/>
                <a:cs typeface="Calibri"/>
              </a:rPr>
              <a:t>a</a:t>
            </a:r>
            <a:r>
              <a:rPr sz="4200" spc="-4" baseline="2925" dirty="0" smtClean="0">
                <a:latin typeface="Calibri"/>
                <a:cs typeface="Calibri"/>
              </a:rPr>
              <a:t>?????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6244" y="2189814"/>
            <a:ext cx="203708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70"/>
              </a:lnSpc>
              <a:spcBef>
                <a:spcPts val="148"/>
              </a:spcBef>
            </a:pPr>
            <a:r>
              <a:rPr sz="2800" spc="0" dirty="0" smtClean="0">
                <a:latin typeface="Arial"/>
                <a:cs typeface="Arial"/>
              </a:rPr>
              <a:t>•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80668" y="2211324"/>
            <a:ext cx="5308578" cy="80873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0" baseline="2925" dirty="0" smtClean="0">
                <a:latin typeface="Calibri"/>
                <a:cs typeface="Calibri"/>
              </a:rPr>
              <a:t>Mela</a:t>
            </a:r>
            <a:r>
              <a:rPr sz="4200" spc="-34" baseline="2925" dirty="0" smtClean="0">
                <a:latin typeface="Calibri"/>
                <a:cs typeface="Calibri"/>
              </a:rPr>
              <a:t>k</a:t>
            </a:r>
            <a:r>
              <a:rPr sz="4200" spc="-9" baseline="2925" dirty="0" smtClean="0">
                <a:latin typeface="Calibri"/>
                <a:cs typeface="Calibri"/>
              </a:rPr>
              <a:t>u</a:t>
            </a:r>
            <a:r>
              <a:rPr sz="4200" spc="-50" baseline="2925" dirty="0" smtClean="0">
                <a:latin typeface="Calibri"/>
                <a:cs typeface="Calibri"/>
              </a:rPr>
              <a:t>k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-39" baseline="2925" dirty="0" smtClean="0">
                <a:latin typeface="Calibri"/>
                <a:cs typeface="Calibri"/>
              </a:rPr>
              <a:t> </a:t>
            </a:r>
            <a:r>
              <a:rPr sz="4200" spc="-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4" baseline="2925" dirty="0" smtClean="0">
                <a:latin typeface="Calibri"/>
                <a:cs typeface="Calibri"/>
              </a:rPr>
              <a:t>n</a:t>
            </a: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54" baseline="2925" dirty="0" smtClean="0">
                <a:latin typeface="Calibri"/>
                <a:cs typeface="Calibri"/>
              </a:rPr>
              <a:t>k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an</a:t>
            </a:r>
            <a:r>
              <a:rPr sz="4200" spc="9" baseline="2925" dirty="0" smtClean="0">
                <a:latin typeface="Calibri"/>
                <a:cs typeface="Calibri"/>
              </a:rPr>
              <a:t> 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-29" baseline="2925" dirty="0" smtClean="0">
                <a:latin typeface="Calibri"/>
                <a:cs typeface="Calibri"/>
              </a:rPr>
              <a:t>t</a:t>
            </a:r>
            <a:r>
              <a:rPr sz="4200" spc="0" baseline="2925" dirty="0" smtClean="0">
                <a:latin typeface="Calibri"/>
                <a:cs typeface="Calibri"/>
              </a:rPr>
              <a:t>au</a:t>
            </a:r>
            <a:r>
              <a:rPr sz="4200" spc="-19" baseline="2925" dirty="0" smtClean="0">
                <a:latin typeface="Calibri"/>
                <a:cs typeface="Calibri"/>
              </a:rPr>
              <a:t> </a:t>
            </a:r>
            <a:r>
              <a:rPr sz="4200" spc="0" baseline="2925" dirty="0" smtClean="0">
                <a:latin typeface="Calibri"/>
                <a:cs typeface="Calibri"/>
              </a:rPr>
              <a:t>l</a:t>
            </a:r>
            <a:r>
              <a:rPr sz="4200" spc="9" baseline="2925" dirty="0" smtClean="0">
                <a:latin typeface="Calibri"/>
                <a:cs typeface="Calibri"/>
              </a:rPr>
              <a:t>o</a:t>
            </a:r>
            <a:r>
              <a:rPr sz="4200" spc="-34" baseline="2925" dirty="0" smtClean="0">
                <a:latin typeface="Calibri"/>
                <a:cs typeface="Calibri"/>
              </a:rPr>
              <a:t>b</a:t>
            </a:r>
            <a:r>
              <a:rPr sz="4200" spc="0" baseline="2925" dirty="0" smtClean="0">
                <a:latin typeface="Calibri"/>
                <a:cs typeface="Calibri"/>
              </a:rPr>
              <a:t>ying</a:t>
            </a:r>
            <a:endParaRPr sz="2800">
              <a:latin typeface="Calibri"/>
              <a:cs typeface="Calibri"/>
            </a:endParaRPr>
          </a:p>
          <a:p>
            <a:pPr marL="12700" marR="53492">
              <a:lnSpc>
                <a:spcPts val="3360"/>
              </a:lnSpc>
              <a:spcBef>
                <a:spcPts val="19"/>
              </a:spcBef>
            </a:pPr>
            <a:r>
              <a:rPr sz="4200" spc="-10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b</a:t>
            </a:r>
            <a:r>
              <a:rPr sz="4200" spc="0" baseline="1950" dirty="0" smtClean="0">
                <a:latin typeface="Calibri"/>
                <a:cs typeface="Calibri"/>
              </a:rPr>
              <a:t>ija</a:t>
            </a:r>
            <a:r>
              <a:rPr sz="4200" spc="-50" baseline="1950" dirty="0" smtClean="0">
                <a:latin typeface="Calibri"/>
                <a:cs typeface="Calibri"/>
              </a:rPr>
              <a:t>k</a:t>
            </a:r>
            <a:r>
              <a:rPr sz="4200" spc="0" baseline="1950" dirty="0" smtClean="0">
                <a:latin typeface="Calibri"/>
                <a:cs typeface="Calibri"/>
              </a:rPr>
              <a:t>an</a:t>
            </a:r>
            <a:r>
              <a:rPr sz="4200" spc="-19" baseline="1950" dirty="0" smtClean="0">
                <a:latin typeface="Calibri"/>
                <a:cs typeface="Calibri"/>
              </a:rPr>
              <a:t> </a:t>
            </a:r>
            <a:r>
              <a:rPr sz="4200" spc="0" baseline="1950" dirty="0" smtClean="0">
                <a:latin typeface="Calibri"/>
                <a:cs typeface="Calibri"/>
              </a:rPr>
              <a:t>s</a:t>
            </a:r>
            <a:r>
              <a:rPr sz="4200" spc="-25" baseline="1950" dirty="0" smtClean="0">
                <a:latin typeface="Calibri"/>
                <a:cs typeface="Calibri"/>
              </a:rPr>
              <a:t>e</a:t>
            </a:r>
            <a:r>
              <a:rPr sz="4200" spc="-29" baseline="1950" dirty="0" smtClean="0">
                <a:latin typeface="Calibri"/>
                <a:cs typeface="Calibri"/>
              </a:rPr>
              <a:t>t</a:t>
            </a:r>
            <a:r>
              <a:rPr sz="4200" spc="0" baseline="1950" dirty="0" smtClean="0">
                <a:latin typeface="Calibri"/>
                <a:cs typeface="Calibri"/>
              </a:rPr>
              <a:t>e</a:t>
            </a:r>
            <a:r>
              <a:rPr sz="4200" spc="-14" baseline="1950" dirty="0" smtClean="0">
                <a:latin typeface="Calibri"/>
                <a:cs typeface="Calibri"/>
              </a:rPr>
              <a:t>m</a:t>
            </a:r>
            <a:r>
              <a:rPr sz="4200" spc="-9" baseline="1950" dirty="0" smtClean="0">
                <a:latin typeface="Calibri"/>
                <a:cs typeface="Calibri"/>
              </a:rPr>
              <a:t>p</a:t>
            </a:r>
            <a:r>
              <a:rPr sz="4200" spc="-25" baseline="1950" dirty="0" smtClean="0">
                <a:latin typeface="Calibri"/>
                <a:cs typeface="Calibri"/>
              </a:rPr>
              <a:t>a</a:t>
            </a:r>
            <a:r>
              <a:rPr sz="4200" spc="0" baseline="1950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189091" y="2211324"/>
            <a:ext cx="2005782" cy="38201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60"/>
              </a:lnSpc>
              <a:spcBef>
                <a:spcPts val="148"/>
              </a:spcBef>
            </a:pPr>
            <a:r>
              <a:rPr sz="4200" spc="-9" baseline="2925" dirty="0" smtClean="0">
                <a:latin typeface="Calibri"/>
                <a:cs typeface="Calibri"/>
              </a:rPr>
              <a:t>d</a:t>
            </a:r>
            <a:r>
              <a:rPr sz="4200" spc="0" baseline="2925" dirty="0" smtClean="0">
                <a:latin typeface="Calibri"/>
                <a:cs typeface="Calibri"/>
              </a:rPr>
              <a:t>gn </a:t>
            </a:r>
            <a:r>
              <a:rPr sz="4200" spc="-9" baseline="2925" dirty="0" smtClean="0">
                <a:latin typeface="Calibri"/>
                <a:cs typeface="Calibri"/>
              </a:rPr>
              <a:t>p</a:t>
            </a:r>
            <a:r>
              <a:rPr sz="4200" spc="0" baseline="2925" dirty="0" smtClean="0">
                <a:latin typeface="Calibri"/>
                <a:cs typeface="Calibri"/>
              </a:rPr>
              <a:t>e</a:t>
            </a:r>
            <a:r>
              <a:rPr sz="4200" spc="-14" baseline="2925" dirty="0" smtClean="0">
                <a:latin typeface="Calibri"/>
                <a:cs typeface="Calibri"/>
              </a:rPr>
              <a:t>m</a:t>
            </a:r>
            <a:r>
              <a:rPr sz="4200" spc="-9" baseline="2925" dirty="0" smtClean="0">
                <a:latin typeface="Calibri"/>
                <a:cs typeface="Calibri"/>
              </a:rPr>
              <a:t>bu</a:t>
            </a:r>
            <a:r>
              <a:rPr sz="4200" spc="-25" baseline="2925" dirty="0" smtClean="0">
                <a:latin typeface="Calibri"/>
                <a:cs typeface="Calibri"/>
              </a:rPr>
              <a:t>a</a:t>
            </a:r>
            <a:r>
              <a:rPr sz="4200" spc="0" baseline="2925" dirty="0" smtClean="0">
                <a:latin typeface="Calibri"/>
                <a:cs typeface="Calibri"/>
              </a:rPr>
              <a:t>t</a:t>
            </a:r>
            <a:endParaRPr sz="2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ject 20"/>
          <p:cNvSpPr/>
          <p:nvPr/>
        </p:nvSpPr>
        <p:spPr>
          <a:xfrm>
            <a:off x="4572000" y="3676777"/>
            <a:ext cx="3222752" cy="372872"/>
          </a:xfrm>
          <a:custGeom>
            <a:avLst/>
            <a:gdLst/>
            <a:ahLst/>
            <a:cxnLst/>
            <a:rect l="l" t="t" r="r" b="b"/>
            <a:pathLst>
              <a:path w="3222752" h="372872">
                <a:moveTo>
                  <a:pt x="0" y="0"/>
                </a:moveTo>
                <a:lnTo>
                  <a:pt x="0" y="186436"/>
                </a:lnTo>
                <a:lnTo>
                  <a:pt x="3222752" y="186436"/>
                </a:lnTo>
                <a:lnTo>
                  <a:pt x="3222752" y="372872"/>
                </a:lnTo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572000" y="3676777"/>
            <a:ext cx="1074292" cy="372872"/>
          </a:xfrm>
          <a:custGeom>
            <a:avLst/>
            <a:gdLst/>
            <a:ahLst/>
            <a:cxnLst/>
            <a:rect l="l" t="t" r="r" b="b"/>
            <a:pathLst>
              <a:path w="1074292" h="372872">
                <a:moveTo>
                  <a:pt x="0" y="0"/>
                </a:moveTo>
                <a:lnTo>
                  <a:pt x="0" y="186436"/>
                </a:lnTo>
                <a:lnTo>
                  <a:pt x="1074292" y="186436"/>
                </a:lnTo>
                <a:lnTo>
                  <a:pt x="1074292" y="372872"/>
                </a:lnTo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497707" y="3676777"/>
            <a:ext cx="1074292" cy="372872"/>
          </a:xfrm>
          <a:custGeom>
            <a:avLst/>
            <a:gdLst/>
            <a:ahLst/>
            <a:cxnLst/>
            <a:rect l="l" t="t" r="r" b="b"/>
            <a:pathLst>
              <a:path w="1074292" h="372872">
                <a:moveTo>
                  <a:pt x="1074292" y="0"/>
                </a:moveTo>
                <a:lnTo>
                  <a:pt x="1074292" y="186436"/>
                </a:lnTo>
                <a:lnTo>
                  <a:pt x="0" y="186436"/>
                </a:lnTo>
                <a:lnTo>
                  <a:pt x="0" y="372872"/>
                </a:lnTo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349248" y="3676777"/>
            <a:ext cx="3222752" cy="372872"/>
          </a:xfrm>
          <a:custGeom>
            <a:avLst/>
            <a:gdLst/>
            <a:ahLst/>
            <a:cxnLst/>
            <a:rect l="l" t="t" r="r" b="b"/>
            <a:pathLst>
              <a:path w="3222752" h="372872">
                <a:moveTo>
                  <a:pt x="3222752" y="0"/>
                </a:moveTo>
                <a:lnTo>
                  <a:pt x="3222752" y="186436"/>
                </a:lnTo>
                <a:lnTo>
                  <a:pt x="0" y="186436"/>
                </a:lnTo>
                <a:lnTo>
                  <a:pt x="0" y="372872"/>
                </a:lnTo>
              </a:path>
            </a:pathLst>
          </a:custGeom>
          <a:ln w="25400">
            <a:solidFill>
              <a:srgbClr val="F79546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3684142" y="2788970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solidFill>
            <a:srgbClr val="8063A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3684142" y="2788970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461454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61454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2609977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609977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58436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4758436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906895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solidFill>
            <a:srgbClr val="F79546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906895" y="4049572"/>
            <a:ext cx="1775587" cy="887806"/>
          </a:xfrm>
          <a:custGeom>
            <a:avLst/>
            <a:gdLst/>
            <a:ahLst/>
            <a:cxnLst/>
            <a:rect l="l" t="t" r="r" b="b"/>
            <a:pathLst>
              <a:path w="1775587" h="887806">
                <a:moveTo>
                  <a:pt x="0" y="887806"/>
                </a:moveTo>
                <a:lnTo>
                  <a:pt x="1775587" y="887806"/>
                </a:lnTo>
                <a:lnTo>
                  <a:pt x="1775587" y="0"/>
                </a:lnTo>
                <a:lnTo>
                  <a:pt x="0" y="0"/>
                </a:lnTo>
                <a:lnTo>
                  <a:pt x="0" y="88780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16784" y="604164"/>
            <a:ext cx="3797818" cy="5834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575"/>
              </a:lnSpc>
              <a:spcBef>
                <a:spcPts val="228"/>
              </a:spcBef>
            </a:pPr>
            <a:r>
              <a:rPr sz="6600" spc="0" baseline="3103" dirty="0" smtClean="0">
                <a:latin typeface="Calibri"/>
                <a:cs typeface="Calibri"/>
              </a:rPr>
              <a:t>Prin</a:t>
            </a:r>
            <a:r>
              <a:rPr sz="6600" spc="9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ip</a:t>
            </a:r>
            <a:r>
              <a:rPr sz="6600" spc="-121" baseline="3103" dirty="0" smtClean="0">
                <a:latin typeface="Calibri"/>
                <a:cs typeface="Calibri"/>
              </a:rPr>
              <a:t> </a:t>
            </a:r>
            <a:r>
              <a:rPr sz="6600" spc="0" baseline="3103" dirty="0" smtClean="0">
                <a:latin typeface="Calibri"/>
                <a:cs typeface="Calibri"/>
              </a:rPr>
              <a:t>Ad</a:t>
            </a:r>
            <a:r>
              <a:rPr sz="6600" spc="-39" baseline="3103" dirty="0" smtClean="0">
                <a:latin typeface="Calibri"/>
                <a:cs typeface="Calibri"/>
              </a:rPr>
              <a:t>v</a:t>
            </a:r>
            <a:r>
              <a:rPr sz="6600" spc="0" baseline="3103" dirty="0" smtClean="0">
                <a:latin typeface="Calibri"/>
                <a:cs typeface="Calibri"/>
              </a:rPr>
              <a:t>o</a:t>
            </a:r>
            <a:r>
              <a:rPr sz="6600" spc="-64" baseline="3103" dirty="0" smtClean="0">
                <a:latin typeface="Calibri"/>
                <a:cs typeface="Calibri"/>
              </a:rPr>
              <a:t>k</a:t>
            </a:r>
            <a:r>
              <a:rPr sz="6600" spc="0" baseline="3103" dirty="0" smtClean="0">
                <a:latin typeface="Calibri"/>
                <a:cs typeface="Calibri"/>
              </a:rPr>
              <a:t>a</a:t>
            </a:r>
            <a:r>
              <a:rPr sz="6600" spc="14" baseline="3103" dirty="0" smtClean="0">
                <a:latin typeface="Calibri"/>
                <a:cs typeface="Calibri"/>
              </a:rPr>
              <a:t>s</a:t>
            </a:r>
            <a:r>
              <a:rPr sz="6600" spc="0" baseline="3103" dirty="0" smtClean="0">
                <a:latin typeface="Calibri"/>
                <a:cs typeface="Calibri"/>
              </a:rPr>
              <a:t>i</a:t>
            </a:r>
            <a:endParaRPr sz="44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61454" y="2788970"/>
            <a:ext cx="3222688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3684142" y="2788970"/>
            <a:ext cx="1775587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95600" marR="396311" algn="ctr">
              <a:lnSpc>
                <a:spcPct val="101725"/>
              </a:lnSpc>
              <a:spcBef>
                <a:spcPts val="334"/>
              </a:spcBef>
            </a:pPr>
            <a:r>
              <a:rPr sz="2600" spc="-159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9" dirty="0" smtClean="0">
                <a:solidFill>
                  <a:srgbClr val="FFFFFF"/>
                </a:solidFill>
                <a:latin typeface="Calibri"/>
                <a:cs typeface="Calibri"/>
              </a:rPr>
              <a:t>j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sz="2600" spc="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endParaRPr sz="2600">
              <a:latin typeface="Calibri"/>
              <a:cs typeface="Calibri"/>
            </a:endParaRPr>
          </a:p>
          <a:p>
            <a:pPr marL="257886" marR="255026" algn="ctr">
              <a:lnSpc>
                <a:spcPts val="2855"/>
              </a:lnSpc>
              <a:spcBef>
                <a:spcPts val="142"/>
              </a:spcBef>
            </a:pPr>
            <a:r>
              <a:rPr sz="3900" spc="-9" baseline="315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sz="3900" spc="-14" baseline="3150" dirty="0" smtClean="0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900" spc="-49" baseline="3150" dirty="0" smtClean="0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asi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5459730" y="2788970"/>
            <a:ext cx="3222752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461454" y="3676777"/>
            <a:ext cx="4110545" cy="186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4572000" y="3676777"/>
            <a:ext cx="4110482" cy="1864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461454" y="3863213"/>
            <a:ext cx="887793" cy="186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1349248" y="3863213"/>
            <a:ext cx="2148459" cy="186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3497707" y="3863213"/>
            <a:ext cx="2148585" cy="186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5646293" y="3863213"/>
            <a:ext cx="2148459" cy="186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7794752" y="3863213"/>
            <a:ext cx="887730" cy="1863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461454" y="4049572"/>
            <a:ext cx="1789123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21317" marR="334664" algn="ctr">
              <a:lnSpc>
                <a:spcPct val="101725"/>
              </a:lnSpc>
              <a:spcBef>
                <a:spcPts val="340"/>
              </a:spcBef>
            </a:pPr>
            <a:r>
              <a:rPr sz="2600" spc="-4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oliti</a:t>
            </a:r>
            <a:r>
              <a:rPr sz="2600" spc="-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al</a:t>
            </a:r>
            <a:endParaRPr sz="2600">
              <a:latin typeface="Calibri"/>
              <a:cs typeface="Calibri"/>
            </a:endParaRPr>
          </a:p>
          <a:p>
            <a:pPr algn="ctr">
              <a:lnSpc>
                <a:spcPts val="2855"/>
              </a:lnSpc>
              <a:spcBef>
                <a:spcPts val="142"/>
              </a:spcBef>
            </a:pPr>
            <a:r>
              <a:rPr sz="3900" spc="-14" baseline="315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om</a:t>
            </a:r>
            <a:r>
              <a:rPr sz="3900" spc="-14" baseline="3150" dirty="0" smtClean="0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itme</a:t>
            </a:r>
            <a:r>
              <a:rPr sz="3900" spc="-14" baseline="3150" dirty="0" smtClean="0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237041" y="4049572"/>
            <a:ext cx="372935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609977" y="4049572"/>
            <a:ext cx="1775587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6306" marR="453638" algn="ctr">
              <a:lnSpc>
                <a:spcPct val="101725"/>
              </a:lnSpc>
              <a:spcBef>
                <a:spcPts val="340"/>
              </a:spcBef>
            </a:pPr>
            <a:r>
              <a:rPr sz="2600" spc="-44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oli</a:t>
            </a:r>
            <a:r>
              <a:rPr sz="2600" spc="14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endParaRPr sz="2600">
              <a:latin typeface="Calibri"/>
              <a:cs typeface="Calibri"/>
            </a:endParaRPr>
          </a:p>
          <a:p>
            <a:pPr marL="327736" marR="325743" algn="ctr">
              <a:lnSpc>
                <a:spcPts val="2855"/>
              </a:lnSpc>
              <a:spcBef>
                <a:spcPts val="142"/>
              </a:spcBef>
            </a:pP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385564" y="4049572"/>
            <a:ext cx="372872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758436" y="4049572"/>
            <a:ext cx="1775587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57068" marR="455560" algn="ctr">
              <a:lnSpc>
                <a:spcPct val="101725"/>
              </a:lnSpc>
              <a:spcBef>
                <a:spcPts val="340"/>
              </a:spcBef>
            </a:pPr>
            <a:r>
              <a:rPr sz="2600" spc="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2600" spc="9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sz="2600" spc="9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endParaRPr sz="2600">
              <a:latin typeface="Calibri"/>
              <a:cs typeface="Calibri"/>
            </a:endParaRPr>
          </a:p>
          <a:p>
            <a:pPr marL="90754" marR="89370" algn="ctr">
              <a:lnSpc>
                <a:spcPts val="2855"/>
              </a:lnSpc>
              <a:spcBef>
                <a:spcPts val="142"/>
              </a:spcBef>
            </a:pP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sz="3900" spc="9" baseline="3150" dirty="0" smtClean="0">
                <a:solidFill>
                  <a:srgbClr val="FFFFFF"/>
                </a:solidFill>
                <a:latin typeface="Calibri"/>
                <a:cs typeface="Calibri"/>
              </a:rPr>
              <a:t>cc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sz="3900" spc="14" baseline="315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900" spc="-24" baseline="3150" dirty="0" smtClean="0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an</a:t>
            </a:r>
            <a:r>
              <a:rPr sz="3900" spc="9" baseline="3150" dirty="0" smtClean="0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34023" y="4049572"/>
            <a:ext cx="372872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906895" y="4049572"/>
            <a:ext cx="1775587" cy="88780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412241">
              <a:lnSpc>
                <a:spcPct val="101725"/>
              </a:lnSpc>
              <a:spcBef>
                <a:spcPts val="340"/>
              </a:spcBef>
            </a:pPr>
            <a:r>
              <a:rPr sz="2600" spc="-14" dirty="0" smtClean="0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sz="2600" spc="-19" dirty="0" smtClean="0">
                <a:solidFill>
                  <a:srgbClr val="FFFFFF"/>
                </a:solidFill>
                <a:latin typeface="Calibri"/>
                <a:cs typeface="Calibri"/>
              </a:rPr>
              <a:t>y</a:t>
            </a:r>
            <a:r>
              <a:rPr sz="2600" spc="-29" dirty="0" smtClean="0">
                <a:solidFill>
                  <a:srgbClr val="FFFFFF"/>
                </a:solidFill>
                <a:latin typeface="Calibri"/>
                <a:cs typeface="Calibri"/>
              </a:rPr>
              <a:t>st</a:t>
            </a:r>
            <a:r>
              <a:rPr sz="2600" spc="0" dirty="0" smtClean="0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endParaRPr sz="2600">
              <a:latin typeface="Calibri"/>
              <a:cs typeface="Calibri"/>
            </a:endParaRPr>
          </a:p>
          <a:p>
            <a:pPr marL="366522">
              <a:lnSpc>
                <a:spcPts val="2855"/>
              </a:lnSpc>
              <a:spcBef>
                <a:spcPts val="142"/>
              </a:spcBef>
            </a:pP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sz="3900" spc="4" baseline="3150" dirty="0" smtClean="0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sz="3900" spc="0" baseline="3150" dirty="0" smtClean="0">
                <a:solidFill>
                  <a:srgbClr val="FFFFFF"/>
                </a:solidFill>
                <a:latin typeface="Calibri"/>
                <a:cs typeface="Calibri"/>
              </a:rPr>
              <a:t>rt</a:t>
            </a:r>
            <a:endParaRPr sz="2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536244" y="1686373"/>
            <a:ext cx="228244" cy="4310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80668" y="1710842"/>
            <a:ext cx="7041723" cy="4138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0" baseline="3413" dirty="0" smtClean="0">
                <a:latin typeface="Calibri"/>
                <a:cs typeface="Calibri"/>
              </a:rPr>
              <a:t>Sasa</a:t>
            </a:r>
            <a:r>
              <a:rPr sz="4800" spc="-75" baseline="3413" dirty="0" smtClean="0">
                <a:latin typeface="Calibri"/>
                <a:cs typeface="Calibri"/>
              </a:rPr>
              <a:t>r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71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u</a:t>
            </a:r>
            <a:r>
              <a:rPr sz="4800" spc="-3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ama</a:t>
            </a:r>
            <a:r>
              <a:rPr sz="4800" spc="-53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:</a:t>
            </a:r>
            <a:r>
              <a:rPr sz="4800" spc="2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pene</a:t>
            </a:r>
            <a:r>
              <a:rPr sz="4800" spc="-29" baseline="3413" dirty="0" smtClean="0">
                <a:latin typeface="Calibri"/>
                <a:cs typeface="Calibri"/>
              </a:rPr>
              <a:t>n</a:t>
            </a:r>
            <a:r>
              <a:rPr sz="4800" spc="4" baseline="3413" dirty="0" smtClean="0">
                <a:latin typeface="Calibri"/>
                <a:cs typeface="Calibri"/>
              </a:rPr>
              <a:t>t</a:t>
            </a:r>
            <a:r>
              <a:rPr sz="4800" spc="0" baseline="3413" dirty="0" smtClean="0">
                <a:latin typeface="Calibri"/>
                <a:cs typeface="Calibri"/>
              </a:rPr>
              <a:t>u</a:t>
            </a:r>
            <a:r>
              <a:rPr sz="4800" spc="-68" baseline="3413" dirty="0" smtClean="0">
                <a:latin typeface="Calibri"/>
                <a:cs typeface="Calibri"/>
              </a:rPr>
              <a:t> </a:t>
            </a:r>
            <a:r>
              <a:rPr sz="4800" spc="-109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ebi</a:t>
            </a:r>
            <a:r>
              <a:rPr sz="4800" spc="4" baseline="3413" dirty="0" smtClean="0">
                <a:latin typeface="Calibri"/>
                <a:cs typeface="Calibri"/>
              </a:rPr>
              <a:t>j</a:t>
            </a:r>
            <a:r>
              <a:rPr sz="4800" spc="0" baseline="3413" dirty="0" smtClean="0">
                <a:latin typeface="Calibri"/>
                <a:cs typeface="Calibri"/>
              </a:rPr>
              <a:t>a</a:t>
            </a:r>
            <a:r>
              <a:rPr sz="4800" spc="-54" baseline="3413" dirty="0" smtClean="0">
                <a:latin typeface="Calibri"/>
                <a:cs typeface="Calibri"/>
              </a:rPr>
              <a:t>k</a:t>
            </a:r>
            <a:r>
              <a:rPr sz="4800" spc="0" baseline="3413" dirty="0" smtClean="0">
                <a:latin typeface="Calibri"/>
                <a:cs typeface="Calibri"/>
              </a:rPr>
              <a:t>an</a:t>
            </a:r>
            <a:r>
              <a:rPr sz="4800" spc="-89" baseline="3413" dirty="0" smtClean="0">
                <a:latin typeface="Calibri"/>
                <a:cs typeface="Calibri"/>
              </a:rPr>
              <a:t> </a:t>
            </a:r>
            <a:r>
              <a:rPr sz="4800" spc="0" baseline="3413" dirty="0" smtClean="0">
                <a:latin typeface="Calibri"/>
                <a:cs typeface="Calibri"/>
              </a:rPr>
              <a:t>(pol</a:t>
            </a:r>
            <a:r>
              <a:rPr sz="4800" spc="4" baseline="3413" dirty="0" smtClean="0">
                <a:latin typeface="Calibri"/>
                <a:cs typeface="Calibri"/>
              </a:rPr>
              <a:t>i</a:t>
            </a:r>
            <a:r>
              <a:rPr sz="4800" spc="0" baseline="3413" dirty="0" smtClean="0">
                <a:latin typeface="Calibri"/>
                <a:cs typeface="Calibri"/>
              </a:rPr>
              <a:t>cy</a:t>
            </a:r>
            <a:endParaRPr sz="3200">
              <a:latin typeface="Calibri"/>
              <a:cs typeface="Calibri"/>
            </a:endParaRPr>
          </a:p>
          <a:p>
            <a:pPr marL="12700" marR="60853">
              <a:lnSpc>
                <a:spcPts val="3845"/>
              </a:lnSpc>
              <a:spcBef>
                <a:spcPts val="24"/>
              </a:spcBef>
            </a:pPr>
            <a:r>
              <a:rPr sz="4800" spc="0" baseline="1706" dirty="0" smtClean="0">
                <a:latin typeface="Calibri"/>
                <a:cs typeface="Calibri"/>
              </a:rPr>
              <a:t>ma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64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s)</a:t>
            </a:r>
            <a:r>
              <a:rPr sz="4800" spc="-99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&amp;</a:t>
            </a:r>
            <a:r>
              <a:rPr sz="4800" spc="-11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pe</a:t>
            </a:r>
            <a:r>
              <a:rPr sz="4800" spc="-9" baseline="1706" dirty="0" smtClean="0">
                <a:latin typeface="Calibri"/>
                <a:cs typeface="Calibri"/>
              </a:rPr>
              <a:t>m</a:t>
            </a:r>
            <a:r>
              <a:rPr sz="4800" spc="0" baseline="1706" dirty="0" smtClean="0">
                <a:latin typeface="Calibri"/>
                <a:cs typeface="Calibri"/>
              </a:rPr>
              <a:t>bu</a:t>
            </a:r>
            <a:r>
              <a:rPr sz="4800" spc="-14" baseline="1706" dirty="0" smtClean="0">
                <a:latin typeface="Calibri"/>
                <a:cs typeface="Calibri"/>
              </a:rPr>
              <a:t>a</a:t>
            </a:r>
            <a:r>
              <a:rPr sz="4800" spc="0" baseline="1706" dirty="0" smtClean="0">
                <a:latin typeface="Calibri"/>
                <a:cs typeface="Calibri"/>
              </a:rPr>
              <a:t>t</a:t>
            </a:r>
            <a:r>
              <a:rPr sz="4800" spc="-47" baseline="1706" dirty="0" smtClean="0">
                <a:latin typeface="Calibri"/>
                <a:cs typeface="Calibri"/>
              </a:rPr>
              <a:t> 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eput</a:t>
            </a:r>
            <a:r>
              <a:rPr sz="4800" spc="4" baseline="1706" dirty="0" smtClean="0">
                <a:latin typeface="Calibri"/>
                <a:cs typeface="Calibri"/>
              </a:rPr>
              <a:t>u</a:t>
            </a:r>
            <a:r>
              <a:rPr sz="4800" spc="0" baseline="1706" dirty="0" smtClean="0">
                <a:latin typeface="Calibri"/>
                <a:cs typeface="Calibri"/>
              </a:rPr>
              <a:t>san</a:t>
            </a:r>
            <a:r>
              <a:rPr sz="4800" spc="-81" baseline="1706" dirty="0" smtClean="0">
                <a:latin typeface="Calibri"/>
                <a:cs typeface="Calibri"/>
              </a:rPr>
              <a:t> </a:t>
            </a:r>
            <a:r>
              <a:rPr sz="4800" spc="0" baseline="1706" dirty="0" smtClean="0">
                <a:latin typeface="Calibri"/>
                <a:cs typeface="Calibri"/>
              </a:rPr>
              <a:t>(d</a:t>
            </a:r>
            <a:r>
              <a:rPr sz="4800" spc="-14" baseline="1706" dirty="0" smtClean="0">
                <a:latin typeface="Calibri"/>
                <a:cs typeface="Calibri"/>
              </a:rPr>
              <a:t>e</a:t>
            </a:r>
            <a:r>
              <a:rPr sz="4800" spc="0" baseline="1706" dirty="0" smtClean="0">
                <a:latin typeface="Calibri"/>
                <a:cs typeface="Calibri"/>
              </a:rPr>
              <a:t>cis</a:t>
            </a:r>
            <a:r>
              <a:rPr sz="4800" spc="9" baseline="1706" dirty="0" smtClean="0">
                <a:latin typeface="Calibri"/>
                <a:cs typeface="Calibri"/>
              </a:rPr>
              <a:t>i</a:t>
            </a:r>
            <a:r>
              <a:rPr sz="4800" spc="0" baseline="1706" dirty="0" smtClean="0">
                <a:latin typeface="Calibri"/>
                <a:cs typeface="Calibri"/>
              </a:rPr>
              <a:t>on</a:t>
            </a:r>
            <a:endParaRPr sz="3200">
              <a:latin typeface="Calibri"/>
              <a:cs typeface="Calibri"/>
            </a:endParaRPr>
          </a:p>
          <a:p>
            <a:pPr marL="12700" marR="60853">
              <a:lnSpc>
                <a:spcPts val="3840"/>
              </a:lnSpc>
            </a:pPr>
            <a:r>
              <a:rPr sz="4800" spc="0" baseline="1706" dirty="0" smtClean="0">
                <a:latin typeface="Calibri"/>
                <a:cs typeface="Calibri"/>
              </a:rPr>
              <a:t>ma</a:t>
            </a:r>
            <a:r>
              <a:rPr sz="4800" spc="-109" baseline="1706" dirty="0" smtClean="0">
                <a:latin typeface="Calibri"/>
                <a:cs typeface="Calibri"/>
              </a:rPr>
              <a:t>k</a:t>
            </a:r>
            <a:r>
              <a:rPr sz="4800" spc="0" baseline="1706" dirty="0" smtClean="0">
                <a:latin typeface="Calibri"/>
                <a:cs typeface="Calibri"/>
              </a:rPr>
              <a:t>e</a:t>
            </a:r>
            <a:r>
              <a:rPr sz="4800" spc="-59" baseline="1706" dirty="0" smtClean="0">
                <a:latin typeface="Calibri"/>
                <a:cs typeface="Calibri"/>
              </a:rPr>
              <a:t>r</a:t>
            </a:r>
            <a:r>
              <a:rPr sz="4800" spc="0" baseline="1706" dirty="0" smtClean="0">
                <a:latin typeface="Calibri"/>
                <a:cs typeface="Calibri"/>
              </a:rPr>
              <a:t>s)</a:t>
            </a:r>
            <a:endParaRPr sz="3200">
              <a:latin typeface="Calibri"/>
              <a:cs typeface="Calibri"/>
            </a:endParaRPr>
          </a:p>
          <a:p>
            <a:pPr marL="183388" marR="760307" indent="-170688">
              <a:lnSpc>
                <a:spcPts val="3906"/>
              </a:lnSpc>
              <a:spcBef>
                <a:spcPts val="511"/>
              </a:spcBef>
            </a:pPr>
            <a:r>
              <a:rPr sz="3200" spc="-18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uj</a:t>
            </a:r>
            <a:r>
              <a:rPr sz="3200" spc="4" dirty="0" smtClean="0">
                <a:latin typeface="Calibri"/>
                <a:cs typeface="Calibri"/>
              </a:rPr>
              <a:t>u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7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ad</a:t>
            </a:r>
            <a:r>
              <a:rPr sz="3200" spc="-19" dirty="0" smtClean="0">
                <a:latin typeface="Calibri"/>
                <a:cs typeface="Calibri"/>
              </a:rPr>
              <a:t>v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6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asi</a:t>
            </a:r>
            <a:r>
              <a:rPr sz="3200" spc="-73" dirty="0" smtClean="0">
                <a:latin typeface="Calibri"/>
                <a:cs typeface="Calibri"/>
              </a:rPr>
              <a:t> </a:t>
            </a:r>
            <a:r>
              <a:rPr sz="3200" spc="-10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8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: </a:t>
            </a:r>
            <a:endParaRPr sz="3200">
              <a:latin typeface="Calibri"/>
              <a:cs typeface="Calibri"/>
            </a:endParaRPr>
          </a:p>
          <a:p>
            <a:pPr marL="183388" marR="760307">
              <a:lnSpc>
                <a:spcPts val="3906"/>
              </a:lnSpc>
              <a:spcBef>
                <a:spcPts val="320"/>
              </a:spcBef>
            </a:pP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9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4" dirty="0" smtClean="0">
                <a:latin typeface="Calibri"/>
                <a:cs typeface="Calibri"/>
              </a:rPr>
              <a:t>g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-19" dirty="0" smtClean="0">
                <a:latin typeface="Calibri"/>
                <a:cs typeface="Calibri"/>
              </a:rPr>
              <a:t>a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5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pe</a:t>
            </a:r>
            <a:r>
              <a:rPr sz="3200" spc="-14" dirty="0" smtClean="0">
                <a:latin typeface="Calibri"/>
                <a:cs typeface="Calibri"/>
              </a:rPr>
              <a:t>r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i</a:t>
            </a:r>
            <a:r>
              <a:rPr sz="3200" spc="14" dirty="0" smtClean="0">
                <a:latin typeface="Calibri"/>
                <a:cs typeface="Calibri"/>
              </a:rPr>
              <a:t>a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-8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pub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ik</a:t>
            </a:r>
            <a:r>
              <a:rPr sz="3200" spc="-54" dirty="0" smtClean="0">
                <a:latin typeface="Calibri"/>
                <a:cs typeface="Calibri"/>
              </a:rPr>
              <a:t> 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hdp </a:t>
            </a:r>
            <a:endParaRPr sz="3200">
              <a:latin typeface="Calibri"/>
              <a:cs typeface="Calibri"/>
            </a:endParaRPr>
          </a:p>
          <a:p>
            <a:pPr marL="183388" marR="760307">
              <a:lnSpc>
                <a:spcPts val="3906"/>
              </a:lnSpc>
              <a:spcBef>
                <a:spcPts val="320"/>
              </a:spcBef>
            </a:pPr>
            <a:r>
              <a:rPr sz="3200" spc="-10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14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  <a:p>
            <a:pPr marL="183388" marR="503886">
              <a:lnSpc>
                <a:spcPts val="3840"/>
              </a:lnSpc>
              <a:spcBef>
                <a:spcPts val="867"/>
              </a:spcBef>
            </a:pPr>
            <a:r>
              <a:rPr sz="3200" spc="0" dirty="0" smtClean="0">
                <a:latin typeface="Calibri"/>
                <a:cs typeface="Calibri"/>
              </a:rPr>
              <a:t>Men</a:t>
            </a:r>
            <a:r>
              <a:rPr sz="3200" spc="14" dirty="0" smtClean="0">
                <a:latin typeface="Calibri"/>
                <a:cs typeface="Calibri"/>
              </a:rPr>
              <a:t>i</a:t>
            </a:r>
            <a:r>
              <a:rPr sz="3200" spc="0" dirty="0" smtClean="0">
                <a:latin typeface="Calibri"/>
                <a:cs typeface="Calibri"/>
              </a:rPr>
              <a:t>n</a:t>
            </a:r>
            <a:r>
              <a:rPr sz="3200" spc="9" dirty="0" smtClean="0">
                <a:latin typeface="Calibri"/>
                <a:cs typeface="Calibri"/>
              </a:rPr>
              <a:t>g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4" dirty="0" smtClean="0">
                <a:latin typeface="Calibri"/>
                <a:cs typeface="Calibri"/>
              </a:rPr>
              <a:t>t</a:t>
            </a:r>
            <a:r>
              <a:rPr sz="3200" spc="-5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r>
              <a:rPr sz="3200" spc="-150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14" dirty="0" smtClean="0">
                <a:latin typeface="Calibri"/>
                <a:cs typeface="Calibri"/>
              </a:rPr>
              <a:t>l</a:t>
            </a:r>
            <a:r>
              <a:rPr sz="3200" spc="0" dirty="0" smtClean="0">
                <a:latin typeface="Calibri"/>
                <a:cs typeface="Calibri"/>
              </a:rPr>
              <a:t>o</a:t>
            </a:r>
            <a:r>
              <a:rPr sz="3200" spc="-64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asi</a:t>
            </a:r>
            <a:r>
              <a:rPr sz="3200" spc="-69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sumber</a:t>
            </a:r>
            <a:r>
              <a:rPr sz="3200" spc="-38" dirty="0" smtClean="0">
                <a:latin typeface="Calibri"/>
                <a:cs typeface="Calibri"/>
              </a:rPr>
              <a:t> </a:t>
            </a:r>
            <a:r>
              <a:rPr sz="3200" spc="0" dirty="0" smtClean="0">
                <a:latin typeface="Calibri"/>
                <a:cs typeface="Calibri"/>
              </a:rPr>
              <a:t>d</a:t>
            </a:r>
            <a:r>
              <a:rPr sz="3200" spc="-39" dirty="0" smtClean="0">
                <a:latin typeface="Calibri"/>
                <a:cs typeface="Calibri"/>
              </a:rPr>
              <a:t>a</a:t>
            </a:r>
            <a:r>
              <a:rPr sz="3200" spc="-54" dirty="0" smtClean="0">
                <a:latin typeface="Calibri"/>
                <a:cs typeface="Calibri"/>
              </a:rPr>
              <a:t>y</a:t>
            </a:r>
            <a:r>
              <a:rPr sz="3200" spc="0" dirty="0" smtClean="0">
                <a:latin typeface="Calibri"/>
                <a:cs typeface="Calibri"/>
              </a:rPr>
              <a:t>a</a:t>
            </a:r>
            <a:r>
              <a:rPr sz="3200" spc="-51" dirty="0" smtClean="0">
                <a:latin typeface="Calibri"/>
                <a:cs typeface="Calibri"/>
              </a:rPr>
              <a:t> </a:t>
            </a:r>
            <a:r>
              <a:rPr sz="3200" spc="4" dirty="0" smtClean="0">
                <a:latin typeface="Calibri"/>
                <a:cs typeface="Calibri"/>
              </a:rPr>
              <a:t>uk </a:t>
            </a:r>
            <a:r>
              <a:rPr sz="3200" spc="-109" dirty="0" smtClean="0">
                <a:latin typeface="Calibri"/>
                <a:cs typeface="Calibri"/>
              </a:rPr>
              <a:t>k</a:t>
            </a:r>
            <a:r>
              <a:rPr sz="3200" spc="0" dirty="0" smtClean="0">
                <a:latin typeface="Calibri"/>
                <a:cs typeface="Calibri"/>
              </a:rPr>
              <a:t>es</a:t>
            </a:r>
            <a:r>
              <a:rPr sz="3200" spc="-9" dirty="0" smtClean="0">
                <a:latin typeface="Calibri"/>
                <a:cs typeface="Calibri"/>
              </a:rPr>
              <a:t>e</a:t>
            </a:r>
            <a:r>
              <a:rPr sz="3200" spc="0" dirty="0" smtClean="0">
                <a:latin typeface="Calibri"/>
                <a:cs typeface="Calibri"/>
              </a:rPr>
              <a:t>h</a:t>
            </a:r>
            <a:r>
              <a:rPr sz="3200" spc="-14" dirty="0" smtClean="0">
                <a:latin typeface="Calibri"/>
                <a:cs typeface="Calibri"/>
              </a:rPr>
              <a:t>a</a:t>
            </a:r>
            <a:r>
              <a:rPr sz="3200" spc="-39" dirty="0" smtClean="0">
                <a:latin typeface="Calibri"/>
                <a:cs typeface="Calibri"/>
              </a:rPr>
              <a:t>t</a:t>
            </a:r>
            <a:r>
              <a:rPr sz="3200" spc="0" dirty="0" smtClean="0">
                <a:latin typeface="Calibri"/>
                <a:cs typeface="Calibri"/>
              </a:rPr>
              <a:t>an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6244" y="3247584"/>
            <a:ext cx="384486" cy="104102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0853">
              <a:lnSpc>
                <a:spcPts val="336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•</a:t>
            </a:r>
            <a:endParaRPr sz="3200">
              <a:latin typeface="Arial"/>
              <a:cs typeface="Arial"/>
            </a:endParaRPr>
          </a:p>
          <a:p>
            <a:pPr marL="12700">
              <a:lnSpc>
                <a:spcPct val="101725"/>
              </a:lnSpc>
              <a:spcBef>
                <a:spcPts val="716"/>
              </a:spcBef>
            </a:pPr>
            <a:r>
              <a:rPr sz="3200" spc="4" dirty="0" smtClean="0">
                <a:latin typeface="Calibri"/>
                <a:cs typeface="Calibri"/>
              </a:rPr>
              <a:t>a.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6244" y="4931029"/>
            <a:ext cx="402595" cy="43078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54"/>
              </a:lnSpc>
              <a:spcBef>
                <a:spcPts val="167"/>
              </a:spcBef>
            </a:pPr>
            <a:r>
              <a:rPr sz="4800" spc="4" baseline="3413" dirty="0" smtClean="0">
                <a:latin typeface="Calibri"/>
                <a:cs typeface="Calibri"/>
              </a:rPr>
              <a:t>b.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787</Words>
  <Application>Microsoft Office PowerPoint</Application>
  <PresentationFormat>On-screen Show (4:3)</PresentationFormat>
  <Paragraphs>251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PowerPoint Presentation</vt:lpstr>
      <vt:lpstr>DASAR DASAR PROMOSI KESEHATAN </vt:lpstr>
      <vt:lpstr>PowerPoint Presentation</vt:lpstr>
      <vt:lpstr>PowerPoint Presentation</vt:lpstr>
      <vt:lpstr>PEMBERDAYAAN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Tugas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Class</cp:lastModifiedBy>
  <cp:revision>4</cp:revision>
  <dcterms:modified xsi:type="dcterms:W3CDTF">2017-10-11T06:11:30Z</dcterms:modified>
</cp:coreProperties>
</file>