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69" r:id="rId3"/>
    <p:sldId id="412" r:id="rId4"/>
    <p:sldId id="413" r:id="rId5"/>
    <p:sldId id="415" r:id="rId6"/>
    <p:sldId id="422" r:id="rId7"/>
    <p:sldId id="423" r:id="rId8"/>
    <p:sldId id="398" r:id="rId9"/>
    <p:sldId id="420" r:id="rId10"/>
    <p:sldId id="407" r:id="rId11"/>
    <p:sldId id="421" r:id="rId12"/>
    <p:sldId id="416" r:id="rId13"/>
    <p:sldId id="3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 varScale="1">
        <p:scale>
          <a:sx n="47" d="100"/>
          <a:sy n="47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C42CB-3FD0-4281-BECA-60B7DE39E29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972385-5466-47DA-A14B-133EF950CC41}">
      <dgm:prSet phldrT="[Text]"/>
      <dgm:spPr/>
      <dgm:t>
        <a:bodyPr/>
        <a:lstStyle/>
        <a:p>
          <a:r>
            <a:rPr lang="en-US" dirty="0" err="1" smtClean="0"/>
            <a:t>Kebijakan</a:t>
          </a:r>
          <a:r>
            <a:rPr lang="en-US" dirty="0" smtClean="0"/>
            <a:t> </a:t>
          </a:r>
          <a:r>
            <a:rPr lang="en-US" dirty="0" err="1" smtClean="0"/>
            <a:t>Penyelenggaraan</a:t>
          </a:r>
          <a:endParaRPr lang="en-US" dirty="0"/>
        </a:p>
      </dgm:t>
    </dgm:pt>
    <dgm:pt modelId="{427E59B6-50A5-415E-AF2B-1A58F4918DBC}" type="parTrans" cxnId="{569AF619-E803-4E3C-B81B-73B8CCB30F50}">
      <dgm:prSet/>
      <dgm:spPr/>
      <dgm:t>
        <a:bodyPr/>
        <a:lstStyle/>
        <a:p>
          <a:endParaRPr lang="en-US"/>
        </a:p>
      </dgm:t>
    </dgm:pt>
    <dgm:pt modelId="{53C07D43-448D-4A9E-9E16-CBD91C468948}" type="sibTrans" cxnId="{569AF619-E803-4E3C-B81B-73B8CCB30F50}">
      <dgm:prSet/>
      <dgm:spPr/>
      <dgm:t>
        <a:bodyPr/>
        <a:lstStyle/>
        <a:p>
          <a:endParaRPr lang="en-US"/>
        </a:p>
      </dgm:t>
    </dgm:pt>
    <dgm:pt modelId="{41A20549-650F-404B-A73F-6FA4B1424A49}">
      <dgm:prSet phldrT="[Text]"/>
      <dgm:spPr/>
      <dgm:t>
        <a:bodyPr/>
        <a:lstStyle/>
        <a:p>
          <a:r>
            <a:rPr lang="en-US" dirty="0" err="1" smtClean="0"/>
            <a:t>Sasaran</a:t>
          </a:r>
          <a:r>
            <a:rPr lang="en-US" dirty="0" smtClean="0"/>
            <a:t> </a:t>
          </a:r>
          <a:endParaRPr lang="en-US" dirty="0"/>
        </a:p>
      </dgm:t>
    </dgm:pt>
    <dgm:pt modelId="{1FCE1FE6-B254-456F-B0F2-9F7A75C8AD0B}" type="parTrans" cxnId="{DB135D3D-FD37-4EB2-99C2-6FD931FCFD35}">
      <dgm:prSet/>
      <dgm:spPr/>
      <dgm:t>
        <a:bodyPr/>
        <a:lstStyle/>
        <a:p>
          <a:endParaRPr lang="en-US"/>
        </a:p>
      </dgm:t>
    </dgm:pt>
    <dgm:pt modelId="{A8116A2A-9D77-4665-B785-A607318088D3}" type="sibTrans" cxnId="{DB135D3D-FD37-4EB2-99C2-6FD931FCFD35}">
      <dgm:prSet/>
      <dgm:spPr/>
      <dgm:t>
        <a:bodyPr/>
        <a:lstStyle/>
        <a:p>
          <a:endParaRPr lang="en-US"/>
        </a:p>
      </dgm:t>
    </dgm:pt>
    <dgm:pt modelId="{116820EF-6F68-4891-A54F-09046044D80D}">
      <dgm:prSet phldrT="[Text]"/>
      <dgm:spPr/>
      <dgm:t>
        <a:bodyPr/>
        <a:lstStyle/>
        <a:p>
          <a:r>
            <a:rPr lang="en-US" dirty="0" err="1" smtClean="0"/>
            <a:t>Tujuan</a:t>
          </a:r>
          <a:endParaRPr lang="en-US" dirty="0"/>
        </a:p>
      </dgm:t>
    </dgm:pt>
    <dgm:pt modelId="{BDC41F5E-26F9-4340-8C30-B9EB9E8DB113}" type="parTrans" cxnId="{269FA323-CA9A-4C04-AC44-BBE440159E6B}">
      <dgm:prSet/>
      <dgm:spPr/>
      <dgm:t>
        <a:bodyPr/>
        <a:lstStyle/>
        <a:p>
          <a:endParaRPr lang="en-US"/>
        </a:p>
      </dgm:t>
    </dgm:pt>
    <dgm:pt modelId="{7E7DDAC7-239D-48B5-AF3B-E3E6DC153D9B}" type="sibTrans" cxnId="{269FA323-CA9A-4C04-AC44-BBE440159E6B}">
      <dgm:prSet/>
      <dgm:spPr/>
      <dgm:t>
        <a:bodyPr/>
        <a:lstStyle/>
        <a:p>
          <a:endParaRPr lang="en-US"/>
        </a:p>
      </dgm:t>
    </dgm:pt>
    <dgm:pt modelId="{E50531EF-8895-4FC7-A4D7-7149E2993164}">
      <dgm:prSet/>
      <dgm:spPr/>
      <dgm:t>
        <a:bodyPr/>
        <a:lstStyle/>
        <a:p>
          <a:r>
            <a:rPr lang="en-US" dirty="0" err="1" smtClean="0"/>
            <a:t>Isi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endParaRPr lang="en-US" dirty="0"/>
        </a:p>
      </dgm:t>
    </dgm:pt>
    <dgm:pt modelId="{06A12302-7E02-4E2B-AFD9-7DA68FF8D823}" type="parTrans" cxnId="{2FE1DE49-0ED4-448A-AE5D-6BBC62961DE1}">
      <dgm:prSet/>
      <dgm:spPr/>
      <dgm:t>
        <a:bodyPr/>
        <a:lstStyle/>
        <a:p>
          <a:endParaRPr lang="en-US"/>
        </a:p>
      </dgm:t>
    </dgm:pt>
    <dgm:pt modelId="{AADE1479-B203-45FD-B4C7-7A4F4F3AB684}" type="sibTrans" cxnId="{2FE1DE49-0ED4-448A-AE5D-6BBC62961DE1}">
      <dgm:prSet/>
      <dgm:spPr/>
      <dgm:t>
        <a:bodyPr/>
        <a:lstStyle/>
        <a:p>
          <a:endParaRPr lang="en-US"/>
        </a:p>
      </dgm:t>
    </dgm:pt>
    <dgm:pt modelId="{A4806298-060F-4504-A91A-237F7E52300C}" type="pres">
      <dgm:prSet presAssocID="{DFCC42CB-3FD0-4281-BECA-60B7DE39E2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94F681-305C-4176-A3F5-206C56F6EF52}" type="pres">
      <dgm:prSet presAssocID="{C1972385-5466-47DA-A14B-133EF950CC41}" presName="parentLin" presStyleCnt="0"/>
      <dgm:spPr/>
    </dgm:pt>
    <dgm:pt modelId="{18E3E8AF-BC02-42BE-BB0B-A7E599D0ECF8}" type="pres">
      <dgm:prSet presAssocID="{C1972385-5466-47DA-A14B-133EF950CC4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1AB0BD3-CB7A-42CF-89EB-0608B61FA322}" type="pres">
      <dgm:prSet presAssocID="{C1972385-5466-47DA-A14B-133EF950CC4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153CA-06AE-4563-90CF-DA2948F7E680}" type="pres">
      <dgm:prSet presAssocID="{C1972385-5466-47DA-A14B-133EF950CC41}" presName="negativeSpace" presStyleCnt="0"/>
      <dgm:spPr/>
    </dgm:pt>
    <dgm:pt modelId="{C8F6D179-73BF-4F51-9EFC-F7B2F24C09CF}" type="pres">
      <dgm:prSet presAssocID="{C1972385-5466-47DA-A14B-133EF950CC41}" presName="childText" presStyleLbl="conFgAcc1" presStyleIdx="0" presStyleCnt="4">
        <dgm:presLayoutVars>
          <dgm:bulletEnabled val="1"/>
        </dgm:presLayoutVars>
      </dgm:prSet>
      <dgm:spPr/>
    </dgm:pt>
    <dgm:pt modelId="{6F65580A-FE46-446D-B6AD-F3B8594182A9}" type="pres">
      <dgm:prSet presAssocID="{53C07D43-448D-4A9E-9E16-CBD91C468948}" presName="spaceBetweenRectangles" presStyleCnt="0"/>
      <dgm:spPr/>
    </dgm:pt>
    <dgm:pt modelId="{FBA466CF-467C-453E-837C-211DC6051320}" type="pres">
      <dgm:prSet presAssocID="{41A20549-650F-404B-A73F-6FA4B1424A49}" presName="parentLin" presStyleCnt="0"/>
      <dgm:spPr/>
    </dgm:pt>
    <dgm:pt modelId="{00D279B9-6D15-4EA9-8173-E23D83260797}" type="pres">
      <dgm:prSet presAssocID="{41A20549-650F-404B-A73F-6FA4B1424A4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A905C88-857A-4B4D-85B8-D2E28C5563E0}" type="pres">
      <dgm:prSet presAssocID="{41A20549-650F-404B-A73F-6FA4B1424A4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49EB2-CF04-4ECE-862B-F128DB4B290B}" type="pres">
      <dgm:prSet presAssocID="{41A20549-650F-404B-A73F-6FA4B1424A49}" presName="negativeSpace" presStyleCnt="0"/>
      <dgm:spPr/>
    </dgm:pt>
    <dgm:pt modelId="{73233588-F439-4360-98E7-E78FD5CF9420}" type="pres">
      <dgm:prSet presAssocID="{41A20549-650F-404B-A73F-6FA4B1424A49}" presName="childText" presStyleLbl="conFgAcc1" presStyleIdx="1" presStyleCnt="4">
        <dgm:presLayoutVars>
          <dgm:bulletEnabled val="1"/>
        </dgm:presLayoutVars>
      </dgm:prSet>
      <dgm:spPr/>
    </dgm:pt>
    <dgm:pt modelId="{EF485B83-861E-45A7-A572-CE3BBDD6ADA9}" type="pres">
      <dgm:prSet presAssocID="{A8116A2A-9D77-4665-B785-A607318088D3}" presName="spaceBetweenRectangles" presStyleCnt="0"/>
      <dgm:spPr/>
    </dgm:pt>
    <dgm:pt modelId="{CC5D98E3-61D4-4069-8532-B3C164F01729}" type="pres">
      <dgm:prSet presAssocID="{116820EF-6F68-4891-A54F-09046044D80D}" presName="parentLin" presStyleCnt="0"/>
      <dgm:spPr/>
    </dgm:pt>
    <dgm:pt modelId="{48D55937-BF01-41CE-9739-4D9122F2ECED}" type="pres">
      <dgm:prSet presAssocID="{116820EF-6F68-4891-A54F-09046044D80D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A243EE20-FB61-4B46-9266-2FDC23B25C9C}" type="pres">
      <dgm:prSet presAssocID="{116820EF-6F68-4891-A54F-09046044D80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AB899-6682-4D15-B3CC-7E87B7CA1D9C}" type="pres">
      <dgm:prSet presAssocID="{116820EF-6F68-4891-A54F-09046044D80D}" presName="negativeSpace" presStyleCnt="0"/>
      <dgm:spPr/>
    </dgm:pt>
    <dgm:pt modelId="{71154167-5854-44A4-A8FB-42A942701AD9}" type="pres">
      <dgm:prSet presAssocID="{116820EF-6F68-4891-A54F-09046044D80D}" presName="childText" presStyleLbl="conFgAcc1" presStyleIdx="2" presStyleCnt="4">
        <dgm:presLayoutVars>
          <dgm:bulletEnabled val="1"/>
        </dgm:presLayoutVars>
      </dgm:prSet>
      <dgm:spPr/>
    </dgm:pt>
    <dgm:pt modelId="{BDA1C42F-82D0-4923-B2C7-D4338512D4D4}" type="pres">
      <dgm:prSet presAssocID="{7E7DDAC7-239D-48B5-AF3B-E3E6DC153D9B}" presName="spaceBetweenRectangles" presStyleCnt="0"/>
      <dgm:spPr/>
    </dgm:pt>
    <dgm:pt modelId="{5F040872-4730-4790-AC7C-EE6D1D376E6F}" type="pres">
      <dgm:prSet presAssocID="{E50531EF-8895-4FC7-A4D7-7149E2993164}" presName="parentLin" presStyleCnt="0"/>
      <dgm:spPr/>
    </dgm:pt>
    <dgm:pt modelId="{81B0964A-014E-4867-B863-946BE8B0DBF9}" type="pres">
      <dgm:prSet presAssocID="{E50531EF-8895-4FC7-A4D7-7149E2993164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5F10F530-8E3E-43A0-A27E-2C1FA709B471}" type="pres">
      <dgm:prSet presAssocID="{E50531EF-8895-4FC7-A4D7-7149E299316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B0D12-4A0A-4395-ABEE-657B1B75F764}" type="pres">
      <dgm:prSet presAssocID="{E50531EF-8895-4FC7-A4D7-7149E2993164}" presName="negativeSpace" presStyleCnt="0"/>
      <dgm:spPr/>
    </dgm:pt>
    <dgm:pt modelId="{3170E15E-DF49-4ED4-AEF9-8A7040E52498}" type="pres">
      <dgm:prSet presAssocID="{E50531EF-8895-4FC7-A4D7-7149E299316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FE1DE49-0ED4-448A-AE5D-6BBC62961DE1}" srcId="{DFCC42CB-3FD0-4281-BECA-60B7DE39E296}" destId="{E50531EF-8895-4FC7-A4D7-7149E2993164}" srcOrd="3" destOrd="0" parTransId="{06A12302-7E02-4E2B-AFD9-7DA68FF8D823}" sibTransId="{AADE1479-B203-45FD-B4C7-7A4F4F3AB684}"/>
    <dgm:cxn modelId="{6E888647-B63C-4E18-AA7A-40E5F6DD0B9C}" type="presOf" srcId="{41A20549-650F-404B-A73F-6FA4B1424A49}" destId="{00D279B9-6D15-4EA9-8173-E23D83260797}" srcOrd="0" destOrd="0" presId="urn:microsoft.com/office/officeart/2005/8/layout/list1"/>
    <dgm:cxn modelId="{756C3340-17FE-473B-8E90-145DAC2D0DA2}" type="presOf" srcId="{116820EF-6F68-4891-A54F-09046044D80D}" destId="{A243EE20-FB61-4B46-9266-2FDC23B25C9C}" srcOrd="1" destOrd="0" presId="urn:microsoft.com/office/officeart/2005/8/layout/list1"/>
    <dgm:cxn modelId="{D4F568B7-719E-48A4-B099-8E3677493D71}" type="presOf" srcId="{C1972385-5466-47DA-A14B-133EF950CC41}" destId="{11AB0BD3-CB7A-42CF-89EB-0608B61FA322}" srcOrd="1" destOrd="0" presId="urn:microsoft.com/office/officeart/2005/8/layout/list1"/>
    <dgm:cxn modelId="{1296BC13-4294-4A6D-9C08-749E208434B1}" type="presOf" srcId="{41A20549-650F-404B-A73F-6FA4B1424A49}" destId="{DA905C88-857A-4B4D-85B8-D2E28C5563E0}" srcOrd="1" destOrd="0" presId="urn:microsoft.com/office/officeart/2005/8/layout/list1"/>
    <dgm:cxn modelId="{269FA323-CA9A-4C04-AC44-BBE440159E6B}" srcId="{DFCC42CB-3FD0-4281-BECA-60B7DE39E296}" destId="{116820EF-6F68-4891-A54F-09046044D80D}" srcOrd="2" destOrd="0" parTransId="{BDC41F5E-26F9-4340-8C30-B9EB9E8DB113}" sibTransId="{7E7DDAC7-239D-48B5-AF3B-E3E6DC153D9B}"/>
    <dgm:cxn modelId="{47C24023-226A-4547-80A6-691E494BE015}" type="presOf" srcId="{C1972385-5466-47DA-A14B-133EF950CC41}" destId="{18E3E8AF-BC02-42BE-BB0B-A7E599D0ECF8}" srcOrd="0" destOrd="0" presId="urn:microsoft.com/office/officeart/2005/8/layout/list1"/>
    <dgm:cxn modelId="{DD9A2CEF-7E76-4F57-A85A-A7955400779F}" type="presOf" srcId="{DFCC42CB-3FD0-4281-BECA-60B7DE39E296}" destId="{A4806298-060F-4504-A91A-237F7E52300C}" srcOrd="0" destOrd="0" presId="urn:microsoft.com/office/officeart/2005/8/layout/list1"/>
    <dgm:cxn modelId="{2040063D-85FA-4015-9249-E353FE039C32}" type="presOf" srcId="{116820EF-6F68-4891-A54F-09046044D80D}" destId="{48D55937-BF01-41CE-9739-4D9122F2ECED}" srcOrd="0" destOrd="0" presId="urn:microsoft.com/office/officeart/2005/8/layout/list1"/>
    <dgm:cxn modelId="{2A5913E3-F18E-4CAB-868D-1CE022A18023}" type="presOf" srcId="{E50531EF-8895-4FC7-A4D7-7149E2993164}" destId="{81B0964A-014E-4867-B863-946BE8B0DBF9}" srcOrd="0" destOrd="0" presId="urn:microsoft.com/office/officeart/2005/8/layout/list1"/>
    <dgm:cxn modelId="{569AF619-E803-4E3C-B81B-73B8CCB30F50}" srcId="{DFCC42CB-3FD0-4281-BECA-60B7DE39E296}" destId="{C1972385-5466-47DA-A14B-133EF950CC41}" srcOrd="0" destOrd="0" parTransId="{427E59B6-50A5-415E-AF2B-1A58F4918DBC}" sibTransId="{53C07D43-448D-4A9E-9E16-CBD91C468948}"/>
    <dgm:cxn modelId="{D34D2AE5-9DAE-44A5-BA0C-216E47E4AF83}" type="presOf" srcId="{E50531EF-8895-4FC7-A4D7-7149E2993164}" destId="{5F10F530-8E3E-43A0-A27E-2C1FA709B471}" srcOrd="1" destOrd="0" presId="urn:microsoft.com/office/officeart/2005/8/layout/list1"/>
    <dgm:cxn modelId="{DB135D3D-FD37-4EB2-99C2-6FD931FCFD35}" srcId="{DFCC42CB-3FD0-4281-BECA-60B7DE39E296}" destId="{41A20549-650F-404B-A73F-6FA4B1424A49}" srcOrd="1" destOrd="0" parTransId="{1FCE1FE6-B254-456F-B0F2-9F7A75C8AD0B}" sibTransId="{A8116A2A-9D77-4665-B785-A607318088D3}"/>
    <dgm:cxn modelId="{4B8428A3-EC17-458C-A1B2-F24B2C5B9765}" type="presParOf" srcId="{A4806298-060F-4504-A91A-237F7E52300C}" destId="{2F94F681-305C-4176-A3F5-206C56F6EF52}" srcOrd="0" destOrd="0" presId="urn:microsoft.com/office/officeart/2005/8/layout/list1"/>
    <dgm:cxn modelId="{CCFC7A58-FCBD-49AA-A925-FFF4C61794AF}" type="presParOf" srcId="{2F94F681-305C-4176-A3F5-206C56F6EF52}" destId="{18E3E8AF-BC02-42BE-BB0B-A7E599D0ECF8}" srcOrd="0" destOrd="0" presId="urn:microsoft.com/office/officeart/2005/8/layout/list1"/>
    <dgm:cxn modelId="{65B294D1-284F-4C6B-A1F4-63364F5ABE61}" type="presParOf" srcId="{2F94F681-305C-4176-A3F5-206C56F6EF52}" destId="{11AB0BD3-CB7A-42CF-89EB-0608B61FA322}" srcOrd="1" destOrd="0" presId="urn:microsoft.com/office/officeart/2005/8/layout/list1"/>
    <dgm:cxn modelId="{F969695C-01EF-42D7-A558-71993527BF32}" type="presParOf" srcId="{A4806298-060F-4504-A91A-237F7E52300C}" destId="{F53153CA-06AE-4563-90CF-DA2948F7E680}" srcOrd="1" destOrd="0" presId="urn:microsoft.com/office/officeart/2005/8/layout/list1"/>
    <dgm:cxn modelId="{CF9BD25E-8A67-40A1-BAB1-362041B1EB37}" type="presParOf" srcId="{A4806298-060F-4504-A91A-237F7E52300C}" destId="{C8F6D179-73BF-4F51-9EFC-F7B2F24C09CF}" srcOrd="2" destOrd="0" presId="urn:microsoft.com/office/officeart/2005/8/layout/list1"/>
    <dgm:cxn modelId="{717CE3FA-8DC4-496F-B198-C4602F44B29F}" type="presParOf" srcId="{A4806298-060F-4504-A91A-237F7E52300C}" destId="{6F65580A-FE46-446D-B6AD-F3B8594182A9}" srcOrd="3" destOrd="0" presId="urn:microsoft.com/office/officeart/2005/8/layout/list1"/>
    <dgm:cxn modelId="{740FF557-B29E-4612-85DF-0FBDB716EB18}" type="presParOf" srcId="{A4806298-060F-4504-A91A-237F7E52300C}" destId="{FBA466CF-467C-453E-837C-211DC6051320}" srcOrd="4" destOrd="0" presId="urn:microsoft.com/office/officeart/2005/8/layout/list1"/>
    <dgm:cxn modelId="{80D44E97-5EF9-4715-88A2-336CD062F36B}" type="presParOf" srcId="{FBA466CF-467C-453E-837C-211DC6051320}" destId="{00D279B9-6D15-4EA9-8173-E23D83260797}" srcOrd="0" destOrd="0" presId="urn:microsoft.com/office/officeart/2005/8/layout/list1"/>
    <dgm:cxn modelId="{429083E3-B64A-4FE7-AC20-56C9EA217BAC}" type="presParOf" srcId="{FBA466CF-467C-453E-837C-211DC6051320}" destId="{DA905C88-857A-4B4D-85B8-D2E28C5563E0}" srcOrd="1" destOrd="0" presId="urn:microsoft.com/office/officeart/2005/8/layout/list1"/>
    <dgm:cxn modelId="{E62CE571-1DE1-47A7-A758-E34210BA7E5A}" type="presParOf" srcId="{A4806298-060F-4504-A91A-237F7E52300C}" destId="{9F949EB2-CF04-4ECE-862B-F128DB4B290B}" srcOrd="5" destOrd="0" presId="urn:microsoft.com/office/officeart/2005/8/layout/list1"/>
    <dgm:cxn modelId="{0AB0E158-DC43-42BB-867D-D9FA76A0BEB4}" type="presParOf" srcId="{A4806298-060F-4504-A91A-237F7E52300C}" destId="{73233588-F439-4360-98E7-E78FD5CF9420}" srcOrd="6" destOrd="0" presId="urn:microsoft.com/office/officeart/2005/8/layout/list1"/>
    <dgm:cxn modelId="{CC3625BD-92ED-431C-8153-45117EC66A22}" type="presParOf" srcId="{A4806298-060F-4504-A91A-237F7E52300C}" destId="{EF485B83-861E-45A7-A572-CE3BBDD6ADA9}" srcOrd="7" destOrd="0" presId="urn:microsoft.com/office/officeart/2005/8/layout/list1"/>
    <dgm:cxn modelId="{C2294FB5-97DE-4FF7-A837-A2CB237D8105}" type="presParOf" srcId="{A4806298-060F-4504-A91A-237F7E52300C}" destId="{CC5D98E3-61D4-4069-8532-B3C164F01729}" srcOrd="8" destOrd="0" presId="urn:microsoft.com/office/officeart/2005/8/layout/list1"/>
    <dgm:cxn modelId="{C98EB59C-7991-477A-B2CE-3B41898F30EF}" type="presParOf" srcId="{CC5D98E3-61D4-4069-8532-B3C164F01729}" destId="{48D55937-BF01-41CE-9739-4D9122F2ECED}" srcOrd="0" destOrd="0" presId="urn:microsoft.com/office/officeart/2005/8/layout/list1"/>
    <dgm:cxn modelId="{40F93178-8F05-4275-9A6C-D120DD56B851}" type="presParOf" srcId="{CC5D98E3-61D4-4069-8532-B3C164F01729}" destId="{A243EE20-FB61-4B46-9266-2FDC23B25C9C}" srcOrd="1" destOrd="0" presId="urn:microsoft.com/office/officeart/2005/8/layout/list1"/>
    <dgm:cxn modelId="{F8607957-3538-4A0E-BD00-91CE79795899}" type="presParOf" srcId="{A4806298-060F-4504-A91A-237F7E52300C}" destId="{8D6AB899-6682-4D15-B3CC-7E87B7CA1D9C}" srcOrd="9" destOrd="0" presId="urn:microsoft.com/office/officeart/2005/8/layout/list1"/>
    <dgm:cxn modelId="{63CB7D04-7F40-4A9E-B4B2-A78EC84A189D}" type="presParOf" srcId="{A4806298-060F-4504-A91A-237F7E52300C}" destId="{71154167-5854-44A4-A8FB-42A942701AD9}" srcOrd="10" destOrd="0" presId="urn:microsoft.com/office/officeart/2005/8/layout/list1"/>
    <dgm:cxn modelId="{9826321C-13B0-49DB-AC35-BBE9283EB608}" type="presParOf" srcId="{A4806298-060F-4504-A91A-237F7E52300C}" destId="{BDA1C42F-82D0-4923-B2C7-D4338512D4D4}" srcOrd="11" destOrd="0" presId="urn:microsoft.com/office/officeart/2005/8/layout/list1"/>
    <dgm:cxn modelId="{51770311-56D8-4B53-AFC8-FDE22D392D85}" type="presParOf" srcId="{A4806298-060F-4504-A91A-237F7E52300C}" destId="{5F040872-4730-4790-AC7C-EE6D1D376E6F}" srcOrd="12" destOrd="0" presId="urn:microsoft.com/office/officeart/2005/8/layout/list1"/>
    <dgm:cxn modelId="{A4EE3330-4EAE-457F-A23A-D1A7B5E28A85}" type="presParOf" srcId="{5F040872-4730-4790-AC7C-EE6D1D376E6F}" destId="{81B0964A-014E-4867-B863-946BE8B0DBF9}" srcOrd="0" destOrd="0" presId="urn:microsoft.com/office/officeart/2005/8/layout/list1"/>
    <dgm:cxn modelId="{8224DD2D-192A-491C-BB9A-447955ED83D5}" type="presParOf" srcId="{5F040872-4730-4790-AC7C-EE6D1D376E6F}" destId="{5F10F530-8E3E-43A0-A27E-2C1FA709B471}" srcOrd="1" destOrd="0" presId="urn:microsoft.com/office/officeart/2005/8/layout/list1"/>
    <dgm:cxn modelId="{790BB2C2-2284-409C-9A6E-81566B2BE12F}" type="presParOf" srcId="{A4806298-060F-4504-A91A-237F7E52300C}" destId="{73EB0D12-4A0A-4395-ABEE-657B1B75F764}" srcOrd="13" destOrd="0" presId="urn:microsoft.com/office/officeart/2005/8/layout/list1"/>
    <dgm:cxn modelId="{9C6D7DA3-9668-4AF6-9DFF-D3ED1EE9BE02}" type="presParOf" srcId="{A4806298-060F-4504-A91A-237F7E52300C}" destId="{3170E15E-DF49-4ED4-AEF9-8A7040E52498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CC42CB-3FD0-4281-BECA-60B7DE39E29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972385-5466-47DA-A14B-133EF950CC41}">
      <dgm:prSet phldrT="[Text]"/>
      <dgm:spPr/>
      <dgm:t>
        <a:bodyPr/>
        <a:lstStyle/>
        <a:p>
          <a:r>
            <a:rPr lang="en-US" dirty="0" err="1" smtClean="0"/>
            <a:t>Waktu</a:t>
          </a:r>
          <a:r>
            <a:rPr lang="en-US" dirty="0" smtClean="0"/>
            <a:t>/</a:t>
          </a:r>
          <a:r>
            <a:rPr lang="en-US" dirty="0" err="1" smtClean="0"/>
            <a:t>Durasi</a:t>
          </a:r>
          <a:endParaRPr lang="en-US" dirty="0"/>
        </a:p>
      </dgm:t>
    </dgm:pt>
    <dgm:pt modelId="{427E59B6-50A5-415E-AF2B-1A58F4918DBC}" type="parTrans" cxnId="{569AF619-E803-4E3C-B81B-73B8CCB30F50}">
      <dgm:prSet/>
      <dgm:spPr/>
      <dgm:t>
        <a:bodyPr/>
        <a:lstStyle/>
        <a:p>
          <a:endParaRPr lang="en-US"/>
        </a:p>
      </dgm:t>
    </dgm:pt>
    <dgm:pt modelId="{53C07D43-448D-4A9E-9E16-CBD91C468948}" type="sibTrans" cxnId="{569AF619-E803-4E3C-B81B-73B8CCB30F50}">
      <dgm:prSet/>
      <dgm:spPr/>
      <dgm:t>
        <a:bodyPr/>
        <a:lstStyle/>
        <a:p>
          <a:endParaRPr lang="en-US"/>
        </a:p>
      </dgm:t>
    </dgm:pt>
    <dgm:pt modelId="{41A20549-650F-404B-A73F-6FA4B1424A49}">
      <dgm:prSet phldrT="[Text]"/>
      <dgm:spPr/>
      <dgm:t>
        <a:bodyPr/>
        <a:lstStyle/>
        <a:p>
          <a:r>
            <a:rPr lang="en-US" dirty="0" err="1" smtClean="0"/>
            <a:t>Lokasi</a:t>
          </a:r>
          <a:r>
            <a:rPr lang="en-US" dirty="0" smtClean="0"/>
            <a:t> </a:t>
          </a:r>
          <a:endParaRPr lang="en-US" dirty="0"/>
        </a:p>
      </dgm:t>
    </dgm:pt>
    <dgm:pt modelId="{1FCE1FE6-B254-456F-B0F2-9F7A75C8AD0B}" type="parTrans" cxnId="{DB135D3D-FD37-4EB2-99C2-6FD931FCFD35}">
      <dgm:prSet/>
      <dgm:spPr/>
      <dgm:t>
        <a:bodyPr/>
        <a:lstStyle/>
        <a:p>
          <a:endParaRPr lang="en-US"/>
        </a:p>
      </dgm:t>
    </dgm:pt>
    <dgm:pt modelId="{A8116A2A-9D77-4665-B785-A607318088D3}" type="sibTrans" cxnId="{DB135D3D-FD37-4EB2-99C2-6FD931FCFD35}">
      <dgm:prSet/>
      <dgm:spPr/>
      <dgm:t>
        <a:bodyPr/>
        <a:lstStyle/>
        <a:p>
          <a:endParaRPr lang="en-US"/>
        </a:p>
      </dgm:t>
    </dgm:pt>
    <dgm:pt modelId="{116820EF-6F68-4891-A54F-09046044D80D}">
      <dgm:prSet phldrT="[Text]"/>
      <dgm:spPr/>
      <dgm:t>
        <a:bodyPr/>
        <a:lstStyle/>
        <a:p>
          <a:r>
            <a:rPr lang="en-US" dirty="0" err="1" smtClean="0"/>
            <a:t>Penyelenggara</a:t>
          </a:r>
          <a:endParaRPr lang="en-US" dirty="0"/>
        </a:p>
      </dgm:t>
    </dgm:pt>
    <dgm:pt modelId="{BDC41F5E-26F9-4340-8C30-B9EB9E8DB113}" type="parTrans" cxnId="{269FA323-CA9A-4C04-AC44-BBE440159E6B}">
      <dgm:prSet/>
      <dgm:spPr/>
      <dgm:t>
        <a:bodyPr/>
        <a:lstStyle/>
        <a:p>
          <a:endParaRPr lang="en-US"/>
        </a:p>
      </dgm:t>
    </dgm:pt>
    <dgm:pt modelId="{7E7DDAC7-239D-48B5-AF3B-E3E6DC153D9B}" type="sibTrans" cxnId="{269FA323-CA9A-4C04-AC44-BBE440159E6B}">
      <dgm:prSet/>
      <dgm:spPr/>
      <dgm:t>
        <a:bodyPr/>
        <a:lstStyle/>
        <a:p>
          <a:endParaRPr lang="en-US"/>
        </a:p>
      </dgm:t>
    </dgm:pt>
    <dgm:pt modelId="{A4806298-060F-4504-A91A-237F7E52300C}" type="pres">
      <dgm:prSet presAssocID="{DFCC42CB-3FD0-4281-BECA-60B7DE39E2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94F681-305C-4176-A3F5-206C56F6EF52}" type="pres">
      <dgm:prSet presAssocID="{C1972385-5466-47DA-A14B-133EF950CC41}" presName="parentLin" presStyleCnt="0"/>
      <dgm:spPr/>
    </dgm:pt>
    <dgm:pt modelId="{18E3E8AF-BC02-42BE-BB0B-A7E599D0ECF8}" type="pres">
      <dgm:prSet presAssocID="{C1972385-5466-47DA-A14B-133EF950CC4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1AB0BD3-CB7A-42CF-89EB-0608B61FA322}" type="pres">
      <dgm:prSet presAssocID="{C1972385-5466-47DA-A14B-133EF950CC4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153CA-06AE-4563-90CF-DA2948F7E680}" type="pres">
      <dgm:prSet presAssocID="{C1972385-5466-47DA-A14B-133EF950CC41}" presName="negativeSpace" presStyleCnt="0"/>
      <dgm:spPr/>
    </dgm:pt>
    <dgm:pt modelId="{C8F6D179-73BF-4F51-9EFC-F7B2F24C09CF}" type="pres">
      <dgm:prSet presAssocID="{C1972385-5466-47DA-A14B-133EF950CC41}" presName="childText" presStyleLbl="conFgAcc1" presStyleIdx="0" presStyleCnt="3">
        <dgm:presLayoutVars>
          <dgm:bulletEnabled val="1"/>
        </dgm:presLayoutVars>
      </dgm:prSet>
      <dgm:spPr/>
    </dgm:pt>
    <dgm:pt modelId="{6F65580A-FE46-446D-B6AD-F3B8594182A9}" type="pres">
      <dgm:prSet presAssocID="{53C07D43-448D-4A9E-9E16-CBD91C468948}" presName="spaceBetweenRectangles" presStyleCnt="0"/>
      <dgm:spPr/>
    </dgm:pt>
    <dgm:pt modelId="{FBA466CF-467C-453E-837C-211DC6051320}" type="pres">
      <dgm:prSet presAssocID="{41A20549-650F-404B-A73F-6FA4B1424A49}" presName="parentLin" presStyleCnt="0"/>
      <dgm:spPr/>
    </dgm:pt>
    <dgm:pt modelId="{00D279B9-6D15-4EA9-8173-E23D83260797}" type="pres">
      <dgm:prSet presAssocID="{41A20549-650F-404B-A73F-6FA4B1424A4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A905C88-857A-4B4D-85B8-D2E28C5563E0}" type="pres">
      <dgm:prSet presAssocID="{41A20549-650F-404B-A73F-6FA4B1424A4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49EB2-CF04-4ECE-862B-F128DB4B290B}" type="pres">
      <dgm:prSet presAssocID="{41A20549-650F-404B-A73F-6FA4B1424A49}" presName="negativeSpace" presStyleCnt="0"/>
      <dgm:spPr/>
    </dgm:pt>
    <dgm:pt modelId="{73233588-F439-4360-98E7-E78FD5CF9420}" type="pres">
      <dgm:prSet presAssocID="{41A20549-650F-404B-A73F-6FA4B1424A49}" presName="childText" presStyleLbl="conFgAcc1" presStyleIdx="1" presStyleCnt="3">
        <dgm:presLayoutVars>
          <dgm:bulletEnabled val="1"/>
        </dgm:presLayoutVars>
      </dgm:prSet>
      <dgm:spPr/>
    </dgm:pt>
    <dgm:pt modelId="{EF485B83-861E-45A7-A572-CE3BBDD6ADA9}" type="pres">
      <dgm:prSet presAssocID="{A8116A2A-9D77-4665-B785-A607318088D3}" presName="spaceBetweenRectangles" presStyleCnt="0"/>
      <dgm:spPr/>
    </dgm:pt>
    <dgm:pt modelId="{CC5D98E3-61D4-4069-8532-B3C164F01729}" type="pres">
      <dgm:prSet presAssocID="{116820EF-6F68-4891-A54F-09046044D80D}" presName="parentLin" presStyleCnt="0"/>
      <dgm:spPr/>
    </dgm:pt>
    <dgm:pt modelId="{48D55937-BF01-41CE-9739-4D9122F2ECED}" type="pres">
      <dgm:prSet presAssocID="{116820EF-6F68-4891-A54F-09046044D80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243EE20-FB61-4B46-9266-2FDC23B25C9C}" type="pres">
      <dgm:prSet presAssocID="{116820EF-6F68-4891-A54F-09046044D80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AB899-6682-4D15-B3CC-7E87B7CA1D9C}" type="pres">
      <dgm:prSet presAssocID="{116820EF-6F68-4891-A54F-09046044D80D}" presName="negativeSpace" presStyleCnt="0"/>
      <dgm:spPr/>
    </dgm:pt>
    <dgm:pt modelId="{71154167-5854-44A4-A8FB-42A942701AD9}" type="pres">
      <dgm:prSet presAssocID="{116820EF-6F68-4891-A54F-09046044D80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8D44430-A654-4E3B-963F-A78D0010596C}" type="presOf" srcId="{C1972385-5466-47DA-A14B-133EF950CC41}" destId="{18E3E8AF-BC02-42BE-BB0B-A7E599D0ECF8}" srcOrd="0" destOrd="0" presId="urn:microsoft.com/office/officeart/2005/8/layout/list1"/>
    <dgm:cxn modelId="{02C464FB-E772-4EC9-8139-1F2F5ACC9BED}" type="presOf" srcId="{116820EF-6F68-4891-A54F-09046044D80D}" destId="{A243EE20-FB61-4B46-9266-2FDC23B25C9C}" srcOrd="1" destOrd="0" presId="urn:microsoft.com/office/officeart/2005/8/layout/list1"/>
    <dgm:cxn modelId="{188D7EBF-9D67-499B-AF8D-CFEDB9B069E2}" type="presOf" srcId="{41A20549-650F-404B-A73F-6FA4B1424A49}" destId="{00D279B9-6D15-4EA9-8173-E23D83260797}" srcOrd="0" destOrd="0" presId="urn:microsoft.com/office/officeart/2005/8/layout/list1"/>
    <dgm:cxn modelId="{709FB897-F5B0-4745-89FF-8E1475816E27}" type="presOf" srcId="{41A20549-650F-404B-A73F-6FA4B1424A49}" destId="{DA905C88-857A-4B4D-85B8-D2E28C5563E0}" srcOrd="1" destOrd="0" presId="urn:microsoft.com/office/officeart/2005/8/layout/list1"/>
    <dgm:cxn modelId="{DB135D3D-FD37-4EB2-99C2-6FD931FCFD35}" srcId="{DFCC42CB-3FD0-4281-BECA-60B7DE39E296}" destId="{41A20549-650F-404B-A73F-6FA4B1424A49}" srcOrd="1" destOrd="0" parTransId="{1FCE1FE6-B254-456F-B0F2-9F7A75C8AD0B}" sibTransId="{A8116A2A-9D77-4665-B785-A607318088D3}"/>
    <dgm:cxn modelId="{569AF619-E803-4E3C-B81B-73B8CCB30F50}" srcId="{DFCC42CB-3FD0-4281-BECA-60B7DE39E296}" destId="{C1972385-5466-47DA-A14B-133EF950CC41}" srcOrd="0" destOrd="0" parTransId="{427E59B6-50A5-415E-AF2B-1A58F4918DBC}" sibTransId="{53C07D43-448D-4A9E-9E16-CBD91C468948}"/>
    <dgm:cxn modelId="{E5507B62-E046-4B5E-9692-4FF214485DC6}" type="presOf" srcId="{C1972385-5466-47DA-A14B-133EF950CC41}" destId="{11AB0BD3-CB7A-42CF-89EB-0608B61FA322}" srcOrd="1" destOrd="0" presId="urn:microsoft.com/office/officeart/2005/8/layout/list1"/>
    <dgm:cxn modelId="{269FA323-CA9A-4C04-AC44-BBE440159E6B}" srcId="{DFCC42CB-3FD0-4281-BECA-60B7DE39E296}" destId="{116820EF-6F68-4891-A54F-09046044D80D}" srcOrd="2" destOrd="0" parTransId="{BDC41F5E-26F9-4340-8C30-B9EB9E8DB113}" sibTransId="{7E7DDAC7-239D-48B5-AF3B-E3E6DC153D9B}"/>
    <dgm:cxn modelId="{551BA1F2-0AE6-40EC-9936-F10DCF9E6267}" type="presOf" srcId="{DFCC42CB-3FD0-4281-BECA-60B7DE39E296}" destId="{A4806298-060F-4504-A91A-237F7E52300C}" srcOrd="0" destOrd="0" presId="urn:microsoft.com/office/officeart/2005/8/layout/list1"/>
    <dgm:cxn modelId="{2FEF7A7B-B151-4BA2-B874-763D03E90AFB}" type="presOf" srcId="{116820EF-6F68-4891-A54F-09046044D80D}" destId="{48D55937-BF01-41CE-9739-4D9122F2ECED}" srcOrd="0" destOrd="0" presId="urn:microsoft.com/office/officeart/2005/8/layout/list1"/>
    <dgm:cxn modelId="{7ACCD4A1-E544-437A-87C8-FAE3535DDE85}" type="presParOf" srcId="{A4806298-060F-4504-A91A-237F7E52300C}" destId="{2F94F681-305C-4176-A3F5-206C56F6EF52}" srcOrd="0" destOrd="0" presId="urn:microsoft.com/office/officeart/2005/8/layout/list1"/>
    <dgm:cxn modelId="{DE6D4513-D325-4589-B0C6-EE27A3B2C4B2}" type="presParOf" srcId="{2F94F681-305C-4176-A3F5-206C56F6EF52}" destId="{18E3E8AF-BC02-42BE-BB0B-A7E599D0ECF8}" srcOrd="0" destOrd="0" presId="urn:microsoft.com/office/officeart/2005/8/layout/list1"/>
    <dgm:cxn modelId="{CCE48098-0379-416E-A908-1BC2C664493B}" type="presParOf" srcId="{2F94F681-305C-4176-A3F5-206C56F6EF52}" destId="{11AB0BD3-CB7A-42CF-89EB-0608B61FA322}" srcOrd="1" destOrd="0" presId="urn:microsoft.com/office/officeart/2005/8/layout/list1"/>
    <dgm:cxn modelId="{9F1FFE05-B8D3-4384-945E-2209BE25DC75}" type="presParOf" srcId="{A4806298-060F-4504-A91A-237F7E52300C}" destId="{F53153CA-06AE-4563-90CF-DA2948F7E680}" srcOrd="1" destOrd="0" presId="urn:microsoft.com/office/officeart/2005/8/layout/list1"/>
    <dgm:cxn modelId="{5847CBCE-C014-4ECE-B75D-0273E3FDAF2C}" type="presParOf" srcId="{A4806298-060F-4504-A91A-237F7E52300C}" destId="{C8F6D179-73BF-4F51-9EFC-F7B2F24C09CF}" srcOrd="2" destOrd="0" presId="urn:microsoft.com/office/officeart/2005/8/layout/list1"/>
    <dgm:cxn modelId="{39A204BD-E431-44C4-A128-D8807BE16E43}" type="presParOf" srcId="{A4806298-060F-4504-A91A-237F7E52300C}" destId="{6F65580A-FE46-446D-B6AD-F3B8594182A9}" srcOrd="3" destOrd="0" presId="urn:microsoft.com/office/officeart/2005/8/layout/list1"/>
    <dgm:cxn modelId="{ABB921BB-8921-4413-817B-BD1BF0F94C16}" type="presParOf" srcId="{A4806298-060F-4504-A91A-237F7E52300C}" destId="{FBA466CF-467C-453E-837C-211DC6051320}" srcOrd="4" destOrd="0" presId="urn:microsoft.com/office/officeart/2005/8/layout/list1"/>
    <dgm:cxn modelId="{C688627F-3C8A-4314-BE5C-6827CA16DD20}" type="presParOf" srcId="{FBA466CF-467C-453E-837C-211DC6051320}" destId="{00D279B9-6D15-4EA9-8173-E23D83260797}" srcOrd="0" destOrd="0" presId="urn:microsoft.com/office/officeart/2005/8/layout/list1"/>
    <dgm:cxn modelId="{3D25B0A5-2332-4CD7-BCE5-B25F21BFA626}" type="presParOf" srcId="{FBA466CF-467C-453E-837C-211DC6051320}" destId="{DA905C88-857A-4B4D-85B8-D2E28C5563E0}" srcOrd="1" destOrd="0" presId="urn:microsoft.com/office/officeart/2005/8/layout/list1"/>
    <dgm:cxn modelId="{BAFD4C5E-553E-462C-916A-A56B97A826C8}" type="presParOf" srcId="{A4806298-060F-4504-A91A-237F7E52300C}" destId="{9F949EB2-CF04-4ECE-862B-F128DB4B290B}" srcOrd="5" destOrd="0" presId="urn:microsoft.com/office/officeart/2005/8/layout/list1"/>
    <dgm:cxn modelId="{21CA6497-6DFF-41F0-B247-6EACBA8704FC}" type="presParOf" srcId="{A4806298-060F-4504-A91A-237F7E52300C}" destId="{73233588-F439-4360-98E7-E78FD5CF9420}" srcOrd="6" destOrd="0" presId="urn:microsoft.com/office/officeart/2005/8/layout/list1"/>
    <dgm:cxn modelId="{90B89C3A-CF8F-45B3-86AE-4DECF75C3380}" type="presParOf" srcId="{A4806298-060F-4504-A91A-237F7E52300C}" destId="{EF485B83-861E-45A7-A572-CE3BBDD6ADA9}" srcOrd="7" destOrd="0" presId="urn:microsoft.com/office/officeart/2005/8/layout/list1"/>
    <dgm:cxn modelId="{951EAAF7-7BF9-4338-98A9-2D194F185672}" type="presParOf" srcId="{A4806298-060F-4504-A91A-237F7E52300C}" destId="{CC5D98E3-61D4-4069-8532-B3C164F01729}" srcOrd="8" destOrd="0" presId="urn:microsoft.com/office/officeart/2005/8/layout/list1"/>
    <dgm:cxn modelId="{19C25673-B492-43B0-9CE6-09BE57CA0022}" type="presParOf" srcId="{CC5D98E3-61D4-4069-8532-B3C164F01729}" destId="{48D55937-BF01-41CE-9739-4D9122F2ECED}" srcOrd="0" destOrd="0" presId="urn:microsoft.com/office/officeart/2005/8/layout/list1"/>
    <dgm:cxn modelId="{8AAF7039-EEBA-4B2C-8196-1AB7CA3B5023}" type="presParOf" srcId="{CC5D98E3-61D4-4069-8532-B3C164F01729}" destId="{A243EE20-FB61-4B46-9266-2FDC23B25C9C}" srcOrd="1" destOrd="0" presId="urn:microsoft.com/office/officeart/2005/8/layout/list1"/>
    <dgm:cxn modelId="{3EEDD0C7-1007-4644-93B2-6EDA30C367FD}" type="presParOf" srcId="{A4806298-060F-4504-A91A-237F7E52300C}" destId="{8D6AB899-6682-4D15-B3CC-7E87B7CA1D9C}" srcOrd="9" destOrd="0" presId="urn:microsoft.com/office/officeart/2005/8/layout/list1"/>
    <dgm:cxn modelId="{E47E2946-9191-432E-956D-B7D76A7307A1}" type="presParOf" srcId="{A4806298-060F-4504-A91A-237F7E52300C}" destId="{71154167-5854-44A4-A8FB-42A942701AD9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7FCC33-DCEB-44C2-A300-5F0A3892087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158D1-F955-45FB-8F40-BC4C8D7CE704}">
      <dgm:prSet phldrT="[Text]"/>
      <dgm:spPr/>
      <dgm:t>
        <a:bodyPr/>
        <a:lstStyle/>
        <a:p>
          <a:r>
            <a:rPr lang="en-US" dirty="0" smtClean="0"/>
            <a:t>PRIMER (</a:t>
          </a:r>
          <a:r>
            <a:rPr lang="en-US" dirty="0" err="1" smtClean="0"/>
            <a:t>Manajemen</a:t>
          </a:r>
          <a:r>
            <a:rPr lang="en-US" dirty="0" smtClean="0"/>
            <a:t>, </a:t>
          </a:r>
          <a:r>
            <a:rPr lang="en-US" dirty="0" err="1" smtClean="0"/>
            <a:t>Buruh</a:t>
          </a:r>
          <a:r>
            <a:rPr lang="en-US" dirty="0" smtClean="0"/>
            <a:t>)</a:t>
          </a:r>
          <a:endParaRPr lang="en-US" dirty="0"/>
        </a:p>
      </dgm:t>
    </dgm:pt>
    <dgm:pt modelId="{6549D90D-35FA-485F-BDDC-000F05782950}" type="parTrans" cxnId="{F6BD2C38-2C92-49C2-87AF-C41833986566}">
      <dgm:prSet/>
      <dgm:spPr/>
      <dgm:t>
        <a:bodyPr/>
        <a:lstStyle/>
        <a:p>
          <a:endParaRPr lang="en-US"/>
        </a:p>
      </dgm:t>
    </dgm:pt>
    <dgm:pt modelId="{49EF0676-C46C-42A5-A04E-31DA1EC3145E}" type="sibTrans" cxnId="{F6BD2C38-2C92-49C2-87AF-C41833986566}">
      <dgm:prSet/>
      <dgm:spPr/>
      <dgm:t>
        <a:bodyPr/>
        <a:lstStyle/>
        <a:p>
          <a:endParaRPr lang="en-US"/>
        </a:p>
      </dgm:t>
    </dgm:pt>
    <dgm:pt modelId="{25AFFECB-1FC0-418C-B863-8A446100B12D}">
      <dgm:prSet phldrT="[Text]"/>
      <dgm:spPr/>
      <dgm:t>
        <a:bodyPr/>
        <a:lstStyle/>
        <a:p>
          <a:r>
            <a:rPr lang="en-US" dirty="0" smtClean="0"/>
            <a:t>SEKUNDER (</a:t>
          </a:r>
          <a:r>
            <a:rPr lang="en-US" dirty="0" err="1" smtClean="0"/>
            <a:t>Keluarga</a:t>
          </a:r>
          <a:r>
            <a:rPr lang="en-US" dirty="0" smtClean="0"/>
            <a:t> </a:t>
          </a:r>
          <a:r>
            <a:rPr lang="en-US" dirty="0" err="1" smtClean="0"/>
            <a:t>pekerja</a:t>
          </a:r>
          <a:r>
            <a:rPr lang="en-US" dirty="0" smtClean="0"/>
            <a:t>,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sekitar</a:t>
          </a:r>
          <a:r>
            <a:rPr lang="en-US" dirty="0" smtClean="0"/>
            <a:t> </a:t>
          </a:r>
          <a:r>
            <a:rPr lang="en-US" dirty="0" err="1" smtClean="0"/>
            <a:t>pabrik</a:t>
          </a:r>
          <a:r>
            <a:rPr lang="en-US" dirty="0" smtClean="0"/>
            <a:t>)</a:t>
          </a:r>
          <a:endParaRPr lang="en-US" dirty="0"/>
        </a:p>
      </dgm:t>
    </dgm:pt>
    <dgm:pt modelId="{A06A1167-4769-4C91-A5FC-4B5C1A7AA6FB}" type="parTrans" cxnId="{D091FB1B-42BB-408D-9DD9-CEB19BB3C698}">
      <dgm:prSet/>
      <dgm:spPr/>
      <dgm:t>
        <a:bodyPr/>
        <a:lstStyle/>
        <a:p>
          <a:endParaRPr lang="en-US"/>
        </a:p>
      </dgm:t>
    </dgm:pt>
    <dgm:pt modelId="{2741D806-1936-4822-9E1F-41CADF560724}" type="sibTrans" cxnId="{D091FB1B-42BB-408D-9DD9-CEB19BB3C698}">
      <dgm:prSet/>
      <dgm:spPr/>
      <dgm:t>
        <a:bodyPr/>
        <a:lstStyle/>
        <a:p>
          <a:endParaRPr lang="en-US"/>
        </a:p>
      </dgm:t>
    </dgm:pt>
    <dgm:pt modelId="{1E8BC4F7-BECF-42ED-A432-0D78C86DFEB3}">
      <dgm:prSet phldrT="[Text]"/>
      <dgm:spPr/>
      <dgm:t>
        <a:bodyPr/>
        <a:lstStyle/>
        <a:p>
          <a:r>
            <a:rPr lang="en-US" dirty="0" smtClean="0"/>
            <a:t>TERTIER (DINKES)</a:t>
          </a:r>
          <a:endParaRPr lang="en-US" dirty="0"/>
        </a:p>
      </dgm:t>
    </dgm:pt>
    <dgm:pt modelId="{24AD23D1-85B9-4850-815D-048AD46B62E9}" type="parTrans" cxnId="{E2F2358E-54BE-46C5-BAAA-EDDA10965D8E}">
      <dgm:prSet/>
      <dgm:spPr/>
      <dgm:t>
        <a:bodyPr/>
        <a:lstStyle/>
        <a:p>
          <a:endParaRPr lang="en-US"/>
        </a:p>
      </dgm:t>
    </dgm:pt>
    <dgm:pt modelId="{C9864C60-7E4A-456D-AA41-3077363184F7}" type="sibTrans" cxnId="{E2F2358E-54BE-46C5-BAAA-EDDA10965D8E}">
      <dgm:prSet/>
      <dgm:spPr/>
      <dgm:t>
        <a:bodyPr/>
        <a:lstStyle/>
        <a:p>
          <a:endParaRPr lang="en-US"/>
        </a:p>
      </dgm:t>
    </dgm:pt>
    <dgm:pt modelId="{F78D6E9B-F26B-4D32-B36C-65EF9C45C814}" type="pres">
      <dgm:prSet presAssocID="{B47FCC33-DCEB-44C2-A300-5F0A389208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B06D88-BD5B-4A9F-A950-4E9A32783408}" type="pres">
      <dgm:prSet presAssocID="{205158D1-F955-45FB-8F40-BC4C8D7CE70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DE9E1-29A8-40E7-90E4-D9299954AA11}" type="pres">
      <dgm:prSet presAssocID="{49EF0676-C46C-42A5-A04E-31DA1EC3145E}" presName="sibTrans" presStyleCnt="0"/>
      <dgm:spPr/>
    </dgm:pt>
    <dgm:pt modelId="{BF104BD0-7AC2-4DF9-BA67-A2F7E3C5744B}" type="pres">
      <dgm:prSet presAssocID="{25AFFECB-1FC0-418C-B863-8A446100B12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0339D-B06D-4E29-98AE-E49EF5B7D042}" type="pres">
      <dgm:prSet presAssocID="{2741D806-1936-4822-9E1F-41CADF560724}" presName="sibTrans" presStyleCnt="0"/>
      <dgm:spPr/>
    </dgm:pt>
    <dgm:pt modelId="{0E73BB6C-BE1D-49A1-B82F-1A5E097B0871}" type="pres">
      <dgm:prSet presAssocID="{1E8BC4F7-BECF-42ED-A432-0D78C86DFE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F2358E-54BE-46C5-BAAA-EDDA10965D8E}" srcId="{B47FCC33-DCEB-44C2-A300-5F0A38920877}" destId="{1E8BC4F7-BECF-42ED-A432-0D78C86DFEB3}" srcOrd="2" destOrd="0" parTransId="{24AD23D1-85B9-4850-815D-048AD46B62E9}" sibTransId="{C9864C60-7E4A-456D-AA41-3077363184F7}"/>
    <dgm:cxn modelId="{42E57DCB-353B-42DA-B477-839567DF65AF}" type="presOf" srcId="{1E8BC4F7-BECF-42ED-A432-0D78C86DFEB3}" destId="{0E73BB6C-BE1D-49A1-B82F-1A5E097B0871}" srcOrd="0" destOrd="0" presId="urn:microsoft.com/office/officeart/2005/8/layout/default"/>
    <dgm:cxn modelId="{7AFBF292-72C8-48E4-B37B-41A991B5E433}" type="presOf" srcId="{205158D1-F955-45FB-8F40-BC4C8D7CE704}" destId="{CEB06D88-BD5B-4A9F-A950-4E9A32783408}" srcOrd="0" destOrd="0" presId="urn:microsoft.com/office/officeart/2005/8/layout/default"/>
    <dgm:cxn modelId="{9B8F20F0-0787-43AB-9157-99697CAAB3E7}" type="presOf" srcId="{25AFFECB-1FC0-418C-B863-8A446100B12D}" destId="{BF104BD0-7AC2-4DF9-BA67-A2F7E3C5744B}" srcOrd="0" destOrd="0" presId="urn:microsoft.com/office/officeart/2005/8/layout/default"/>
    <dgm:cxn modelId="{2894AE1C-E553-45E7-BF83-8A60BEBCC4AE}" type="presOf" srcId="{B47FCC33-DCEB-44C2-A300-5F0A38920877}" destId="{F78D6E9B-F26B-4D32-B36C-65EF9C45C814}" srcOrd="0" destOrd="0" presId="urn:microsoft.com/office/officeart/2005/8/layout/default"/>
    <dgm:cxn modelId="{D091FB1B-42BB-408D-9DD9-CEB19BB3C698}" srcId="{B47FCC33-DCEB-44C2-A300-5F0A38920877}" destId="{25AFFECB-1FC0-418C-B863-8A446100B12D}" srcOrd="1" destOrd="0" parTransId="{A06A1167-4769-4C91-A5FC-4B5C1A7AA6FB}" sibTransId="{2741D806-1936-4822-9E1F-41CADF560724}"/>
    <dgm:cxn modelId="{F6BD2C38-2C92-49C2-87AF-C41833986566}" srcId="{B47FCC33-DCEB-44C2-A300-5F0A38920877}" destId="{205158D1-F955-45FB-8F40-BC4C8D7CE704}" srcOrd="0" destOrd="0" parTransId="{6549D90D-35FA-485F-BDDC-000F05782950}" sibTransId="{49EF0676-C46C-42A5-A04E-31DA1EC3145E}"/>
    <dgm:cxn modelId="{82171735-C311-45C0-BD5F-F7FC2ED5DD49}" type="presParOf" srcId="{F78D6E9B-F26B-4D32-B36C-65EF9C45C814}" destId="{CEB06D88-BD5B-4A9F-A950-4E9A32783408}" srcOrd="0" destOrd="0" presId="urn:microsoft.com/office/officeart/2005/8/layout/default"/>
    <dgm:cxn modelId="{241BEC78-282F-4C6A-8743-FFC50253FBC4}" type="presParOf" srcId="{F78D6E9B-F26B-4D32-B36C-65EF9C45C814}" destId="{C69DE9E1-29A8-40E7-90E4-D9299954AA11}" srcOrd="1" destOrd="0" presId="urn:microsoft.com/office/officeart/2005/8/layout/default"/>
    <dgm:cxn modelId="{9A1E985D-D11F-489E-AF1B-5DEF8A2DCCF5}" type="presParOf" srcId="{F78D6E9B-F26B-4D32-B36C-65EF9C45C814}" destId="{BF104BD0-7AC2-4DF9-BA67-A2F7E3C5744B}" srcOrd="2" destOrd="0" presId="urn:microsoft.com/office/officeart/2005/8/layout/default"/>
    <dgm:cxn modelId="{7F4ED063-9C26-4041-9550-7FBEF0E91D3A}" type="presParOf" srcId="{F78D6E9B-F26B-4D32-B36C-65EF9C45C814}" destId="{E760339D-B06D-4E29-98AE-E49EF5B7D042}" srcOrd="3" destOrd="0" presId="urn:microsoft.com/office/officeart/2005/8/layout/default"/>
    <dgm:cxn modelId="{BDB75F72-572C-4C07-8D6D-EA60BC979327}" type="presParOf" srcId="{F78D6E9B-F26B-4D32-B36C-65EF9C45C814}" destId="{0E73BB6C-BE1D-49A1-B82F-1A5E097B0871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67E031-4559-488A-8792-5E1EA5233643}" type="datetimeFigureOut">
              <a:rPr lang="id-ID"/>
              <a:pPr>
                <a:defRPr/>
              </a:pPr>
              <a:t>05/09/2017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58CE92-4467-467B-AC60-6B538079296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63344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510727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0ED12F-5D2F-4FB4-B571-4B7D34B9554F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15721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50967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63344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63344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63344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67645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67645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2072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8BB9-77C2-4A4D-9570-630EEFCD22BE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559E0-7439-4313-BD8F-0E4B9D5C3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23DC-6CEE-4374-AFF7-F69869BD3C1B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521F-9291-4CC5-95A3-26201D549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5E00D-C4FA-4731-B6EF-D7F7DF0043E2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9690-D7C1-4B67-9109-4F7D4139D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0EE8D-5082-4861-9577-4B1BE80B8FF5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4BBB-E226-4754-8C11-0B5295C74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9C3F-C72D-4DDD-95D1-23A49370F321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31D57-CD60-49D4-94B0-B6175670D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A4871-1885-4AEF-BC5A-D63D76F5C61B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2AA2-ECDA-46C7-8E25-FF07410C5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8CDC7-3D8B-4EEF-96D4-7DDE000DDE03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DE2E-8658-4BD8-A2F4-57D6996C6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21D9-823C-4693-AC4D-F519DC1E789A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7EF38-0064-4FB2-8ECE-CF8A2025E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8263-BF3D-40E3-B711-5394A60335F2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6C01-3A65-4C97-B805-35391E05A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897AE-99A1-4057-96F9-D1ACA4ED2D5F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6BFF-4F0A-4BC7-A9B7-EE198253E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EAE79-6FC8-48AF-A53F-71FBDA9FCEF9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7E770-ED78-4D99-87E7-16A5CF9C1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7D1077-7715-430D-ACC0-B96A16F18F41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42A90F8-C931-4971-87CD-223EEBAC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590800" y="3657601"/>
            <a:ext cx="6553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PROMOSI </a:t>
            </a:r>
            <a:r>
              <a:rPr lang="en-US" sz="2400" b="1" dirty="0" smtClean="0">
                <a:solidFill>
                  <a:schemeClr val="bg1"/>
                </a:solidFill>
              </a:rPr>
              <a:t>KESEHATAN DI TEMPAT </a:t>
            </a:r>
            <a:r>
              <a:rPr lang="en-US" sz="2400" b="1" dirty="0" smtClean="0">
                <a:solidFill>
                  <a:schemeClr val="bg1"/>
                </a:solidFill>
              </a:rPr>
              <a:t>KERJA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PERTEMUAN </a:t>
            </a:r>
            <a:r>
              <a:rPr lang="en-US" sz="2400" b="1" dirty="0" smtClean="0">
                <a:solidFill>
                  <a:schemeClr val="bg1"/>
                </a:solidFill>
              </a:rPr>
              <a:t>10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DECY SITUNGKIR, SKM, MKKK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KESEHATAN MASYARAKAT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PERATURAN TERKAIT PKDTK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  </a:t>
            </a:r>
            <a:r>
              <a:rPr lang="en-US" dirty="0" err="1" smtClean="0"/>
              <a:t>Undang-undang</a:t>
            </a:r>
            <a:r>
              <a:rPr lang="en-US" dirty="0" smtClean="0"/>
              <a:t> No. 36 </a:t>
            </a:r>
            <a:r>
              <a:rPr lang="en-US" dirty="0" err="1" smtClean="0"/>
              <a:t>Tahun</a:t>
            </a:r>
            <a:r>
              <a:rPr lang="en-US" dirty="0" smtClean="0"/>
              <a:t> 2009 </a:t>
            </a:r>
            <a:r>
              <a:rPr lang="en-US" dirty="0" err="1" smtClean="0"/>
              <a:t>tentang</a:t>
            </a:r>
            <a:r>
              <a:rPr lang="en-US" dirty="0" smtClean="0"/>
              <a:t> KESEHATAN</a:t>
            </a:r>
          </a:p>
          <a:p>
            <a:r>
              <a:rPr lang="en-US" dirty="0" smtClean="0"/>
              <a:t>PERMEN No. PER. 03/MEN/1992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1. B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0496163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LANGKAH PENERAPAN PROGRAM PKDTK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6725" indent="-466725">
              <a:buNone/>
            </a:pPr>
            <a:endParaRPr lang="en-US" dirty="0" smtClean="0"/>
          </a:p>
          <a:p>
            <a:pPr marL="466725" indent="-466725">
              <a:buFont typeface="Wingdings" pitchFamily="2" charset="2"/>
              <a:buChar char="ü"/>
            </a:pP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(Buyer)</a:t>
            </a:r>
          </a:p>
          <a:p>
            <a:pPr marL="466725" indent="-466725">
              <a:buFont typeface="Wingdings" pitchFamily="2" charset="2"/>
              <a:buChar char="ü"/>
            </a:pP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endParaRPr lang="en-US" dirty="0" smtClean="0"/>
          </a:p>
          <a:p>
            <a:pPr marL="466725" indent="-466725">
              <a:buFont typeface="Wingdings" pitchFamily="2" charset="2"/>
              <a:buChar char="ü"/>
            </a:pPr>
            <a:r>
              <a:rPr lang="en-US" dirty="0" err="1" smtClean="0"/>
              <a:t>Modelling</a:t>
            </a:r>
            <a:endParaRPr lang="en-US" dirty="0" smtClean="0"/>
          </a:p>
          <a:p>
            <a:pPr marL="466725" indent="-466725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7753082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SASARAN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303845060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400" dirty="0">
              <a:latin typeface="Arial" charset="0"/>
              <a:cs typeface="Arial" charset="0"/>
            </a:endParaRPr>
          </a:p>
        </p:txBody>
      </p:sp>
      <p:sp>
        <p:nvSpPr>
          <p:cNvPr id="12296" name="AutoShape 8" descr="Image result for THANK YOU BERGER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AutoShape 10" descr="Image result for THANK YOU BERGER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00" name="Picture 12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524000"/>
            <a:ext cx="8201479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Arial" charset="0"/>
                <a:cs typeface="Arial" charset="0"/>
              </a:rPr>
              <a:t>Kemampuan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Akhir</a:t>
            </a:r>
            <a:r>
              <a:rPr lang="en-US" sz="3200" dirty="0">
                <a:latin typeface="Arial" charset="0"/>
                <a:cs typeface="Arial" charset="0"/>
              </a:rPr>
              <a:t> yang </a:t>
            </a:r>
            <a:r>
              <a:rPr lang="en-US" sz="3200" dirty="0" err="1">
                <a:latin typeface="Arial" charset="0"/>
                <a:cs typeface="Arial" charset="0"/>
              </a:rPr>
              <a:t>Diharapkan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DEFENISI 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Promosi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Kesehatan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Tempat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Kerja</a:t>
            </a:r>
            <a:r>
              <a:rPr lang="en-US" altLang="en-US" dirty="0" smtClean="0"/>
              <a:t> ----&gt; PPDTK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kebijakan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aktivitas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tempat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kerja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dirancang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membantu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</a:t>
            </a:r>
            <a:r>
              <a:rPr lang="en-US" altLang="en-US" dirty="0" smtClean="0"/>
              <a:t> (employee)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perusahaan</a:t>
            </a:r>
            <a:r>
              <a:rPr lang="en-US" altLang="en-US" dirty="0" smtClean="0"/>
              <a:t> (employer)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semua</a:t>
            </a:r>
            <a:r>
              <a:rPr lang="en-US" altLang="en-US" dirty="0" smtClean="0"/>
              <a:t> level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memperbaiki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meningkatkan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kesehatan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mereka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melibatkan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partisipasi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manajemen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stakeholder </a:t>
            </a:r>
            <a:r>
              <a:rPr lang="en-US" altLang="en-US" dirty="0" err="1" smtClean="0"/>
              <a:t>lainnya</a:t>
            </a:r>
            <a:endParaRPr lang="en-US" altLang="en-US" dirty="0"/>
          </a:p>
          <a:p>
            <a:pPr eaLnBrk="1" hangingPunct="1">
              <a:buFontTx/>
              <a:buChar char="-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45110648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Arial" charset="0"/>
                <a:cs typeface="Arial" charset="0"/>
              </a:rPr>
              <a:t>Defenisi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KEMENKES ----&gt; </a:t>
            </a:r>
            <a:r>
              <a:rPr lang="en-US" altLang="en-US" dirty="0" err="1" smtClean="0"/>
              <a:t>Upaya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promosi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kesehatan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diselenggarakan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tempat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kerja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selain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memberdayakan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masyarakat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tempat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kerja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mengenali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tingkat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kesehatannya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mampu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mengatasi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memelihara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meningkatkan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melindungi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kesehatannya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sendiri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juga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memelihara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meningkatkan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tempat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kerja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sehat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0" indent="0" eaLnBrk="1" hangingPunct="1"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17838336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TUJUAN PENERAPAN PROGRAM PKDTK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pPr marL="466725" indent="-466725">
              <a:buFont typeface="Wingdings" pitchFamily="2" charset="2"/>
              <a:buChar char="ü"/>
            </a:pP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bersih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sehat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pPr marL="466725" indent="-466725">
              <a:buFont typeface="Wingdings" pitchFamily="2" charset="2"/>
              <a:buChar char="ü"/>
            </a:pPr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kemangkiran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endParaRPr lang="en-US" sz="2800" dirty="0" smtClean="0"/>
          </a:p>
          <a:p>
            <a:pPr marL="466725" indent="-466725">
              <a:buFont typeface="Wingdings" pitchFamily="2" charset="2"/>
              <a:buChar char="ü"/>
            </a:pP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menurunkan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pPr marL="466725" indent="-466725">
              <a:buFont typeface="Wingdings" pitchFamily="2" charset="2"/>
              <a:buChar char="ü"/>
            </a:pP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kebiasaan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sehat</a:t>
            </a:r>
            <a:endParaRPr lang="en-US" sz="2800" dirty="0" smtClean="0"/>
          </a:p>
          <a:p>
            <a:pPr marL="466725" indent="-466725">
              <a:buFont typeface="Wingdings" pitchFamily="2" charset="2"/>
              <a:buChar char="ü"/>
            </a:pP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sehat</a:t>
            </a:r>
            <a:r>
              <a:rPr lang="en-US" sz="2800" dirty="0" smtClean="0"/>
              <a:t>, </a:t>
            </a:r>
            <a:r>
              <a:rPr lang="en-US" sz="2800" dirty="0" err="1" smtClean="0"/>
              <a:t>kondusif</a:t>
            </a:r>
            <a:r>
              <a:rPr lang="en-US" sz="2800" dirty="0" smtClean="0"/>
              <a:t> &amp; </a:t>
            </a:r>
            <a:r>
              <a:rPr lang="en-US" sz="2800" dirty="0" err="1" smtClean="0"/>
              <a:t>aman</a:t>
            </a:r>
            <a:endParaRPr lang="en-US" sz="2800" dirty="0" smtClean="0"/>
          </a:p>
          <a:p>
            <a:pPr marL="466725" indent="-466725">
              <a:buFont typeface="Wingdings" pitchFamily="2" charset="2"/>
              <a:buChar char="ü"/>
            </a:pP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</a:t>
            </a:r>
            <a:r>
              <a:rPr lang="en-US" sz="2800" dirty="0" err="1" smtClean="0"/>
              <a:t>thdp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endParaRPr lang="en-US" sz="2800" dirty="0" smtClean="0"/>
          </a:p>
          <a:p>
            <a:pPr marL="466725" indent="-466725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775308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MANFAAT PROGRAM PKDTK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pPr marL="466725" indent="-466725"/>
            <a:r>
              <a:rPr lang="en-US" dirty="0" smtClean="0"/>
              <a:t>BAGI PEKERJA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absen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Produktivitas</a:t>
            </a:r>
            <a:r>
              <a:rPr lang="en-US" dirty="0" smtClean="0"/>
              <a:t> optimal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775308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MANFAAT PROGRAM PKDTK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pPr marL="466725" indent="-466725"/>
            <a:r>
              <a:rPr lang="en-US" dirty="0" smtClean="0"/>
              <a:t>BAGI PERUSAHAAN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rekruitmen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pebisnis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775308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KARAKTERISTIK PROGRAM PKDTK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062239003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06223900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316</Words>
  <Application>Microsoft Office PowerPoint</Application>
  <PresentationFormat>On-screen Show (4:3)</PresentationFormat>
  <Paragraphs>64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Kemampuan Akhir yang Diharapkan </vt:lpstr>
      <vt:lpstr>DEFENISI </vt:lpstr>
      <vt:lpstr>Defenisi </vt:lpstr>
      <vt:lpstr>TUJUAN PENERAPAN PROGRAM PKDTK</vt:lpstr>
      <vt:lpstr>MANFAAT PROGRAM PKDTK</vt:lpstr>
      <vt:lpstr>MANFAAT PROGRAM PKDTK</vt:lpstr>
      <vt:lpstr>KARAKTERISTIK PROGRAM PKDTK</vt:lpstr>
      <vt:lpstr>Slide 9</vt:lpstr>
      <vt:lpstr>PERATURAN TERKAIT PKDTK</vt:lpstr>
      <vt:lpstr>LANGKAH PENERAPAN PROGRAM PKDTK</vt:lpstr>
      <vt:lpstr>SASARAN</vt:lpstr>
      <vt:lpstr>Slide 13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Asus</cp:lastModifiedBy>
  <cp:revision>234</cp:revision>
  <dcterms:created xsi:type="dcterms:W3CDTF">2010-08-24T06:47:44Z</dcterms:created>
  <dcterms:modified xsi:type="dcterms:W3CDTF">2017-09-04T17:17:40Z</dcterms:modified>
</cp:coreProperties>
</file>