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97" r:id="rId3"/>
    <p:sldId id="405" r:id="rId4"/>
    <p:sldId id="411" r:id="rId5"/>
    <p:sldId id="3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7E031-4559-488A-8792-5E1EA5233643}" type="datetimeFigureOut">
              <a:rPr lang="id-ID"/>
              <a:pPr>
                <a:defRPr/>
              </a:pPr>
              <a:t>04/01/2018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58CE92-4467-467B-AC60-6B538079296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739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21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817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F0EBD4-9196-4903-821F-E052D111A21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20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0ED12F-5D2F-4FB4-B571-4B7D34B9554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01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8BB9-77C2-4A4D-9570-630EEFCD22BE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59E0-7439-4313-BD8F-0E4B9D5C3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23DC-6CEE-4374-AFF7-F69869BD3C1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21F-9291-4CC5-95A3-26201D549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E00D-C4FA-4731-B6EF-D7F7DF0043E2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9690-D7C1-4B67-9109-4F7D4139D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EE8D-5082-4861-9577-4B1BE80B8FF5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4BBB-E226-4754-8C11-0B5295C74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9C3F-C72D-4DDD-95D1-23A49370F321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1D57-CD60-49D4-94B0-B6175670D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4871-1885-4AEF-BC5A-D63D76F5C61B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2AA2-ECDA-46C7-8E25-FF07410C5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8CDC7-3D8B-4EEF-96D4-7DDE000DDE03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DE2E-8658-4BD8-A2F4-57D6996C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21D9-823C-4693-AC4D-F519DC1E789A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EF38-0064-4FB2-8ECE-CF8A2025E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8263-BF3D-40E3-B711-5394A60335F2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6C01-3A65-4C97-B805-35391E05A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97AE-99A1-4057-96F9-D1ACA4ED2D5F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6BFF-4F0A-4BC7-A9B7-EE198253E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AE79-6FC8-48AF-A53F-71FBDA9FCEF9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E770-ED78-4D99-87E7-16A5CF9C1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7D1077-7715-430D-ACC0-B96A16F18F41}" type="datetime1">
              <a:rPr lang="en-US"/>
              <a:pPr>
                <a:defRPr/>
              </a:pPr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42A90F8-C931-4971-87CD-223EEBAC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1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STUDI KASUS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PERTEMUAN 14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DECY SITUNGKIR, SKM, MKKK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KESEHATAN MASYARAKAT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id-ID" dirty="0" smtClean="0"/>
              <a:t>Mahasiswa mampu </a:t>
            </a:r>
            <a:r>
              <a:rPr lang="id-ID" dirty="0" smtClean="0"/>
              <a:t>merencanakan program promosi kesehatan yang tepat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Perilaku Buang Air Besar sembarangan masih terjadi di Indonesia. Di sejumlah daerah, masyarakat masih BAB sembarangan di kali atau sungai. Indonesia merupakan negara dengan nomor 2 tertinggi di dunia setelah India. Kabupaten Mamuju Tengah merupakan salah satu kabupaten yang berada di provinsi Sulawesi Barat yang memiliki akses sanitasi layak (jamban sehat) terburuk. Penduduk yang memiliki akses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j</a:t>
            </a:r>
            <a:r>
              <a:rPr lang="id-ID" dirty="0" smtClean="0"/>
              <a:t>amban sehat pada tahun 2015 sebanyak 36.810 penduduk atau hanya sebesar 31,15% dari jumlh penduduk. Menurut anda :</a:t>
            </a:r>
          </a:p>
          <a:p>
            <a:pPr marL="514350" indent="-514350">
              <a:buAutoNum type="alphaLcPeriod"/>
            </a:pPr>
            <a:r>
              <a:rPr lang="id-ID" dirty="0" smtClean="0"/>
              <a:t>Apa penyebab perilaku BAB sembarangan masyarakat di kabupaten mamuju tengah?</a:t>
            </a:r>
          </a:p>
          <a:p>
            <a:pPr marL="514350" indent="-514350">
              <a:buAutoNum type="alphaLcPeriod"/>
            </a:pPr>
            <a:r>
              <a:rPr lang="id-ID" dirty="0" smtClean="0"/>
              <a:t>Susunlah perencanaan untuk promosi kesehatan di sana</a:t>
            </a:r>
            <a:r>
              <a:rPr lang="id-ID" dirty="0"/>
              <a:t> </a:t>
            </a:r>
            <a:r>
              <a:rPr lang="id-ID" dirty="0" smtClean="0"/>
              <a:t>(tujuan,sasaran,metode,media,dll)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12296" name="AutoShape 8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Image result for THANK YOU BERGER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0" name="Picture 12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8201479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121</Words>
  <Application>Microsoft Office PowerPoint</Application>
  <PresentationFormat>On-screen Show (4:3)</PresentationFormat>
  <Paragraphs>16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Tujuan 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Damar</cp:lastModifiedBy>
  <cp:revision>231</cp:revision>
  <dcterms:created xsi:type="dcterms:W3CDTF">2010-08-24T06:47:44Z</dcterms:created>
  <dcterms:modified xsi:type="dcterms:W3CDTF">2018-01-04T06:38:17Z</dcterms:modified>
</cp:coreProperties>
</file>