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381" r:id="rId4"/>
    <p:sldId id="392" r:id="rId5"/>
    <p:sldId id="386" r:id="rId6"/>
    <p:sldId id="394" r:id="rId7"/>
    <p:sldId id="397" r:id="rId8"/>
    <p:sldId id="393" r:id="rId9"/>
    <p:sldId id="396" r:id="rId10"/>
    <p:sldId id="395" r:id="rId11"/>
    <p:sldId id="398" r:id="rId12"/>
    <p:sldId id="399" r:id="rId13"/>
    <p:sldId id="400" r:id="rId14"/>
    <p:sldId id="403" r:id="rId15"/>
    <p:sldId id="40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D010C-7195-4A71-94D2-DD74FB396A92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A8E64D6-F463-4518-A703-CCA43D747392}">
      <dgm:prSet phldrT="[Text]" phldr="1"/>
      <dgm:spPr/>
      <dgm:t>
        <a:bodyPr/>
        <a:lstStyle/>
        <a:p>
          <a:endParaRPr lang="id-ID" dirty="0"/>
        </a:p>
      </dgm:t>
    </dgm:pt>
    <dgm:pt modelId="{9B3FEF0F-94EF-4362-92B2-A80B4CE7AE92}" type="parTrans" cxnId="{8661B116-922B-494C-8199-5D1C8A0EAD6F}">
      <dgm:prSet/>
      <dgm:spPr/>
      <dgm:t>
        <a:bodyPr/>
        <a:lstStyle/>
        <a:p>
          <a:endParaRPr lang="id-ID"/>
        </a:p>
      </dgm:t>
    </dgm:pt>
    <dgm:pt modelId="{ACA63611-5FF6-4824-8C2A-BBD17C743351}" type="sibTrans" cxnId="{8661B116-922B-494C-8199-5D1C8A0EAD6F}">
      <dgm:prSet/>
      <dgm:spPr/>
      <dgm:t>
        <a:bodyPr/>
        <a:lstStyle/>
        <a:p>
          <a:endParaRPr lang="id-ID"/>
        </a:p>
      </dgm:t>
    </dgm:pt>
    <dgm:pt modelId="{80E1E1AB-E436-483D-8531-C892E167F027}">
      <dgm:prSet phldrT="[Text]"/>
      <dgm:spPr/>
      <dgm:t>
        <a:bodyPr/>
        <a:lstStyle/>
        <a:p>
          <a:r>
            <a:rPr lang="id-ID" dirty="0" smtClean="0"/>
            <a:t>Faktor Penyuluh</a:t>
          </a:r>
          <a:endParaRPr lang="id-ID" dirty="0"/>
        </a:p>
      </dgm:t>
    </dgm:pt>
    <dgm:pt modelId="{A69450B6-C56E-4FEC-89A9-472B29F9F531}" type="parTrans" cxnId="{07FB4AEC-DD23-4B6C-8A14-AB4DF0BC68B3}">
      <dgm:prSet/>
      <dgm:spPr/>
      <dgm:t>
        <a:bodyPr/>
        <a:lstStyle/>
        <a:p>
          <a:endParaRPr lang="id-ID"/>
        </a:p>
      </dgm:t>
    </dgm:pt>
    <dgm:pt modelId="{BB1003CB-4381-4C94-899F-350F046B5E56}" type="sibTrans" cxnId="{07FB4AEC-DD23-4B6C-8A14-AB4DF0BC68B3}">
      <dgm:prSet/>
      <dgm:spPr/>
      <dgm:t>
        <a:bodyPr/>
        <a:lstStyle/>
        <a:p>
          <a:endParaRPr lang="id-ID"/>
        </a:p>
      </dgm:t>
    </dgm:pt>
    <dgm:pt modelId="{4505CD4A-516C-4552-B30C-BED1A9757F07}">
      <dgm:prSet phldrT="[Text]" phldr="1"/>
      <dgm:spPr/>
      <dgm:t>
        <a:bodyPr/>
        <a:lstStyle/>
        <a:p>
          <a:endParaRPr lang="id-ID"/>
        </a:p>
      </dgm:t>
    </dgm:pt>
    <dgm:pt modelId="{CF1795A4-C377-40DC-8CAB-6907D6F26AA5}" type="parTrans" cxnId="{6F976F30-5D52-45EB-9A3D-6091393FEE60}">
      <dgm:prSet/>
      <dgm:spPr/>
      <dgm:t>
        <a:bodyPr/>
        <a:lstStyle/>
        <a:p>
          <a:endParaRPr lang="id-ID"/>
        </a:p>
      </dgm:t>
    </dgm:pt>
    <dgm:pt modelId="{3424F47F-1B47-470C-980E-CE7822408230}" type="sibTrans" cxnId="{6F976F30-5D52-45EB-9A3D-6091393FEE60}">
      <dgm:prSet/>
      <dgm:spPr/>
      <dgm:t>
        <a:bodyPr/>
        <a:lstStyle/>
        <a:p>
          <a:endParaRPr lang="id-ID"/>
        </a:p>
      </dgm:t>
    </dgm:pt>
    <dgm:pt modelId="{7EDCBBB0-23F2-48C3-B624-439FB4FEE8B2}">
      <dgm:prSet phldrT="[Text]"/>
      <dgm:spPr/>
      <dgm:t>
        <a:bodyPr/>
        <a:lstStyle/>
        <a:p>
          <a:r>
            <a:rPr lang="id-ID" dirty="0" smtClean="0"/>
            <a:t>Faktor Sasaran</a:t>
          </a:r>
          <a:endParaRPr lang="id-ID" dirty="0"/>
        </a:p>
      </dgm:t>
    </dgm:pt>
    <dgm:pt modelId="{5EBCB93B-3283-4E6B-83C9-45F4FB945A03}" type="parTrans" cxnId="{43DD22E8-B784-4D41-98FB-AF67C4FA6408}">
      <dgm:prSet/>
      <dgm:spPr/>
      <dgm:t>
        <a:bodyPr/>
        <a:lstStyle/>
        <a:p>
          <a:endParaRPr lang="id-ID"/>
        </a:p>
      </dgm:t>
    </dgm:pt>
    <dgm:pt modelId="{EBC753A4-A3C7-4FCB-B09F-0AA235A72B78}" type="sibTrans" cxnId="{43DD22E8-B784-4D41-98FB-AF67C4FA6408}">
      <dgm:prSet/>
      <dgm:spPr/>
      <dgm:t>
        <a:bodyPr/>
        <a:lstStyle/>
        <a:p>
          <a:endParaRPr lang="id-ID"/>
        </a:p>
      </dgm:t>
    </dgm:pt>
    <dgm:pt modelId="{76C9CE50-C764-4B85-BBC7-DD67753C642D}">
      <dgm:prSet phldrT="[Text]" phldr="1"/>
      <dgm:spPr/>
      <dgm:t>
        <a:bodyPr/>
        <a:lstStyle/>
        <a:p>
          <a:endParaRPr lang="id-ID" dirty="0"/>
        </a:p>
      </dgm:t>
    </dgm:pt>
    <dgm:pt modelId="{1D3B0C68-185C-4524-ABD8-CF8D4AA52AEE}" type="parTrans" cxnId="{EC96F6DC-A94F-4DCE-9CC2-EE12163243DF}">
      <dgm:prSet/>
      <dgm:spPr/>
      <dgm:t>
        <a:bodyPr/>
        <a:lstStyle/>
        <a:p>
          <a:endParaRPr lang="id-ID"/>
        </a:p>
      </dgm:t>
    </dgm:pt>
    <dgm:pt modelId="{8EAF8B61-48BD-476B-A1D1-309D79EDFE73}" type="sibTrans" cxnId="{EC96F6DC-A94F-4DCE-9CC2-EE12163243DF}">
      <dgm:prSet/>
      <dgm:spPr/>
      <dgm:t>
        <a:bodyPr/>
        <a:lstStyle/>
        <a:p>
          <a:endParaRPr lang="id-ID"/>
        </a:p>
      </dgm:t>
    </dgm:pt>
    <dgm:pt modelId="{DE341120-452A-4ADE-8ACE-FCAA3C26BC48}">
      <dgm:prSet phldrT="[Text]"/>
      <dgm:spPr/>
      <dgm:t>
        <a:bodyPr/>
        <a:lstStyle/>
        <a:p>
          <a:r>
            <a:rPr lang="id-ID" dirty="0" smtClean="0"/>
            <a:t>Proses dalam Penyuluhan</a:t>
          </a:r>
          <a:endParaRPr lang="id-ID" dirty="0"/>
        </a:p>
      </dgm:t>
    </dgm:pt>
    <dgm:pt modelId="{D1AC5CBD-E600-41A3-9C35-94BE50412196}" type="parTrans" cxnId="{BAD04426-1AEA-4535-8F48-C21F2C588503}">
      <dgm:prSet/>
      <dgm:spPr/>
      <dgm:t>
        <a:bodyPr/>
        <a:lstStyle/>
        <a:p>
          <a:endParaRPr lang="id-ID"/>
        </a:p>
      </dgm:t>
    </dgm:pt>
    <dgm:pt modelId="{449E8426-5F3B-4491-942E-0CDC83F45249}" type="sibTrans" cxnId="{BAD04426-1AEA-4535-8F48-C21F2C588503}">
      <dgm:prSet/>
      <dgm:spPr/>
      <dgm:t>
        <a:bodyPr/>
        <a:lstStyle/>
        <a:p>
          <a:endParaRPr lang="id-ID"/>
        </a:p>
      </dgm:t>
    </dgm:pt>
    <dgm:pt modelId="{68C5AD32-C035-4C94-8F52-A3DD9C0E4833}" type="pres">
      <dgm:prSet presAssocID="{E49D010C-7195-4A71-94D2-DD74FB396A9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d-ID"/>
        </a:p>
      </dgm:t>
    </dgm:pt>
    <dgm:pt modelId="{BEF35805-160C-4897-B5D9-CEBD13751F04}" type="pres">
      <dgm:prSet presAssocID="{2A8E64D6-F463-4518-A703-CCA43D747392}" presName="parenttextcomposite" presStyleCnt="0"/>
      <dgm:spPr/>
    </dgm:pt>
    <dgm:pt modelId="{A7D69D83-24EB-4E9A-84CF-AAFD076A6670}" type="pres">
      <dgm:prSet presAssocID="{2A8E64D6-F463-4518-A703-CCA43D74739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C23F2C-D283-4E01-B9DC-0D175B4D1FB4}" type="pres">
      <dgm:prSet presAssocID="{2A8E64D6-F463-4518-A703-CCA43D747392}" presName="composite" presStyleCnt="0"/>
      <dgm:spPr/>
    </dgm:pt>
    <dgm:pt modelId="{20A8F88E-5276-4D63-AA6B-63FE8D7C2654}" type="pres">
      <dgm:prSet presAssocID="{2A8E64D6-F463-4518-A703-CCA43D747392}" presName="chevron1" presStyleLbl="alignNode1" presStyleIdx="0" presStyleCnt="21"/>
      <dgm:spPr/>
    </dgm:pt>
    <dgm:pt modelId="{F8BD4FE7-A27F-4C9D-A2AE-287F13686D62}" type="pres">
      <dgm:prSet presAssocID="{2A8E64D6-F463-4518-A703-CCA43D747392}" presName="chevron2" presStyleLbl="alignNode1" presStyleIdx="1" presStyleCnt="21"/>
      <dgm:spPr/>
    </dgm:pt>
    <dgm:pt modelId="{E7B5C49B-5F45-4E41-8B2B-3EB2FBD0F4EB}" type="pres">
      <dgm:prSet presAssocID="{2A8E64D6-F463-4518-A703-CCA43D747392}" presName="chevron3" presStyleLbl="alignNode1" presStyleIdx="2" presStyleCnt="21"/>
      <dgm:spPr/>
    </dgm:pt>
    <dgm:pt modelId="{317996EB-ECBA-4514-AD99-A4A06003CC28}" type="pres">
      <dgm:prSet presAssocID="{2A8E64D6-F463-4518-A703-CCA43D747392}" presName="chevron4" presStyleLbl="alignNode1" presStyleIdx="3" presStyleCnt="21"/>
      <dgm:spPr/>
    </dgm:pt>
    <dgm:pt modelId="{4989E640-1752-47D2-8839-3D4B68B1D504}" type="pres">
      <dgm:prSet presAssocID="{2A8E64D6-F463-4518-A703-CCA43D747392}" presName="chevron5" presStyleLbl="alignNode1" presStyleIdx="4" presStyleCnt="21"/>
      <dgm:spPr/>
    </dgm:pt>
    <dgm:pt modelId="{744FD541-3F38-4B66-A8FE-C5E5A19A2423}" type="pres">
      <dgm:prSet presAssocID="{2A8E64D6-F463-4518-A703-CCA43D747392}" presName="chevron6" presStyleLbl="alignNode1" presStyleIdx="5" presStyleCnt="21"/>
      <dgm:spPr/>
    </dgm:pt>
    <dgm:pt modelId="{384AB1C9-2857-4433-B674-105D92F06336}" type="pres">
      <dgm:prSet presAssocID="{2A8E64D6-F463-4518-A703-CCA43D747392}" presName="chevron7" presStyleLbl="alignNode1" presStyleIdx="6" presStyleCnt="21"/>
      <dgm:spPr/>
    </dgm:pt>
    <dgm:pt modelId="{E40BB997-BB28-4B11-BD03-8732266DC492}" type="pres">
      <dgm:prSet presAssocID="{2A8E64D6-F463-4518-A703-CCA43D747392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F8A86A-6391-4190-90B6-F33597765E15}" type="pres">
      <dgm:prSet presAssocID="{ACA63611-5FF6-4824-8C2A-BBD17C743351}" presName="sibTrans" presStyleCnt="0"/>
      <dgm:spPr/>
    </dgm:pt>
    <dgm:pt modelId="{6F52673F-0573-4F55-B31A-EA79C77995C5}" type="pres">
      <dgm:prSet presAssocID="{4505CD4A-516C-4552-B30C-BED1A9757F07}" presName="parenttextcomposite" presStyleCnt="0"/>
      <dgm:spPr/>
    </dgm:pt>
    <dgm:pt modelId="{972CA78A-CC7A-48E6-875A-6BB524A396D3}" type="pres">
      <dgm:prSet presAssocID="{4505CD4A-516C-4552-B30C-BED1A9757F0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13FE33-A42F-4813-A2F7-AD1497C0A0A4}" type="pres">
      <dgm:prSet presAssocID="{4505CD4A-516C-4552-B30C-BED1A9757F07}" presName="composite" presStyleCnt="0"/>
      <dgm:spPr/>
    </dgm:pt>
    <dgm:pt modelId="{0E951E29-0970-4E88-9BD6-1D50AE2CB4B3}" type="pres">
      <dgm:prSet presAssocID="{4505CD4A-516C-4552-B30C-BED1A9757F07}" presName="chevron1" presStyleLbl="alignNode1" presStyleIdx="7" presStyleCnt="21"/>
      <dgm:spPr/>
    </dgm:pt>
    <dgm:pt modelId="{CC279082-DB30-48EE-B8C7-B923FA9C1171}" type="pres">
      <dgm:prSet presAssocID="{4505CD4A-516C-4552-B30C-BED1A9757F07}" presName="chevron2" presStyleLbl="alignNode1" presStyleIdx="8" presStyleCnt="21"/>
      <dgm:spPr/>
    </dgm:pt>
    <dgm:pt modelId="{DB99A752-6715-46B8-9176-100C28136FAF}" type="pres">
      <dgm:prSet presAssocID="{4505CD4A-516C-4552-B30C-BED1A9757F07}" presName="chevron3" presStyleLbl="alignNode1" presStyleIdx="9" presStyleCnt="21"/>
      <dgm:spPr/>
    </dgm:pt>
    <dgm:pt modelId="{CFAED5E9-13CC-46E8-BAB0-F4D0C3EE8C18}" type="pres">
      <dgm:prSet presAssocID="{4505CD4A-516C-4552-B30C-BED1A9757F07}" presName="chevron4" presStyleLbl="alignNode1" presStyleIdx="10" presStyleCnt="21"/>
      <dgm:spPr/>
    </dgm:pt>
    <dgm:pt modelId="{56FB5F41-8394-4A20-8E18-468D4D9D4CBC}" type="pres">
      <dgm:prSet presAssocID="{4505CD4A-516C-4552-B30C-BED1A9757F07}" presName="chevron5" presStyleLbl="alignNode1" presStyleIdx="11" presStyleCnt="21"/>
      <dgm:spPr/>
    </dgm:pt>
    <dgm:pt modelId="{B8B27E07-6C30-49C7-984B-B9EC1A9830FD}" type="pres">
      <dgm:prSet presAssocID="{4505CD4A-516C-4552-B30C-BED1A9757F07}" presName="chevron6" presStyleLbl="alignNode1" presStyleIdx="12" presStyleCnt="21"/>
      <dgm:spPr/>
    </dgm:pt>
    <dgm:pt modelId="{D238E9A6-832D-45E5-9C6E-C235CF443527}" type="pres">
      <dgm:prSet presAssocID="{4505CD4A-516C-4552-B30C-BED1A9757F07}" presName="chevron7" presStyleLbl="alignNode1" presStyleIdx="13" presStyleCnt="21"/>
      <dgm:spPr/>
    </dgm:pt>
    <dgm:pt modelId="{C569AF6F-A3AE-45F4-9C08-C0450BC48DF5}" type="pres">
      <dgm:prSet presAssocID="{4505CD4A-516C-4552-B30C-BED1A9757F0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FB69F9-0692-4BC1-875F-730572F4291F}" type="pres">
      <dgm:prSet presAssocID="{3424F47F-1B47-470C-980E-CE7822408230}" presName="sibTrans" presStyleCnt="0"/>
      <dgm:spPr/>
    </dgm:pt>
    <dgm:pt modelId="{FE41E39B-8EEE-42D2-AC93-B530803DD28A}" type="pres">
      <dgm:prSet presAssocID="{76C9CE50-C764-4B85-BBC7-DD67753C642D}" presName="parenttextcomposite" presStyleCnt="0"/>
      <dgm:spPr/>
    </dgm:pt>
    <dgm:pt modelId="{CFA438FD-7028-419D-A1EA-EE236A4645FD}" type="pres">
      <dgm:prSet presAssocID="{76C9CE50-C764-4B85-BBC7-DD67753C642D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0BA8DB-44CD-4A55-BDA3-B7D851984370}" type="pres">
      <dgm:prSet presAssocID="{76C9CE50-C764-4B85-BBC7-DD67753C642D}" presName="composite" presStyleCnt="0"/>
      <dgm:spPr/>
    </dgm:pt>
    <dgm:pt modelId="{1B210237-8D37-4AE0-A809-834FF307C882}" type="pres">
      <dgm:prSet presAssocID="{76C9CE50-C764-4B85-BBC7-DD67753C642D}" presName="chevron1" presStyleLbl="alignNode1" presStyleIdx="14" presStyleCnt="21"/>
      <dgm:spPr/>
    </dgm:pt>
    <dgm:pt modelId="{186952C0-4A9D-4155-9D28-5117D99B94CA}" type="pres">
      <dgm:prSet presAssocID="{76C9CE50-C764-4B85-BBC7-DD67753C642D}" presName="chevron2" presStyleLbl="alignNode1" presStyleIdx="15" presStyleCnt="21"/>
      <dgm:spPr/>
    </dgm:pt>
    <dgm:pt modelId="{C018DAC2-56D3-44BA-85AE-AC16F8767B7C}" type="pres">
      <dgm:prSet presAssocID="{76C9CE50-C764-4B85-BBC7-DD67753C642D}" presName="chevron3" presStyleLbl="alignNode1" presStyleIdx="16" presStyleCnt="21"/>
      <dgm:spPr/>
    </dgm:pt>
    <dgm:pt modelId="{36ADBFF8-B816-481B-82CF-42DBE172E140}" type="pres">
      <dgm:prSet presAssocID="{76C9CE50-C764-4B85-BBC7-DD67753C642D}" presName="chevron4" presStyleLbl="alignNode1" presStyleIdx="17" presStyleCnt="21"/>
      <dgm:spPr/>
    </dgm:pt>
    <dgm:pt modelId="{D6099EED-F9E6-4181-B81A-C1686B9CFC27}" type="pres">
      <dgm:prSet presAssocID="{76C9CE50-C764-4B85-BBC7-DD67753C642D}" presName="chevron5" presStyleLbl="alignNode1" presStyleIdx="18" presStyleCnt="21"/>
      <dgm:spPr/>
    </dgm:pt>
    <dgm:pt modelId="{1CD56229-BAA3-4598-B3DD-E7CB22455BAF}" type="pres">
      <dgm:prSet presAssocID="{76C9CE50-C764-4B85-BBC7-DD67753C642D}" presName="chevron6" presStyleLbl="alignNode1" presStyleIdx="19" presStyleCnt="21"/>
      <dgm:spPr/>
    </dgm:pt>
    <dgm:pt modelId="{612C2A92-FA30-414E-93C3-D53024AB87E8}" type="pres">
      <dgm:prSet presAssocID="{76C9CE50-C764-4B85-BBC7-DD67753C642D}" presName="chevron7" presStyleLbl="alignNode1" presStyleIdx="20" presStyleCnt="21"/>
      <dgm:spPr/>
    </dgm:pt>
    <dgm:pt modelId="{3737EBE5-2EAC-4921-BE84-02C5C5F5B405}" type="pres">
      <dgm:prSet presAssocID="{76C9CE50-C764-4B85-BBC7-DD67753C642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E556AA2-4DAB-404D-B3C2-928DED099B2E}" type="presOf" srcId="{76C9CE50-C764-4B85-BBC7-DD67753C642D}" destId="{CFA438FD-7028-419D-A1EA-EE236A4645FD}" srcOrd="0" destOrd="0" presId="urn:microsoft.com/office/officeart/2008/layout/VerticalAccentList"/>
    <dgm:cxn modelId="{827F3C08-2304-480F-B4B7-2328C8488931}" type="presOf" srcId="{2A8E64D6-F463-4518-A703-CCA43D747392}" destId="{A7D69D83-24EB-4E9A-84CF-AAFD076A6670}" srcOrd="0" destOrd="0" presId="urn:microsoft.com/office/officeart/2008/layout/VerticalAccentList"/>
    <dgm:cxn modelId="{8661B116-922B-494C-8199-5D1C8A0EAD6F}" srcId="{E49D010C-7195-4A71-94D2-DD74FB396A92}" destId="{2A8E64D6-F463-4518-A703-CCA43D747392}" srcOrd="0" destOrd="0" parTransId="{9B3FEF0F-94EF-4362-92B2-A80B4CE7AE92}" sibTransId="{ACA63611-5FF6-4824-8C2A-BBD17C743351}"/>
    <dgm:cxn modelId="{3553DA17-8D56-419E-A2DF-E0370D0691AC}" type="presOf" srcId="{E49D010C-7195-4A71-94D2-DD74FB396A92}" destId="{68C5AD32-C035-4C94-8F52-A3DD9C0E4833}" srcOrd="0" destOrd="0" presId="urn:microsoft.com/office/officeart/2008/layout/VerticalAccentList"/>
    <dgm:cxn modelId="{EC96F6DC-A94F-4DCE-9CC2-EE12163243DF}" srcId="{E49D010C-7195-4A71-94D2-DD74FB396A92}" destId="{76C9CE50-C764-4B85-BBC7-DD67753C642D}" srcOrd="2" destOrd="0" parTransId="{1D3B0C68-185C-4524-ABD8-CF8D4AA52AEE}" sibTransId="{8EAF8B61-48BD-476B-A1D1-309D79EDFE73}"/>
    <dgm:cxn modelId="{415CDE84-C153-4A69-9C88-81D059AA1B2B}" type="presOf" srcId="{80E1E1AB-E436-483D-8531-C892E167F027}" destId="{E40BB997-BB28-4B11-BD03-8732266DC492}" srcOrd="0" destOrd="0" presId="urn:microsoft.com/office/officeart/2008/layout/VerticalAccentList"/>
    <dgm:cxn modelId="{8F480DFD-40A3-41A5-A035-CBF416F265C2}" type="presOf" srcId="{7EDCBBB0-23F2-48C3-B624-439FB4FEE8B2}" destId="{C569AF6F-A3AE-45F4-9C08-C0450BC48DF5}" srcOrd="0" destOrd="0" presId="urn:microsoft.com/office/officeart/2008/layout/VerticalAccentList"/>
    <dgm:cxn modelId="{BAD04426-1AEA-4535-8F48-C21F2C588503}" srcId="{76C9CE50-C764-4B85-BBC7-DD67753C642D}" destId="{DE341120-452A-4ADE-8ACE-FCAA3C26BC48}" srcOrd="0" destOrd="0" parTransId="{D1AC5CBD-E600-41A3-9C35-94BE50412196}" sibTransId="{449E8426-5F3B-4491-942E-0CDC83F45249}"/>
    <dgm:cxn modelId="{07FB4AEC-DD23-4B6C-8A14-AB4DF0BC68B3}" srcId="{2A8E64D6-F463-4518-A703-CCA43D747392}" destId="{80E1E1AB-E436-483D-8531-C892E167F027}" srcOrd="0" destOrd="0" parTransId="{A69450B6-C56E-4FEC-89A9-472B29F9F531}" sibTransId="{BB1003CB-4381-4C94-899F-350F046B5E56}"/>
    <dgm:cxn modelId="{643A9977-0557-4076-A960-0EFE53258D8D}" type="presOf" srcId="{DE341120-452A-4ADE-8ACE-FCAA3C26BC48}" destId="{3737EBE5-2EAC-4921-BE84-02C5C5F5B405}" srcOrd="0" destOrd="0" presId="urn:microsoft.com/office/officeart/2008/layout/VerticalAccentList"/>
    <dgm:cxn modelId="{DF7CF1F5-7C21-47FA-A238-65A67AD24923}" type="presOf" srcId="{4505CD4A-516C-4552-B30C-BED1A9757F07}" destId="{972CA78A-CC7A-48E6-875A-6BB524A396D3}" srcOrd="0" destOrd="0" presId="urn:microsoft.com/office/officeart/2008/layout/VerticalAccentList"/>
    <dgm:cxn modelId="{43DD22E8-B784-4D41-98FB-AF67C4FA6408}" srcId="{4505CD4A-516C-4552-B30C-BED1A9757F07}" destId="{7EDCBBB0-23F2-48C3-B624-439FB4FEE8B2}" srcOrd="0" destOrd="0" parTransId="{5EBCB93B-3283-4E6B-83C9-45F4FB945A03}" sibTransId="{EBC753A4-A3C7-4FCB-B09F-0AA235A72B78}"/>
    <dgm:cxn modelId="{6F976F30-5D52-45EB-9A3D-6091393FEE60}" srcId="{E49D010C-7195-4A71-94D2-DD74FB396A92}" destId="{4505CD4A-516C-4552-B30C-BED1A9757F07}" srcOrd="1" destOrd="0" parTransId="{CF1795A4-C377-40DC-8CAB-6907D6F26AA5}" sibTransId="{3424F47F-1B47-470C-980E-CE7822408230}"/>
    <dgm:cxn modelId="{1C1940FE-E4BA-433B-A03B-3984A73C8EC9}" type="presParOf" srcId="{68C5AD32-C035-4C94-8F52-A3DD9C0E4833}" destId="{BEF35805-160C-4897-B5D9-CEBD13751F04}" srcOrd="0" destOrd="0" presId="urn:microsoft.com/office/officeart/2008/layout/VerticalAccentList"/>
    <dgm:cxn modelId="{3DF72BC9-0429-4336-B809-AF344AA44FF9}" type="presParOf" srcId="{BEF35805-160C-4897-B5D9-CEBD13751F04}" destId="{A7D69D83-24EB-4E9A-84CF-AAFD076A6670}" srcOrd="0" destOrd="0" presId="urn:microsoft.com/office/officeart/2008/layout/VerticalAccentList"/>
    <dgm:cxn modelId="{BBC8FCEA-B663-4F72-879E-890F89107EE9}" type="presParOf" srcId="{68C5AD32-C035-4C94-8F52-A3DD9C0E4833}" destId="{CCC23F2C-D283-4E01-B9DC-0D175B4D1FB4}" srcOrd="1" destOrd="0" presId="urn:microsoft.com/office/officeart/2008/layout/VerticalAccentList"/>
    <dgm:cxn modelId="{E09B6959-B0DC-49B2-A30B-DE3C1E53117A}" type="presParOf" srcId="{CCC23F2C-D283-4E01-B9DC-0D175B4D1FB4}" destId="{20A8F88E-5276-4D63-AA6B-63FE8D7C2654}" srcOrd="0" destOrd="0" presId="urn:microsoft.com/office/officeart/2008/layout/VerticalAccentList"/>
    <dgm:cxn modelId="{21F5F6FD-6536-4001-9AB4-CDF6E1135E7E}" type="presParOf" srcId="{CCC23F2C-D283-4E01-B9DC-0D175B4D1FB4}" destId="{F8BD4FE7-A27F-4C9D-A2AE-287F13686D62}" srcOrd="1" destOrd="0" presId="urn:microsoft.com/office/officeart/2008/layout/VerticalAccentList"/>
    <dgm:cxn modelId="{732FDBA1-7C61-49FA-AE44-71F9FCA6936D}" type="presParOf" srcId="{CCC23F2C-D283-4E01-B9DC-0D175B4D1FB4}" destId="{E7B5C49B-5F45-4E41-8B2B-3EB2FBD0F4EB}" srcOrd="2" destOrd="0" presId="urn:microsoft.com/office/officeart/2008/layout/VerticalAccentList"/>
    <dgm:cxn modelId="{2C533B5E-415E-4851-ABCD-B8564FA1F48F}" type="presParOf" srcId="{CCC23F2C-D283-4E01-B9DC-0D175B4D1FB4}" destId="{317996EB-ECBA-4514-AD99-A4A06003CC28}" srcOrd="3" destOrd="0" presId="urn:microsoft.com/office/officeart/2008/layout/VerticalAccentList"/>
    <dgm:cxn modelId="{0EF0BF85-FC5A-4074-96AD-172F0755110E}" type="presParOf" srcId="{CCC23F2C-D283-4E01-B9DC-0D175B4D1FB4}" destId="{4989E640-1752-47D2-8839-3D4B68B1D504}" srcOrd="4" destOrd="0" presId="urn:microsoft.com/office/officeart/2008/layout/VerticalAccentList"/>
    <dgm:cxn modelId="{042C800E-9BC8-44B6-8D18-FAF3132493D6}" type="presParOf" srcId="{CCC23F2C-D283-4E01-B9DC-0D175B4D1FB4}" destId="{744FD541-3F38-4B66-A8FE-C5E5A19A2423}" srcOrd="5" destOrd="0" presId="urn:microsoft.com/office/officeart/2008/layout/VerticalAccentList"/>
    <dgm:cxn modelId="{463DA473-C96C-4301-BDAB-E69AD30EC2A0}" type="presParOf" srcId="{CCC23F2C-D283-4E01-B9DC-0D175B4D1FB4}" destId="{384AB1C9-2857-4433-B674-105D92F06336}" srcOrd="6" destOrd="0" presId="urn:microsoft.com/office/officeart/2008/layout/VerticalAccentList"/>
    <dgm:cxn modelId="{6FAD5803-E61C-472A-B85E-BC5716B8C7DC}" type="presParOf" srcId="{CCC23F2C-D283-4E01-B9DC-0D175B4D1FB4}" destId="{E40BB997-BB28-4B11-BD03-8732266DC492}" srcOrd="7" destOrd="0" presId="urn:microsoft.com/office/officeart/2008/layout/VerticalAccentList"/>
    <dgm:cxn modelId="{B199D7D8-68A0-422B-AB82-70F54F612076}" type="presParOf" srcId="{68C5AD32-C035-4C94-8F52-A3DD9C0E4833}" destId="{66F8A86A-6391-4190-90B6-F33597765E15}" srcOrd="2" destOrd="0" presId="urn:microsoft.com/office/officeart/2008/layout/VerticalAccentList"/>
    <dgm:cxn modelId="{246F62A0-7915-49FF-8773-9C8CF07D9F69}" type="presParOf" srcId="{68C5AD32-C035-4C94-8F52-A3DD9C0E4833}" destId="{6F52673F-0573-4F55-B31A-EA79C77995C5}" srcOrd="3" destOrd="0" presId="urn:microsoft.com/office/officeart/2008/layout/VerticalAccentList"/>
    <dgm:cxn modelId="{0A7B8816-7914-49BD-A52F-EB831E0CC559}" type="presParOf" srcId="{6F52673F-0573-4F55-B31A-EA79C77995C5}" destId="{972CA78A-CC7A-48E6-875A-6BB524A396D3}" srcOrd="0" destOrd="0" presId="urn:microsoft.com/office/officeart/2008/layout/VerticalAccentList"/>
    <dgm:cxn modelId="{9A94C5D9-0CB7-408F-AABF-6BADBFF56DE7}" type="presParOf" srcId="{68C5AD32-C035-4C94-8F52-A3DD9C0E4833}" destId="{D013FE33-A42F-4813-A2F7-AD1497C0A0A4}" srcOrd="4" destOrd="0" presId="urn:microsoft.com/office/officeart/2008/layout/VerticalAccentList"/>
    <dgm:cxn modelId="{C582A32F-E3B7-4C70-B710-D8CB854D22ED}" type="presParOf" srcId="{D013FE33-A42F-4813-A2F7-AD1497C0A0A4}" destId="{0E951E29-0970-4E88-9BD6-1D50AE2CB4B3}" srcOrd="0" destOrd="0" presId="urn:microsoft.com/office/officeart/2008/layout/VerticalAccentList"/>
    <dgm:cxn modelId="{19ACF700-DD3C-4736-9071-831420C5E8CB}" type="presParOf" srcId="{D013FE33-A42F-4813-A2F7-AD1497C0A0A4}" destId="{CC279082-DB30-48EE-B8C7-B923FA9C1171}" srcOrd="1" destOrd="0" presId="urn:microsoft.com/office/officeart/2008/layout/VerticalAccentList"/>
    <dgm:cxn modelId="{7CEF73FA-4EFC-471B-AB92-2DECDC85F99D}" type="presParOf" srcId="{D013FE33-A42F-4813-A2F7-AD1497C0A0A4}" destId="{DB99A752-6715-46B8-9176-100C28136FAF}" srcOrd="2" destOrd="0" presId="urn:microsoft.com/office/officeart/2008/layout/VerticalAccentList"/>
    <dgm:cxn modelId="{CC8CDE56-BDC1-4ABD-9F4B-AD999C63967F}" type="presParOf" srcId="{D013FE33-A42F-4813-A2F7-AD1497C0A0A4}" destId="{CFAED5E9-13CC-46E8-BAB0-F4D0C3EE8C18}" srcOrd="3" destOrd="0" presId="urn:microsoft.com/office/officeart/2008/layout/VerticalAccentList"/>
    <dgm:cxn modelId="{2EE266F2-8E2C-4125-AA67-74EDFF117DEE}" type="presParOf" srcId="{D013FE33-A42F-4813-A2F7-AD1497C0A0A4}" destId="{56FB5F41-8394-4A20-8E18-468D4D9D4CBC}" srcOrd="4" destOrd="0" presId="urn:microsoft.com/office/officeart/2008/layout/VerticalAccentList"/>
    <dgm:cxn modelId="{0FD24A87-8730-4E75-B1B6-486087200AAB}" type="presParOf" srcId="{D013FE33-A42F-4813-A2F7-AD1497C0A0A4}" destId="{B8B27E07-6C30-49C7-984B-B9EC1A9830FD}" srcOrd="5" destOrd="0" presId="urn:microsoft.com/office/officeart/2008/layout/VerticalAccentList"/>
    <dgm:cxn modelId="{68E2C04E-950D-4E4E-BDC5-877D73EFA538}" type="presParOf" srcId="{D013FE33-A42F-4813-A2F7-AD1497C0A0A4}" destId="{D238E9A6-832D-45E5-9C6E-C235CF443527}" srcOrd="6" destOrd="0" presId="urn:microsoft.com/office/officeart/2008/layout/VerticalAccentList"/>
    <dgm:cxn modelId="{A3C6D40A-4F99-48C3-9B9D-AA4E3297F7DA}" type="presParOf" srcId="{D013FE33-A42F-4813-A2F7-AD1497C0A0A4}" destId="{C569AF6F-A3AE-45F4-9C08-C0450BC48DF5}" srcOrd="7" destOrd="0" presId="urn:microsoft.com/office/officeart/2008/layout/VerticalAccentList"/>
    <dgm:cxn modelId="{BE5D233E-5C55-4B59-AFCE-2AAC40FD58AB}" type="presParOf" srcId="{68C5AD32-C035-4C94-8F52-A3DD9C0E4833}" destId="{8BFB69F9-0692-4BC1-875F-730572F4291F}" srcOrd="5" destOrd="0" presId="urn:microsoft.com/office/officeart/2008/layout/VerticalAccentList"/>
    <dgm:cxn modelId="{2A4E1F34-4330-4A48-8048-B57C4FAE8F0A}" type="presParOf" srcId="{68C5AD32-C035-4C94-8F52-A3DD9C0E4833}" destId="{FE41E39B-8EEE-42D2-AC93-B530803DD28A}" srcOrd="6" destOrd="0" presId="urn:microsoft.com/office/officeart/2008/layout/VerticalAccentList"/>
    <dgm:cxn modelId="{52E90F4E-8497-49B1-9B8D-E9AAC76D84A3}" type="presParOf" srcId="{FE41E39B-8EEE-42D2-AC93-B530803DD28A}" destId="{CFA438FD-7028-419D-A1EA-EE236A4645FD}" srcOrd="0" destOrd="0" presId="urn:microsoft.com/office/officeart/2008/layout/VerticalAccentList"/>
    <dgm:cxn modelId="{53CE080C-BDAC-483F-AC33-09F032BABE1A}" type="presParOf" srcId="{68C5AD32-C035-4C94-8F52-A3DD9C0E4833}" destId="{EF0BA8DB-44CD-4A55-BDA3-B7D851984370}" srcOrd="7" destOrd="0" presId="urn:microsoft.com/office/officeart/2008/layout/VerticalAccentList"/>
    <dgm:cxn modelId="{2DB1583A-C6E7-463F-A7F1-800CA59E35BE}" type="presParOf" srcId="{EF0BA8DB-44CD-4A55-BDA3-B7D851984370}" destId="{1B210237-8D37-4AE0-A809-834FF307C882}" srcOrd="0" destOrd="0" presId="urn:microsoft.com/office/officeart/2008/layout/VerticalAccentList"/>
    <dgm:cxn modelId="{427C0F96-7D85-4AAE-BEB8-B1B584458120}" type="presParOf" srcId="{EF0BA8DB-44CD-4A55-BDA3-B7D851984370}" destId="{186952C0-4A9D-4155-9D28-5117D99B94CA}" srcOrd="1" destOrd="0" presId="urn:microsoft.com/office/officeart/2008/layout/VerticalAccentList"/>
    <dgm:cxn modelId="{7080D6FA-5E43-422A-AFD7-7787588CDC0D}" type="presParOf" srcId="{EF0BA8DB-44CD-4A55-BDA3-B7D851984370}" destId="{C018DAC2-56D3-44BA-85AE-AC16F8767B7C}" srcOrd="2" destOrd="0" presId="urn:microsoft.com/office/officeart/2008/layout/VerticalAccentList"/>
    <dgm:cxn modelId="{AE8B7901-3B52-49A4-ACF3-3966A836FA2B}" type="presParOf" srcId="{EF0BA8DB-44CD-4A55-BDA3-B7D851984370}" destId="{36ADBFF8-B816-481B-82CF-42DBE172E140}" srcOrd="3" destOrd="0" presId="urn:microsoft.com/office/officeart/2008/layout/VerticalAccentList"/>
    <dgm:cxn modelId="{8ABD04D3-B0E8-4B7F-8D6B-4B86730C58F8}" type="presParOf" srcId="{EF0BA8DB-44CD-4A55-BDA3-B7D851984370}" destId="{D6099EED-F9E6-4181-B81A-C1686B9CFC27}" srcOrd="4" destOrd="0" presId="urn:microsoft.com/office/officeart/2008/layout/VerticalAccentList"/>
    <dgm:cxn modelId="{BAD417F4-56C0-4E03-BEDA-E97695FEA5BE}" type="presParOf" srcId="{EF0BA8DB-44CD-4A55-BDA3-B7D851984370}" destId="{1CD56229-BAA3-4598-B3DD-E7CB22455BAF}" srcOrd="5" destOrd="0" presId="urn:microsoft.com/office/officeart/2008/layout/VerticalAccentList"/>
    <dgm:cxn modelId="{6C1727BF-0637-4F5D-86B5-F7C078FE1D41}" type="presParOf" srcId="{EF0BA8DB-44CD-4A55-BDA3-B7D851984370}" destId="{612C2A92-FA30-414E-93C3-D53024AB87E8}" srcOrd="6" destOrd="0" presId="urn:microsoft.com/office/officeart/2008/layout/VerticalAccentList"/>
    <dgm:cxn modelId="{D445EBEB-D169-4211-9B8F-2CF7BAB84234}" type="presParOf" srcId="{EF0BA8DB-44CD-4A55-BDA3-B7D851984370}" destId="{3737EBE5-2EAC-4921-BE84-02C5C5F5B40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22F82F-8368-4AF9-A71A-ED474AAEF04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FEE71D8-EB78-4568-AF71-D534E6DEA457}">
      <dgm:prSet phldrT="[Text]"/>
      <dgm:spPr/>
      <dgm:t>
        <a:bodyPr/>
        <a:lstStyle/>
        <a:p>
          <a:r>
            <a:rPr lang="id-ID" dirty="0" smtClean="0"/>
            <a:t>Metode Didaktik</a:t>
          </a:r>
          <a:endParaRPr lang="id-ID" dirty="0"/>
        </a:p>
      </dgm:t>
    </dgm:pt>
    <dgm:pt modelId="{9DCE15B3-E976-4642-929D-EFBA52A978EB}" type="parTrans" cxnId="{4AB08439-A8E4-45C2-895E-A26824C592D4}">
      <dgm:prSet/>
      <dgm:spPr/>
      <dgm:t>
        <a:bodyPr/>
        <a:lstStyle/>
        <a:p>
          <a:endParaRPr lang="id-ID"/>
        </a:p>
      </dgm:t>
    </dgm:pt>
    <dgm:pt modelId="{C0AACE6F-24E4-456D-BD8F-2CDAFC79CA45}" type="sibTrans" cxnId="{4AB08439-A8E4-45C2-895E-A26824C592D4}">
      <dgm:prSet/>
      <dgm:spPr/>
      <dgm:t>
        <a:bodyPr/>
        <a:lstStyle/>
        <a:p>
          <a:endParaRPr lang="id-ID"/>
        </a:p>
      </dgm:t>
    </dgm:pt>
    <dgm:pt modelId="{9A7C4CA6-EA63-426B-B016-43CE57B580B6}">
      <dgm:prSet phldrT="[Text]"/>
      <dgm:spPr/>
      <dgm:t>
        <a:bodyPr/>
        <a:lstStyle/>
        <a:p>
          <a:r>
            <a:rPr lang="id-ID" dirty="0" smtClean="0"/>
            <a:t>Sasaran diam</a:t>
          </a:r>
          <a:endParaRPr lang="id-ID" dirty="0"/>
        </a:p>
      </dgm:t>
    </dgm:pt>
    <dgm:pt modelId="{1A5DD113-DD0E-44AB-811C-2EFC5A3A7CCE}" type="parTrans" cxnId="{59EF6F3C-5385-4ACD-B0BF-106D92778FF4}">
      <dgm:prSet/>
      <dgm:spPr/>
      <dgm:t>
        <a:bodyPr/>
        <a:lstStyle/>
        <a:p>
          <a:endParaRPr lang="id-ID"/>
        </a:p>
      </dgm:t>
    </dgm:pt>
    <dgm:pt modelId="{C803B315-5127-48AC-8C5E-44425EAF8537}" type="sibTrans" cxnId="{59EF6F3C-5385-4ACD-B0BF-106D92778FF4}">
      <dgm:prSet/>
      <dgm:spPr/>
      <dgm:t>
        <a:bodyPr/>
        <a:lstStyle/>
        <a:p>
          <a:endParaRPr lang="id-ID"/>
        </a:p>
      </dgm:t>
    </dgm:pt>
    <dgm:pt modelId="{EA2DA809-0746-4508-B3E4-E18F43DA6C89}">
      <dgm:prSet phldrT="[Text]"/>
      <dgm:spPr/>
      <dgm:t>
        <a:bodyPr/>
        <a:lstStyle/>
        <a:p>
          <a:r>
            <a:rPr lang="id-ID" dirty="0" smtClean="0"/>
            <a:t>Ceramah</a:t>
          </a:r>
          <a:endParaRPr lang="id-ID" dirty="0"/>
        </a:p>
      </dgm:t>
    </dgm:pt>
    <dgm:pt modelId="{C72AA3B6-A162-42F9-8929-119D1682D406}" type="parTrans" cxnId="{BC1E64FA-B1B0-47F4-8954-061D47BB2153}">
      <dgm:prSet/>
      <dgm:spPr/>
      <dgm:t>
        <a:bodyPr/>
        <a:lstStyle/>
        <a:p>
          <a:endParaRPr lang="id-ID"/>
        </a:p>
      </dgm:t>
    </dgm:pt>
    <dgm:pt modelId="{0914EB8C-B524-483A-9509-13F6AF1995FE}" type="sibTrans" cxnId="{BC1E64FA-B1B0-47F4-8954-061D47BB2153}">
      <dgm:prSet/>
      <dgm:spPr/>
      <dgm:t>
        <a:bodyPr/>
        <a:lstStyle/>
        <a:p>
          <a:endParaRPr lang="id-ID"/>
        </a:p>
      </dgm:t>
    </dgm:pt>
    <dgm:pt modelId="{2FE667B9-6FC9-43A8-8C7B-27E20A5700ED}">
      <dgm:prSet phldrT="[Text]"/>
      <dgm:spPr/>
      <dgm:t>
        <a:bodyPr/>
        <a:lstStyle/>
        <a:p>
          <a:r>
            <a:rPr lang="id-ID" dirty="0" smtClean="0"/>
            <a:t>Poster, media cetak, dll</a:t>
          </a:r>
          <a:endParaRPr lang="id-ID" dirty="0"/>
        </a:p>
      </dgm:t>
    </dgm:pt>
    <dgm:pt modelId="{76302FDD-D057-4124-AA22-CC54C59C2606}" type="parTrans" cxnId="{A9D4FF76-9F8D-4188-813C-E621D6C74B92}">
      <dgm:prSet/>
      <dgm:spPr/>
      <dgm:t>
        <a:bodyPr/>
        <a:lstStyle/>
        <a:p>
          <a:endParaRPr lang="id-ID"/>
        </a:p>
      </dgm:t>
    </dgm:pt>
    <dgm:pt modelId="{4415DBFB-604B-4CB8-AF57-FA9E53212F34}" type="sibTrans" cxnId="{A9D4FF76-9F8D-4188-813C-E621D6C74B92}">
      <dgm:prSet/>
      <dgm:spPr/>
      <dgm:t>
        <a:bodyPr/>
        <a:lstStyle/>
        <a:p>
          <a:endParaRPr lang="id-ID"/>
        </a:p>
      </dgm:t>
    </dgm:pt>
    <dgm:pt modelId="{017755B9-AC4B-4444-B786-34C266BA48A9}" type="pres">
      <dgm:prSet presAssocID="{E622F82F-8368-4AF9-A71A-ED474AAEF04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0077A067-3B14-4A85-926E-03F1BB9E4A22}" type="pres">
      <dgm:prSet presAssocID="{4FEE71D8-EB78-4568-AF71-D534E6DEA457}" presName="thickLine" presStyleLbl="alignNode1" presStyleIdx="0" presStyleCnt="1"/>
      <dgm:spPr/>
    </dgm:pt>
    <dgm:pt modelId="{FE1E471F-28BA-4A19-BD5C-AAB3A53DAEAC}" type="pres">
      <dgm:prSet presAssocID="{4FEE71D8-EB78-4568-AF71-D534E6DEA457}" presName="horz1" presStyleCnt="0"/>
      <dgm:spPr/>
    </dgm:pt>
    <dgm:pt modelId="{6C2BA62B-4106-4F92-85B3-82BB133665BE}" type="pres">
      <dgm:prSet presAssocID="{4FEE71D8-EB78-4568-AF71-D534E6DEA457}" presName="tx1" presStyleLbl="revTx" presStyleIdx="0" presStyleCnt="4"/>
      <dgm:spPr/>
      <dgm:t>
        <a:bodyPr/>
        <a:lstStyle/>
        <a:p>
          <a:endParaRPr lang="id-ID"/>
        </a:p>
      </dgm:t>
    </dgm:pt>
    <dgm:pt modelId="{2CB7417E-0CE7-46AE-B794-29E981C49FFE}" type="pres">
      <dgm:prSet presAssocID="{4FEE71D8-EB78-4568-AF71-D534E6DEA457}" presName="vert1" presStyleCnt="0"/>
      <dgm:spPr/>
    </dgm:pt>
    <dgm:pt modelId="{22A1B283-FB77-4766-A9E8-12D4206B4C03}" type="pres">
      <dgm:prSet presAssocID="{9A7C4CA6-EA63-426B-B016-43CE57B580B6}" presName="vertSpace2a" presStyleCnt="0"/>
      <dgm:spPr/>
    </dgm:pt>
    <dgm:pt modelId="{6BA4F888-9B9A-446D-8BAE-F178BA5FDD90}" type="pres">
      <dgm:prSet presAssocID="{9A7C4CA6-EA63-426B-B016-43CE57B580B6}" presName="horz2" presStyleCnt="0"/>
      <dgm:spPr/>
    </dgm:pt>
    <dgm:pt modelId="{AD36A062-94E5-44BB-AACE-F306AB053539}" type="pres">
      <dgm:prSet presAssocID="{9A7C4CA6-EA63-426B-B016-43CE57B580B6}" presName="horzSpace2" presStyleCnt="0"/>
      <dgm:spPr/>
    </dgm:pt>
    <dgm:pt modelId="{6BA6E0EF-7969-4A49-9CA9-48B165214D01}" type="pres">
      <dgm:prSet presAssocID="{9A7C4CA6-EA63-426B-B016-43CE57B580B6}" presName="tx2" presStyleLbl="revTx" presStyleIdx="1" presStyleCnt="4"/>
      <dgm:spPr/>
      <dgm:t>
        <a:bodyPr/>
        <a:lstStyle/>
        <a:p>
          <a:endParaRPr lang="id-ID"/>
        </a:p>
      </dgm:t>
    </dgm:pt>
    <dgm:pt modelId="{EBC7A703-AFC1-4CA4-AADE-95AB0FC02192}" type="pres">
      <dgm:prSet presAssocID="{9A7C4CA6-EA63-426B-B016-43CE57B580B6}" presName="vert2" presStyleCnt="0"/>
      <dgm:spPr/>
    </dgm:pt>
    <dgm:pt modelId="{1EDB1177-9224-4F85-86F9-803D0ADD8186}" type="pres">
      <dgm:prSet presAssocID="{9A7C4CA6-EA63-426B-B016-43CE57B580B6}" presName="thinLine2b" presStyleLbl="callout" presStyleIdx="0" presStyleCnt="3"/>
      <dgm:spPr/>
    </dgm:pt>
    <dgm:pt modelId="{AAD8C7FA-CE7A-4529-9352-00745F418808}" type="pres">
      <dgm:prSet presAssocID="{9A7C4CA6-EA63-426B-B016-43CE57B580B6}" presName="vertSpace2b" presStyleCnt="0"/>
      <dgm:spPr/>
    </dgm:pt>
    <dgm:pt modelId="{1AB7EC64-0A1A-4E8A-8E6D-603514BDEA55}" type="pres">
      <dgm:prSet presAssocID="{EA2DA809-0746-4508-B3E4-E18F43DA6C89}" presName="horz2" presStyleCnt="0"/>
      <dgm:spPr/>
    </dgm:pt>
    <dgm:pt modelId="{C48F0526-B4B0-4EE9-B5CE-22E720A504A6}" type="pres">
      <dgm:prSet presAssocID="{EA2DA809-0746-4508-B3E4-E18F43DA6C89}" presName="horzSpace2" presStyleCnt="0"/>
      <dgm:spPr/>
    </dgm:pt>
    <dgm:pt modelId="{9521F802-4804-40CA-8A59-40DCF3B3E1D6}" type="pres">
      <dgm:prSet presAssocID="{EA2DA809-0746-4508-B3E4-E18F43DA6C89}" presName="tx2" presStyleLbl="revTx" presStyleIdx="2" presStyleCnt="4"/>
      <dgm:spPr/>
      <dgm:t>
        <a:bodyPr/>
        <a:lstStyle/>
        <a:p>
          <a:endParaRPr lang="id-ID"/>
        </a:p>
      </dgm:t>
    </dgm:pt>
    <dgm:pt modelId="{3F799E35-FC82-496A-B5CC-E90E20AECB80}" type="pres">
      <dgm:prSet presAssocID="{EA2DA809-0746-4508-B3E4-E18F43DA6C89}" presName="vert2" presStyleCnt="0"/>
      <dgm:spPr/>
    </dgm:pt>
    <dgm:pt modelId="{78A394FC-2166-452A-B65B-01EC758F765B}" type="pres">
      <dgm:prSet presAssocID="{EA2DA809-0746-4508-B3E4-E18F43DA6C89}" presName="thinLine2b" presStyleLbl="callout" presStyleIdx="1" presStyleCnt="3"/>
      <dgm:spPr/>
    </dgm:pt>
    <dgm:pt modelId="{95335E84-8661-4E1F-9A4C-E9899F8B5E18}" type="pres">
      <dgm:prSet presAssocID="{EA2DA809-0746-4508-B3E4-E18F43DA6C89}" presName="vertSpace2b" presStyleCnt="0"/>
      <dgm:spPr/>
    </dgm:pt>
    <dgm:pt modelId="{017197FF-E7F8-45E7-8922-2419412CBD43}" type="pres">
      <dgm:prSet presAssocID="{2FE667B9-6FC9-43A8-8C7B-27E20A5700ED}" presName="horz2" presStyleCnt="0"/>
      <dgm:spPr/>
    </dgm:pt>
    <dgm:pt modelId="{FD5FFC1D-2633-40A7-B6D7-287F29860CB1}" type="pres">
      <dgm:prSet presAssocID="{2FE667B9-6FC9-43A8-8C7B-27E20A5700ED}" presName="horzSpace2" presStyleCnt="0"/>
      <dgm:spPr/>
    </dgm:pt>
    <dgm:pt modelId="{F888D34F-E829-4755-AC7F-CB36483CE87A}" type="pres">
      <dgm:prSet presAssocID="{2FE667B9-6FC9-43A8-8C7B-27E20A5700ED}" presName="tx2" presStyleLbl="revTx" presStyleIdx="3" presStyleCnt="4"/>
      <dgm:spPr/>
      <dgm:t>
        <a:bodyPr/>
        <a:lstStyle/>
        <a:p>
          <a:endParaRPr lang="id-ID"/>
        </a:p>
      </dgm:t>
    </dgm:pt>
    <dgm:pt modelId="{6AA9286B-CEFD-462F-9C04-133559484351}" type="pres">
      <dgm:prSet presAssocID="{2FE667B9-6FC9-43A8-8C7B-27E20A5700ED}" presName="vert2" presStyleCnt="0"/>
      <dgm:spPr/>
    </dgm:pt>
    <dgm:pt modelId="{D27635F1-3682-4AB8-85E6-00CAC446E706}" type="pres">
      <dgm:prSet presAssocID="{2FE667B9-6FC9-43A8-8C7B-27E20A5700ED}" presName="thinLine2b" presStyleLbl="callout" presStyleIdx="2" presStyleCnt="3"/>
      <dgm:spPr/>
    </dgm:pt>
    <dgm:pt modelId="{CFFCF5C5-F394-4E8F-B43F-462C17D59E36}" type="pres">
      <dgm:prSet presAssocID="{2FE667B9-6FC9-43A8-8C7B-27E20A5700ED}" presName="vertSpace2b" presStyleCnt="0"/>
      <dgm:spPr/>
    </dgm:pt>
  </dgm:ptLst>
  <dgm:cxnLst>
    <dgm:cxn modelId="{B2DDB886-C024-4B13-8449-421B74BB0FD8}" type="presOf" srcId="{4FEE71D8-EB78-4568-AF71-D534E6DEA457}" destId="{6C2BA62B-4106-4F92-85B3-82BB133665BE}" srcOrd="0" destOrd="0" presId="urn:microsoft.com/office/officeart/2008/layout/LinedList"/>
    <dgm:cxn modelId="{A9D4FF76-9F8D-4188-813C-E621D6C74B92}" srcId="{4FEE71D8-EB78-4568-AF71-D534E6DEA457}" destId="{2FE667B9-6FC9-43A8-8C7B-27E20A5700ED}" srcOrd="2" destOrd="0" parTransId="{76302FDD-D057-4124-AA22-CC54C59C2606}" sibTransId="{4415DBFB-604B-4CB8-AF57-FA9E53212F34}"/>
    <dgm:cxn modelId="{2CE5A679-7C71-4409-AB84-944B6BAFE062}" type="presOf" srcId="{2FE667B9-6FC9-43A8-8C7B-27E20A5700ED}" destId="{F888D34F-E829-4755-AC7F-CB36483CE87A}" srcOrd="0" destOrd="0" presId="urn:microsoft.com/office/officeart/2008/layout/LinedList"/>
    <dgm:cxn modelId="{2AF61BF5-3A99-43F1-A6ED-8A7413028224}" type="presOf" srcId="{EA2DA809-0746-4508-B3E4-E18F43DA6C89}" destId="{9521F802-4804-40CA-8A59-40DCF3B3E1D6}" srcOrd="0" destOrd="0" presId="urn:microsoft.com/office/officeart/2008/layout/LinedList"/>
    <dgm:cxn modelId="{7B83F675-173F-4842-818D-73E8C8B8623F}" type="presOf" srcId="{9A7C4CA6-EA63-426B-B016-43CE57B580B6}" destId="{6BA6E0EF-7969-4A49-9CA9-48B165214D01}" srcOrd="0" destOrd="0" presId="urn:microsoft.com/office/officeart/2008/layout/LinedList"/>
    <dgm:cxn modelId="{4AB08439-A8E4-45C2-895E-A26824C592D4}" srcId="{E622F82F-8368-4AF9-A71A-ED474AAEF047}" destId="{4FEE71D8-EB78-4568-AF71-D534E6DEA457}" srcOrd="0" destOrd="0" parTransId="{9DCE15B3-E976-4642-929D-EFBA52A978EB}" sibTransId="{C0AACE6F-24E4-456D-BD8F-2CDAFC79CA45}"/>
    <dgm:cxn modelId="{A4935F5C-9EA5-4903-BE91-A4E711E9A35C}" type="presOf" srcId="{E622F82F-8368-4AF9-A71A-ED474AAEF047}" destId="{017755B9-AC4B-4444-B786-34C266BA48A9}" srcOrd="0" destOrd="0" presId="urn:microsoft.com/office/officeart/2008/layout/LinedList"/>
    <dgm:cxn modelId="{59EF6F3C-5385-4ACD-B0BF-106D92778FF4}" srcId="{4FEE71D8-EB78-4568-AF71-D534E6DEA457}" destId="{9A7C4CA6-EA63-426B-B016-43CE57B580B6}" srcOrd="0" destOrd="0" parTransId="{1A5DD113-DD0E-44AB-811C-2EFC5A3A7CCE}" sibTransId="{C803B315-5127-48AC-8C5E-44425EAF8537}"/>
    <dgm:cxn modelId="{BC1E64FA-B1B0-47F4-8954-061D47BB2153}" srcId="{4FEE71D8-EB78-4568-AF71-D534E6DEA457}" destId="{EA2DA809-0746-4508-B3E4-E18F43DA6C89}" srcOrd="1" destOrd="0" parTransId="{C72AA3B6-A162-42F9-8929-119D1682D406}" sibTransId="{0914EB8C-B524-483A-9509-13F6AF1995FE}"/>
    <dgm:cxn modelId="{5372C513-CD7A-4B3E-BE81-DDE1F9A20813}" type="presParOf" srcId="{017755B9-AC4B-4444-B786-34C266BA48A9}" destId="{0077A067-3B14-4A85-926E-03F1BB9E4A22}" srcOrd="0" destOrd="0" presId="urn:microsoft.com/office/officeart/2008/layout/LinedList"/>
    <dgm:cxn modelId="{D79E9DF1-FE7F-4E23-84D7-60EC06891F5D}" type="presParOf" srcId="{017755B9-AC4B-4444-B786-34C266BA48A9}" destId="{FE1E471F-28BA-4A19-BD5C-AAB3A53DAEAC}" srcOrd="1" destOrd="0" presId="urn:microsoft.com/office/officeart/2008/layout/LinedList"/>
    <dgm:cxn modelId="{7F150016-F9A4-461E-AEEC-06135F1815D3}" type="presParOf" srcId="{FE1E471F-28BA-4A19-BD5C-AAB3A53DAEAC}" destId="{6C2BA62B-4106-4F92-85B3-82BB133665BE}" srcOrd="0" destOrd="0" presId="urn:microsoft.com/office/officeart/2008/layout/LinedList"/>
    <dgm:cxn modelId="{A6EB9E32-DDDC-4AA7-A81F-4FD1B722BF56}" type="presParOf" srcId="{FE1E471F-28BA-4A19-BD5C-AAB3A53DAEAC}" destId="{2CB7417E-0CE7-46AE-B794-29E981C49FFE}" srcOrd="1" destOrd="0" presId="urn:microsoft.com/office/officeart/2008/layout/LinedList"/>
    <dgm:cxn modelId="{E7640468-5583-49D0-B690-F62A7CD2D8C2}" type="presParOf" srcId="{2CB7417E-0CE7-46AE-B794-29E981C49FFE}" destId="{22A1B283-FB77-4766-A9E8-12D4206B4C03}" srcOrd="0" destOrd="0" presId="urn:microsoft.com/office/officeart/2008/layout/LinedList"/>
    <dgm:cxn modelId="{E2DF0C89-FE50-411C-9FDD-6863FEBB8AF2}" type="presParOf" srcId="{2CB7417E-0CE7-46AE-B794-29E981C49FFE}" destId="{6BA4F888-9B9A-446D-8BAE-F178BA5FDD90}" srcOrd="1" destOrd="0" presId="urn:microsoft.com/office/officeart/2008/layout/LinedList"/>
    <dgm:cxn modelId="{8AAEED2F-73E4-4AA0-8C82-2B0CCCF280FC}" type="presParOf" srcId="{6BA4F888-9B9A-446D-8BAE-F178BA5FDD90}" destId="{AD36A062-94E5-44BB-AACE-F306AB053539}" srcOrd="0" destOrd="0" presId="urn:microsoft.com/office/officeart/2008/layout/LinedList"/>
    <dgm:cxn modelId="{9CDB296D-38F0-471E-96EC-8B3FEB660DA1}" type="presParOf" srcId="{6BA4F888-9B9A-446D-8BAE-F178BA5FDD90}" destId="{6BA6E0EF-7969-4A49-9CA9-48B165214D01}" srcOrd="1" destOrd="0" presId="urn:microsoft.com/office/officeart/2008/layout/LinedList"/>
    <dgm:cxn modelId="{43DBEE47-F78B-4A6F-A64E-B66EE1ABBBA5}" type="presParOf" srcId="{6BA4F888-9B9A-446D-8BAE-F178BA5FDD90}" destId="{EBC7A703-AFC1-4CA4-AADE-95AB0FC02192}" srcOrd="2" destOrd="0" presId="urn:microsoft.com/office/officeart/2008/layout/LinedList"/>
    <dgm:cxn modelId="{908AF935-2560-4639-83BD-0AA90D52A3FF}" type="presParOf" srcId="{2CB7417E-0CE7-46AE-B794-29E981C49FFE}" destId="{1EDB1177-9224-4F85-86F9-803D0ADD8186}" srcOrd="2" destOrd="0" presId="urn:microsoft.com/office/officeart/2008/layout/LinedList"/>
    <dgm:cxn modelId="{B9FF6835-F659-4702-83D4-239ABF6CBA70}" type="presParOf" srcId="{2CB7417E-0CE7-46AE-B794-29E981C49FFE}" destId="{AAD8C7FA-CE7A-4529-9352-00745F418808}" srcOrd="3" destOrd="0" presId="urn:microsoft.com/office/officeart/2008/layout/LinedList"/>
    <dgm:cxn modelId="{800FB363-6AA4-494B-8186-178E344B27CC}" type="presParOf" srcId="{2CB7417E-0CE7-46AE-B794-29E981C49FFE}" destId="{1AB7EC64-0A1A-4E8A-8E6D-603514BDEA55}" srcOrd="4" destOrd="0" presId="urn:microsoft.com/office/officeart/2008/layout/LinedList"/>
    <dgm:cxn modelId="{870539C4-9C97-49CD-B542-13D2373FE898}" type="presParOf" srcId="{1AB7EC64-0A1A-4E8A-8E6D-603514BDEA55}" destId="{C48F0526-B4B0-4EE9-B5CE-22E720A504A6}" srcOrd="0" destOrd="0" presId="urn:microsoft.com/office/officeart/2008/layout/LinedList"/>
    <dgm:cxn modelId="{87739B3C-85D7-459A-9A1B-C30B27BFF7C2}" type="presParOf" srcId="{1AB7EC64-0A1A-4E8A-8E6D-603514BDEA55}" destId="{9521F802-4804-40CA-8A59-40DCF3B3E1D6}" srcOrd="1" destOrd="0" presId="urn:microsoft.com/office/officeart/2008/layout/LinedList"/>
    <dgm:cxn modelId="{34164D7E-8BF3-45DB-820D-B1EB74570EA2}" type="presParOf" srcId="{1AB7EC64-0A1A-4E8A-8E6D-603514BDEA55}" destId="{3F799E35-FC82-496A-B5CC-E90E20AECB80}" srcOrd="2" destOrd="0" presId="urn:microsoft.com/office/officeart/2008/layout/LinedList"/>
    <dgm:cxn modelId="{6B778A7F-0711-4C75-A630-4B0993BCA89C}" type="presParOf" srcId="{2CB7417E-0CE7-46AE-B794-29E981C49FFE}" destId="{78A394FC-2166-452A-B65B-01EC758F765B}" srcOrd="5" destOrd="0" presId="urn:microsoft.com/office/officeart/2008/layout/LinedList"/>
    <dgm:cxn modelId="{9FED9108-2ABC-4812-8EC5-AEE15BC32057}" type="presParOf" srcId="{2CB7417E-0CE7-46AE-B794-29E981C49FFE}" destId="{95335E84-8661-4E1F-9A4C-E9899F8B5E18}" srcOrd="6" destOrd="0" presId="urn:microsoft.com/office/officeart/2008/layout/LinedList"/>
    <dgm:cxn modelId="{0C50B290-BE5F-4583-86EF-35D8C3CD72EF}" type="presParOf" srcId="{2CB7417E-0CE7-46AE-B794-29E981C49FFE}" destId="{017197FF-E7F8-45E7-8922-2419412CBD43}" srcOrd="7" destOrd="0" presId="urn:microsoft.com/office/officeart/2008/layout/LinedList"/>
    <dgm:cxn modelId="{B2645309-9FD1-4757-AC6C-C0D3A5407FBD}" type="presParOf" srcId="{017197FF-E7F8-45E7-8922-2419412CBD43}" destId="{FD5FFC1D-2633-40A7-B6D7-287F29860CB1}" srcOrd="0" destOrd="0" presId="urn:microsoft.com/office/officeart/2008/layout/LinedList"/>
    <dgm:cxn modelId="{74AC2A09-8913-4101-B396-E7014ED85245}" type="presParOf" srcId="{017197FF-E7F8-45E7-8922-2419412CBD43}" destId="{F888D34F-E829-4755-AC7F-CB36483CE87A}" srcOrd="1" destOrd="0" presId="urn:microsoft.com/office/officeart/2008/layout/LinedList"/>
    <dgm:cxn modelId="{B18485B6-DB82-48C7-908F-1425007E6ADA}" type="presParOf" srcId="{017197FF-E7F8-45E7-8922-2419412CBD43}" destId="{6AA9286B-CEFD-462F-9C04-133559484351}" srcOrd="2" destOrd="0" presId="urn:microsoft.com/office/officeart/2008/layout/LinedList"/>
    <dgm:cxn modelId="{3FBF895E-E793-421B-A307-9B9BDEF65A2C}" type="presParOf" srcId="{2CB7417E-0CE7-46AE-B794-29E981C49FFE}" destId="{D27635F1-3682-4AB8-85E6-00CAC446E706}" srcOrd="8" destOrd="0" presId="urn:microsoft.com/office/officeart/2008/layout/LinedList"/>
    <dgm:cxn modelId="{4B5D91F1-33F9-4BB2-ACD4-80E55E26F95F}" type="presParOf" srcId="{2CB7417E-0CE7-46AE-B794-29E981C49FFE}" destId="{CFFCF5C5-F394-4E8F-B43F-462C17D59E3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22F82F-8368-4AF9-A71A-ED474AAEF04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FEE71D8-EB78-4568-AF71-D534E6DEA457}">
      <dgm:prSet phldrT="[Text]"/>
      <dgm:spPr/>
      <dgm:t>
        <a:bodyPr/>
        <a:lstStyle/>
        <a:p>
          <a:r>
            <a:rPr lang="id-ID" dirty="0" smtClean="0"/>
            <a:t>Metode Sokratik</a:t>
          </a:r>
          <a:endParaRPr lang="id-ID" dirty="0"/>
        </a:p>
      </dgm:t>
    </dgm:pt>
    <dgm:pt modelId="{9DCE15B3-E976-4642-929D-EFBA52A978EB}" type="parTrans" cxnId="{4AB08439-A8E4-45C2-895E-A26824C592D4}">
      <dgm:prSet/>
      <dgm:spPr/>
      <dgm:t>
        <a:bodyPr/>
        <a:lstStyle/>
        <a:p>
          <a:endParaRPr lang="id-ID"/>
        </a:p>
      </dgm:t>
    </dgm:pt>
    <dgm:pt modelId="{C0AACE6F-24E4-456D-BD8F-2CDAFC79CA45}" type="sibTrans" cxnId="{4AB08439-A8E4-45C2-895E-A26824C592D4}">
      <dgm:prSet/>
      <dgm:spPr/>
      <dgm:t>
        <a:bodyPr/>
        <a:lstStyle/>
        <a:p>
          <a:endParaRPr lang="id-ID"/>
        </a:p>
      </dgm:t>
    </dgm:pt>
    <dgm:pt modelId="{9A7C4CA6-EA63-426B-B016-43CE57B580B6}">
      <dgm:prSet phldrT="[Text]"/>
      <dgm:spPr/>
      <dgm:t>
        <a:bodyPr/>
        <a:lstStyle/>
        <a:p>
          <a:r>
            <a:rPr lang="id-ID" dirty="0" smtClean="0"/>
            <a:t>Sasaran aktif</a:t>
          </a:r>
          <a:endParaRPr lang="id-ID" dirty="0"/>
        </a:p>
      </dgm:t>
    </dgm:pt>
    <dgm:pt modelId="{1A5DD113-DD0E-44AB-811C-2EFC5A3A7CCE}" type="parTrans" cxnId="{59EF6F3C-5385-4ACD-B0BF-106D92778FF4}">
      <dgm:prSet/>
      <dgm:spPr/>
      <dgm:t>
        <a:bodyPr/>
        <a:lstStyle/>
        <a:p>
          <a:endParaRPr lang="id-ID"/>
        </a:p>
      </dgm:t>
    </dgm:pt>
    <dgm:pt modelId="{C803B315-5127-48AC-8C5E-44425EAF8537}" type="sibTrans" cxnId="{59EF6F3C-5385-4ACD-B0BF-106D92778FF4}">
      <dgm:prSet/>
      <dgm:spPr/>
      <dgm:t>
        <a:bodyPr/>
        <a:lstStyle/>
        <a:p>
          <a:endParaRPr lang="id-ID"/>
        </a:p>
      </dgm:t>
    </dgm:pt>
    <dgm:pt modelId="{EA2DA809-0746-4508-B3E4-E18F43DA6C89}">
      <dgm:prSet phldrT="[Text]"/>
      <dgm:spPr/>
      <dgm:t>
        <a:bodyPr/>
        <a:lstStyle/>
        <a:p>
          <a:r>
            <a:rPr lang="id-ID" dirty="0" smtClean="0"/>
            <a:t>Secara Langsung (Diskusi, Curah pendapat, Demonstrasi, Bermain peran, Simposium, Semina, Studi Kasus)</a:t>
          </a:r>
          <a:endParaRPr lang="id-ID" dirty="0"/>
        </a:p>
      </dgm:t>
    </dgm:pt>
    <dgm:pt modelId="{C72AA3B6-A162-42F9-8929-119D1682D406}" type="parTrans" cxnId="{BC1E64FA-B1B0-47F4-8954-061D47BB2153}">
      <dgm:prSet/>
      <dgm:spPr/>
      <dgm:t>
        <a:bodyPr/>
        <a:lstStyle/>
        <a:p>
          <a:endParaRPr lang="id-ID"/>
        </a:p>
      </dgm:t>
    </dgm:pt>
    <dgm:pt modelId="{0914EB8C-B524-483A-9509-13F6AF1995FE}" type="sibTrans" cxnId="{BC1E64FA-B1B0-47F4-8954-061D47BB2153}">
      <dgm:prSet/>
      <dgm:spPr/>
      <dgm:t>
        <a:bodyPr/>
        <a:lstStyle/>
        <a:p>
          <a:endParaRPr lang="id-ID"/>
        </a:p>
      </dgm:t>
    </dgm:pt>
    <dgm:pt modelId="{2FE667B9-6FC9-43A8-8C7B-27E20A5700ED}">
      <dgm:prSet phldrT="[Text]"/>
      <dgm:spPr/>
      <dgm:t>
        <a:bodyPr/>
        <a:lstStyle/>
        <a:p>
          <a:r>
            <a:rPr lang="id-ID" dirty="0" smtClean="0"/>
            <a:t>Secara Tdk Langsung</a:t>
          </a:r>
        </a:p>
        <a:p>
          <a:r>
            <a:rPr lang="id-ID" dirty="0" smtClean="0"/>
            <a:t>(Penyuluhan via telepon, satelit, dll)</a:t>
          </a:r>
          <a:endParaRPr lang="id-ID" dirty="0"/>
        </a:p>
      </dgm:t>
    </dgm:pt>
    <dgm:pt modelId="{76302FDD-D057-4124-AA22-CC54C59C2606}" type="parTrans" cxnId="{A9D4FF76-9F8D-4188-813C-E621D6C74B92}">
      <dgm:prSet/>
      <dgm:spPr/>
      <dgm:t>
        <a:bodyPr/>
        <a:lstStyle/>
        <a:p>
          <a:endParaRPr lang="id-ID"/>
        </a:p>
      </dgm:t>
    </dgm:pt>
    <dgm:pt modelId="{4415DBFB-604B-4CB8-AF57-FA9E53212F34}" type="sibTrans" cxnId="{A9D4FF76-9F8D-4188-813C-E621D6C74B92}">
      <dgm:prSet/>
      <dgm:spPr/>
      <dgm:t>
        <a:bodyPr/>
        <a:lstStyle/>
        <a:p>
          <a:endParaRPr lang="id-ID"/>
        </a:p>
      </dgm:t>
    </dgm:pt>
    <dgm:pt modelId="{017755B9-AC4B-4444-B786-34C266BA48A9}" type="pres">
      <dgm:prSet presAssocID="{E622F82F-8368-4AF9-A71A-ED474AAEF04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0077A067-3B14-4A85-926E-03F1BB9E4A22}" type="pres">
      <dgm:prSet presAssocID="{4FEE71D8-EB78-4568-AF71-D534E6DEA457}" presName="thickLine" presStyleLbl="alignNode1" presStyleIdx="0" presStyleCnt="1"/>
      <dgm:spPr/>
    </dgm:pt>
    <dgm:pt modelId="{FE1E471F-28BA-4A19-BD5C-AAB3A53DAEAC}" type="pres">
      <dgm:prSet presAssocID="{4FEE71D8-EB78-4568-AF71-D534E6DEA457}" presName="horz1" presStyleCnt="0"/>
      <dgm:spPr/>
    </dgm:pt>
    <dgm:pt modelId="{6C2BA62B-4106-4F92-85B3-82BB133665BE}" type="pres">
      <dgm:prSet presAssocID="{4FEE71D8-EB78-4568-AF71-D534E6DEA457}" presName="tx1" presStyleLbl="revTx" presStyleIdx="0" presStyleCnt="4"/>
      <dgm:spPr/>
      <dgm:t>
        <a:bodyPr/>
        <a:lstStyle/>
        <a:p>
          <a:endParaRPr lang="id-ID"/>
        </a:p>
      </dgm:t>
    </dgm:pt>
    <dgm:pt modelId="{2CB7417E-0CE7-46AE-B794-29E981C49FFE}" type="pres">
      <dgm:prSet presAssocID="{4FEE71D8-EB78-4568-AF71-D534E6DEA457}" presName="vert1" presStyleCnt="0"/>
      <dgm:spPr/>
    </dgm:pt>
    <dgm:pt modelId="{22A1B283-FB77-4766-A9E8-12D4206B4C03}" type="pres">
      <dgm:prSet presAssocID="{9A7C4CA6-EA63-426B-B016-43CE57B580B6}" presName="vertSpace2a" presStyleCnt="0"/>
      <dgm:spPr/>
    </dgm:pt>
    <dgm:pt modelId="{6BA4F888-9B9A-446D-8BAE-F178BA5FDD90}" type="pres">
      <dgm:prSet presAssocID="{9A7C4CA6-EA63-426B-B016-43CE57B580B6}" presName="horz2" presStyleCnt="0"/>
      <dgm:spPr/>
    </dgm:pt>
    <dgm:pt modelId="{AD36A062-94E5-44BB-AACE-F306AB053539}" type="pres">
      <dgm:prSet presAssocID="{9A7C4CA6-EA63-426B-B016-43CE57B580B6}" presName="horzSpace2" presStyleCnt="0"/>
      <dgm:spPr/>
    </dgm:pt>
    <dgm:pt modelId="{6BA6E0EF-7969-4A49-9CA9-48B165214D01}" type="pres">
      <dgm:prSet presAssocID="{9A7C4CA6-EA63-426B-B016-43CE57B580B6}" presName="tx2" presStyleLbl="revTx" presStyleIdx="1" presStyleCnt="4"/>
      <dgm:spPr/>
      <dgm:t>
        <a:bodyPr/>
        <a:lstStyle/>
        <a:p>
          <a:endParaRPr lang="id-ID"/>
        </a:p>
      </dgm:t>
    </dgm:pt>
    <dgm:pt modelId="{EBC7A703-AFC1-4CA4-AADE-95AB0FC02192}" type="pres">
      <dgm:prSet presAssocID="{9A7C4CA6-EA63-426B-B016-43CE57B580B6}" presName="vert2" presStyleCnt="0"/>
      <dgm:spPr/>
    </dgm:pt>
    <dgm:pt modelId="{1EDB1177-9224-4F85-86F9-803D0ADD8186}" type="pres">
      <dgm:prSet presAssocID="{9A7C4CA6-EA63-426B-B016-43CE57B580B6}" presName="thinLine2b" presStyleLbl="callout" presStyleIdx="0" presStyleCnt="3"/>
      <dgm:spPr/>
    </dgm:pt>
    <dgm:pt modelId="{AAD8C7FA-CE7A-4529-9352-00745F418808}" type="pres">
      <dgm:prSet presAssocID="{9A7C4CA6-EA63-426B-B016-43CE57B580B6}" presName="vertSpace2b" presStyleCnt="0"/>
      <dgm:spPr/>
    </dgm:pt>
    <dgm:pt modelId="{1AB7EC64-0A1A-4E8A-8E6D-603514BDEA55}" type="pres">
      <dgm:prSet presAssocID="{EA2DA809-0746-4508-B3E4-E18F43DA6C89}" presName="horz2" presStyleCnt="0"/>
      <dgm:spPr/>
    </dgm:pt>
    <dgm:pt modelId="{C48F0526-B4B0-4EE9-B5CE-22E720A504A6}" type="pres">
      <dgm:prSet presAssocID="{EA2DA809-0746-4508-B3E4-E18F43DA6C89}" presName="horzSpace2" presStyleCnt="0"/>
      <dgm:spPr/>
    </dgm:pt>
    <dgm:pt modelId="{9521F802-4804-40CA-8A59-40DCF3B3E1D6}" type="pres">
      <dgm:prSet presAssocID="{EA2DA809-0746-4508-B3E4-E18F43DA6C89}" presName="tx2" presStyleLbl="revTx" presStyleIdx="2" presStyleCnt="4"/>
      <dgm:spPr/>
      <dgm:t>
        <a:bodyPr/>
        <a:lstStyle/>
        <a:p>
          <a:endParaRPr lang="id-ID"/>
        </a:p>
      </dgm:t>
    </dgm:pt>
    <dgm:pt modelId="{3F799E35-FC82-496A-B5CC-E90E20AECB80}" type="pres">
      <dgm:prSet presAssocID="{EA2DA809-0746-4508-B3E4-E18F43DA6C89}" presName="vert2" presStyleCnt="0"/>
      <dgm:spPr/>
    </dgm:pt>
    <dgm:pt modelId="{78A394FC-2166-452A-B65B-01EC758F765B}" type="pres">
      <dgm:prSet presAssocID="{EA2DA809-0746-4508-B3E4-E18F43DA6C89}" presName="thinLine2b" presStyleLbl="callout" presStyleIdx="1" presStyleCnt="3"/>
      <dgm:spPr/>
    </dgm:pt>
    <dgm:pt modelId="{95335E84-8661-4E1F-9A4C-E9899F8B5E18}" type="pres">
      <dgm:prSet presAssocID="{EA2DA809-0746-4508-B3E4-E18F43DA6C89}" presName="vertSpace2b" presStyleCnt="0"/>
      <dgm:spPr/>
    </dgm:pt>
    <dgm:pt modelId="{017197FF-E7F8-45E7-8922-2419412CBD43}" type="pres">
      <dgm:prSet presAssocID="{2FE667B9-6FC9-43A8-8C7B-27E20A5700ED}" presName="horz2" presStyleCnt="0"/>
      <dgm:spPr/>
    </dgm:pt>
    <dgm:pt modelId="{FD5FFC1D-2633-40A7-B6D7-287F29860CB1}" type="pres">
      <dgm:prSet presAssocID="{2FE667B9-6FC9-43A8-8C7B-27E20A5700ED}" presName="horzSpace2" presStyleCnt="0"/>
      <dgm:spPr/>
    </dgm:pt>
    <dgm:pt modelId="{F888D34F-E829-4755-AC7F-CB36483CE87A}" type="pres">
      <dgm:prSet presAssocID="{2FE667B9-6FC9-43A8-8C7B-27E20A5700ED}" presName="tx2" presStyleLbl="revTx" presStyleIdx="3" presStyleCnt="4"/>
      <dgm:spPr/>
      <dgm:t>
        <a:bodyPr/>
        <a:lstStyle/>
        <a:p>
          <a:endParaRPr lang="id-ID"/>
        </a:p>
      </dgm:t>
    </dgm:pt>
    <dgm:pt modelId="{6AA9286B-CEFD-462F-9C04-133559484351}" type="pres">
      <dgm:prSet presAssocID="{2FE667B9-6FC9-43A8-8C7B-27E20A5700ED}" presName="vert2" presStyleCnt="0"/>
      <dgm:spPr/>
    </dgm:pt>
    <dgm:pt modelId="{D27635F1-3682-4AB8-85E6-00CAC446E706}" type="pres">
      <dgm:prSet presAssocID="{2FE667B9-6FC9-43A8-8C7B-27E20A5700ED}" presName="thinLine2b" presStyleLbl="callout" presStyleIdx="2" presStyleCnt="3"/>
      <dgm:spPr/>
    </dgm:pt>
    <dgm:pt modelId="{CFFCF5C5-F394-4E8F-B43F-462C17D59E36}" type="pres">
      <dgm:prSet presAssocID="{2FE667B9-6FC9-43A8-8C7B-27E20A5700ED}" presName="vertSpace2b" presStyleCnt="0"/>
      <dgm:spPr/>
    </dgm:pt>
  </dgm:ptLst>
  <dgm:cxnLst>
    <dgm:cxn modelId="{1321B1CC-EAFB-4096-98C8-69BC34B2F5CF}" type="presOf" srcId="{EA2DA809-0746-4508-B3E4-E18F43DA6C89}" destId="{9521F802-4804-40CA-8A59-40DCF3B3E1D6}" srcOrd="0" destOrd="0" presId="urn:microsoft.com/office/officeart/2008/layout/LinedList"/>
    <dgm:cxn modelId="{A9D4FF76-9F8D-4188-813C-E621D6C74B92}" srcId="{4FEE71D8-EB78-4568-AF71-D534E6DEA457}" destId="{2FE667B9-6FC9-43A8-8C7B-27E20A5700ED}" srcOrd="2" destOrd="0" parTransId="{76302FDD-D057-4124-AA22-CC54C59C2606}" sibTransId="{4415DBFB-604B-4CB8-AF57-FA9E53212F34}"/>
    <dgm:cxn modelId="{59D7CD8E-3CB7-4EB0-B7C3-FFB5BEB5D3B9}" type="presOf" srcId="{2FE667B9-6FC9-43A8-8C7B-27E20A5700ED}" destId="{F888D34F-E829-4755-AC7F-CB36483CE87A}" srcOrd="0" destOrd="0" presId="urn:microsoft.com/office/officeart/2008/layout/LinedList"/>
    <dgm:cxn modelId="{D605BC71-2354-44F7-BE5A-E8640BCD53DB}" type="presOf" srcId="{4FEE71D8-EB78-4568-AF71-D534E6DEA457}" destId="{6C2BA62B-4106-4F92-85B3-82BB133665BE}" srcOrd="0" destOrd="0" presId="urn:microsoft.com/office/officeart/2008/layout/LinedList"/>
    <dgm:cxn modelId="{4AB08439-A8E4-45C2-895E-A26824C592D4}" srcId="{E622F82F-8368-4AF9-A71A-ED474AAEF047}" destId="{4FEE71D8-EB78-4568-AF71-D534E6DEA457}" srcOrd="0" destOrd="0" parTransId="{9DCE15B3-E976-4642-929D-EFBA52A978EB}" sibTransId="{C0AACE6F-24E4-456D-BD8F-2CDAFC79CA45}"/>
    <dgm:cxn modelId="{DD1132CB-2C70-476D-BD78-EE2BE628BA9A}" type="presOf" srcId="{E622F82F-8368-4AF9-A71A-ED474AAEF047}" destId="{017755B9-AC4B-4444-B786-34C266BA48A9}" srcOrd="0" destOrd="0" presId="urn:microsoft.com/office/officeart/2008/layout/LinedList"/>
    <dgm:cxn modelId="{59EF6F3C-5385-4ACD-B0BF-106D92778FF4}" srcId="{4FEE71D8-EB78-4568-AF71-D534E6DEA457}" destId="{9A7C4CA6-EA63-426B-B016-43CE57B580B6}" srcOrd="0" destOrd="0" parTransId="{1A5DD113-DD0E-44AB-811C-2EFC5A3A7CCE}" sibTransId="{C803B315-5127-48AC-8C5E-44425EAF8537}"/>
    <dgm:cxn modelId="{146B696E-B265-487C-83CA-9D7A35DF3A0B}" type="presOf" srcId="{9A7C4CA6-EA63-426B-B016-43CE57B580B6}" destId="{6BA6E0EF-7969-4A49-9CA9-48B165214D01}" srcOrd="0" destOrd="0" presId="urn:microsoft.com/office/officeart/2008/layout/LinedList"/>
    <dgm:cxn modelId="{BC1E64FA-B1B0-47F4-8954-061D47BB2153}" srcId="{4FEE71D8-EB78-4568-AF71-D534E6DEA457}" destId="{EA2DA809-0746-4508-B3E4-E18F43DA6C89}" srcOrd="1" destOrd="0" parTransId="{C72AA3B6-A162-42F9-8929-119D1682D406}" sibTransId="{0914EB8C-B524-483A-9509-13F6AF1995FE}"/>
    <dgm:cxn modelId="{36535666-E850-4FC3-8C98-3F07AEA6B159}" type="presParOf" srcId="{017755B9-AC4B-4444-B786-34C266BA48A9}" destId="{0077A067-3B14-4A85-926E-03F1BB9E4A22}" srcOrd="0" destOrd="0" presId="urn:microsoft.com/office/officeart/2008/layout/LinedList"/>
    <dgm:cxn modelId="{02AA76A4-2F7D-473A-A975-A789C5F14081}" type="presParOf" srcId="{017755B9-AC4B-4444-B786-34C266BA48A9}" destId="{FE1E471F-28BA-4A19-BD5C-AAB3A53DAEAC}" srcOrd="1" destOrd="0" presId="urn:microsoft.com/office/officeart/2008/layout/LinedList"/>
    <dgm:cxn modelId="{45DAC22E-DFA9-4234-B003-8BD887D55C81}" type="presParOf" srcId="{FE1E471F-28BA-4A19-BD5C-AAB3A53DAEAC}" destId="{6C2BA62B-4106-4F92-85B3-82BB133665BE}" srcOrd="0" destOrd="0" presId="urn:microsoft.com/office/officeart/2008/layout/LinedList"/>
    <dgm:cxn modelId="{0695F006-2BF7-4B7E-9E9B-CFE1EAD7C653}" type="presParOf" srcId="{FE1E471F-28BA-4A19-BD5C-AAB3A53DAEAC}" destId="{2CB7417E-0CE7-46AE-B794-29E981C49FFE}" srcOrd="1" destOrd="0" presId="urn:microsoft.com/office/officeart/2008/layout/LinedList"/>
    <dgm:cxn modelId="{A9C4F85C-EE06-469D-9A96-EC2F171BDF90}" type="presParOf" srcId="{2CB7417E-0CE7-46AE-B794-29E981C49FFE}" destId="{22A1B283-FB77-4766-A9E8-12D4206B4C03}" srcOrd="0" destOrd="0" presId="urn:microsoft.com/office/officeart/2008/layout/LinedList"/>
    <dgm:cxn modelId="{1071F6BD-A07F-4E9F-8203-0963378E7B15}" type="presParOf" srcId="{2CB7417E-0CE7-46AE-B794-29E981C49FFE}" destId="{6BA4F888-9B9A-446D-8BAE-F178BA5FDD90}" srcOrd="1" destOrd="0" presId="urn:microsoft.com/office/officeart/2008/layout/LinedList"/>
    <dgm:cxn modelId="{705B8038-2045-4B75-B4C9-DD8A1B7F49A5}" type="presParOf" srcId="{6BA4F888-9B9A-446D-8BAE-F178BA5FDD90}" destId="{AD36A062-94E5-44BB-AACE-F306AB053539}" srcOrd="0" destOrd="0" presId="urn:microsoft.com/office/officeart/2008/layout/LinedList"/>
    <dgm:cxn modelId="{F6E3D81C-869B-4058-9288-53AFCD996623}" type="presParOf" srcId="{6BA4F888-9B9A-446D-8BAE-F178BA5FDD90}" destId="{6BA6E0EF-7969-4A49-9CA9-48B165214D01}" srcOrd="1" destOrd="0" presId="urn:microsoft.com/office/officeart/2008/layout/LinedList"/>
    <dgm:cxn modelId="{5EA46B86-5936-4530-8567-259F3B57E200}" type="presParOf" srcId="{6BA4F888-9B9A-446D-8BAE-F178BA5FDD90}" destId="{EBC7A703-AFC1-4CA4-AADE-95AB0FC02192}" srcOrd="2" destOrd="0" presId="urn:microsoft.com/office/officeart/2008/layout/LinedList"/>
    <dgm:cxn modelId="{8300C28D-DEB0-498A-A454-2F29328518DE}" type="presParOf" srcId="{2CB7417E-0CE7-46AE-B794-29E981C49FFE}" destId="{1EDB1177-9224-4F85-86F9-803D0ADD8186}" srcOrd="2" destOrd="0" presId="urn:microsoft.com/office/officeart/2008/layout/LinedList"/>
    <dgm:cxn modelId="{A5442DD3-DBFF-4107-B777-E2FB18DA70A0}" type="presParOf" srcId="{2CB7417E-0CE7-46AE-B794-29E981C49FFE}" destId="{AAD8C7FA-CE7A-4529-9352-00745F418808}" srcOrd="3" destOrd="0" presId="urn:microsoft.com/office/officeart/2008/layout/LinedList"/>
    <dgm:cxn modelId="{64F01828-0930-4852-A2C6-E8CAB25E23E6}" type="presParOf" srcId="{2CB7417E-0CE7-46AE-B794-29E981C49FFE}" destId="{1AB7EC64-0A1A-4E8A-8E6D-603514BDEA55}" srcOrd="4" destOrd="0" presId="urn:microsoft.com/office/officeart/2008/layout/LinedList"/>
    <dgm:cxn modelId="{9A4D6003-6BC7-47DA-9880-734C1B8CFBD0}" type="presParOf" srcId="{1AB7EC64-0A1A-4E8A-8E6D-603514BDEA55}" destId="{C48F0526-B4B0-4EE9-B5CE-22E720A504A6}" srcOrd="0" destOrd="0" presId="urn:microsoft.com/office/officeart/2008/layout/LinedList"/>
    <dgm:cxn modelId="{23A779EC-6827-432A-BB57-DC43DD0FCFAE}" type="presParOf" srcId="{1AB7EC64-0A1A-4E8A-8E6D-603514BDEA55}" destId="{9521F802-4804-40CA-8A59-40DCF3B3E1D6}" srcOrd="1" destOrd="0" presId="urn:microsoft.com/office/officeart/2008/layout/LinedList"/>
    <dgm:cxn modelId="{D204AFA5-711E-493C-A088-3F21A579F93F}" type="presParOf" srcId="{1AB7EC64-0A1A-4E8A-8E6D-603514BDEA55}" destId="{3F799E35-FC82-496A-B5CC-E90E20AECB80}" srcOrd="2" destOrd="0" presId="urn:microsoft.com/office/officeart/2008/layout/LinedList"/>
    <dgm:cxn modelId="{0AEFFD80-70CB-4870-BA8C-85ECA2B953E9}" type="presParOf" srcId="{2CB7417E-0CE7-46AE-B794-29E981C49FFE}" destId="{78A394FC-2166-452A-B65B-01EC758F765B}" srcOrd="5" destOrd="0" presId="urn:microsoft.com/office/officeart/2008/layout/LinedList"/>
    <dgm:cxn modelId="{BD7719D3-6B48-42DC-AEBF-5C8A7D752FCD}" type="presParOf" srcId="{2CB7417E-0CE7-46AE-B794-29E981C49FFE}" destId="{95335E84-8661-4E1F-9A4C-E9899F8B5E18}" srcOrd="6" destOrd="0" presId="urn:microsoft.com/office/officeart/2008/layout/LinedList"/>
    <dgm:cxn modelId="{92E3E81D-13E9-4187-8FA4-1D6F8F97E1FF}" type="presParOf" srcId="{2CB7417E-0CE7-46AE-B794-29E981C49FFE}" destId="{017197FF-E7F8-45E7-8922-2419412CBD43}" srcOrd="7" destOrd="0" presId="urn:microsoft.com/office/officeart/2008/layout/LinedList"/>
    <dgm:cxn modelId="{7ABF1EAB-DC8A-4B1C-9373-0901C3307D82}" type="presParOf" srcId="{017197FF-E7F8-45E7-8922-2419412CBD43}" destId="{FD5FFC1D-2633-40A7-B6D7-287F29860CB1}" srcOrd="0" destOrd="0" presId="urn:microsoft.com/office/officeart/2008/layout/LinedList"/>
    <dgm:cxn modelId="{7345F98C-6485-4B1B-BC75-6DB07C2208A4}" type="presParOf" srcId="{017197FF-E7F8-45E7-8922-2419412CBD43}" destId="{F888D34F-E829-4755-AC7F-CB36483CE87A}" srcOrd="1" destOrd="0" presId="urn:microsoft.com/office/officeart/2008/layout/LinedList"/>
    <dgm:cxn modelId="{3989CA24-D6B5-4093-90BA-B3B92749E626}" type="presParOf" srcId="{017197FF-E7F8-45E7-8922-2419412CBD43}" destId="{6AA9286B-CEFD-462F-9C04-133559484351}" srcOrd="2" destOrd="0" presId="urn:microsoft.com/office/officeart/2008/layout/LinedList"/>
    <dgm:cxn modelId="{C8372F34-A88C-4088-9725-2DBDE81DCE44}" type="presParOf" srcId="{2CB7417E-0CE7-46AE-B794-29E981C49FFE}" destId="{D27635F1-3682-4AB8-85E6-00CAC446E706}" srcOrd="8" destOrd="0" presId="urn:microsoft.com/office/officeart/2008/layout/LinedList"/>
    <dgm:cxn modelId="{D1E5ECB8-AA69-470C-9BB8-C5EDB342B590}" type="presParOf" srcId="{2CB7417E-0CE7-46AE-B794-29E981C49FFE}" destId="{CFFCF5C5-F394-4E8F-B43F-462C17D59E3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A08C16-819F-4243-8ADB-9662077B06FB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7DCB1ADE-9CD6-4845-A404-05164D3EAD7D}">
      <dgm:prSet phldrT="[Text]"/>
      <dgm:spPr/>
      <dgm:t>
        <a:bodyPr/>
        <a:lstStyle/>
        <a:p>
          <a:r>
            <a:rPr lang="id-ID" dirty="0" smtClean="0"/>
            <a:t>Kenali masalah, masy., wilayah</a:t>
          </a:r>
          <a:endParaRPr lang="id-ID" dirty="0"/>
        </a:p>
      </dgm:t>
    </dgm:pt>
    <dgm:pt modelId="{C0E9CAA3-7276-463A-9D96-472463D79004}" type="parTrans" cxnId="{6097E490-4A72-4BD1-BE25-12A52FE7D778}">
      <dgm:prSet/>
      <dgm:spPr/>
      <dgm:t>
        <a:bodyPr/>
        <a:lstStyle/>
        <a:p>
          <a:endParaRPr lang="id-ID"/>
        </a:p>
      </dgm:t>
    </dgm:pt>
    <dgm:pt modelId="{89209A68-2EE4-4A61-A827-7396EE87C040}" type="sibTrans" cxnId="{6097E490-4A72-4BD1-BE25-12A52FE7D778}">
      <dgm:prSet/>
      <dgm:spPr/>
      <dgm:t>
        <a:bodyPr/>
        <a:lstStyle/>
        <a:p>
          <a:endParaRPr lang="id-ID"/>
        </a:p>
      </dgm:t>
    </dgm:pt>
    <dgm:pt modelId="{B51B1E04-028C-45D4-B62F-E5A3C3889A6A}">
      <dgm:prSet phldrT="[Text]"/>
      <dgm:spPr/>
      <dgm:t>
        <a:bodyPr/>
        <a:lstStyle/>
        <a:p>
          <a:r>
            <a:rPr lang="id-ID" dirty="0" smtClean="0"/>
            <a:t>Tentukan prioritas</a:t>
          </a:r>
          <a:endParaRPr lang="id-ID" dirty="0"/>
        </a:p>
      </dgm:t>
    </dgm:pt>
    <dgm:pt modelId="{CC66F1B9-6D2F-439E-81F7-079CCD91EFB7}" type="parTrans" cxnId="{6218BC2A-3D31-451C-A050-6AC00A9E565D}">
      <dgm:prSet/>
      <dgm:spPr/>
      <dgm:t>
        <a:bodyPr/>
        <a:lstStyle/>
        <a:p>
          <a:endParaRPr lang="id-ID"/>
        </a:p>
      </dgm:t>
    </dgm:pt>
    <dgm:pt modelId="{350DD53E-570A-4BEE-A62B-94D5EE628AC8}" type="sibTrans" cxnId="{6218BC2A-3D31-451C-A050-6AC00A9E565D}">
      <dgm:prSet/>
      <dgm:spPr/>
      <dgm:t>
        <a:bodyPr/>
        <a:lstStyle/>
        <a:p>
          <a:endParaRPr lang="id-ID"/>
        </a:p>
      </dgm:t>
    </dgm:pt>
    <dgm:pt modelId="{539985B0-8731-4C88-A0B4-D0FD68E1A683}">
      <dgm:prSet phldrT="[Text]"/>
      <dgm:spPr/>
      <dgm:t>
        <a:bodyPr/>
        <a:lstStyle/>
        <a:p>
          <a:r>
            <a:rPr lang="id-ID" dirty="0" smtClean="0"/>
            <a:t>Tentukan tujuan penyuluhan</a:t>
          </a:r>
          <a:endParaRPr lang="id-ID" dirty="0"/>
        </a:p>
      </dgm:t>
    </dgm:pt>
    <dgm:pt modelId="{138C804F-0719-4F36-B7CA-785255104AC7}" type="parTrans" cxnId="{F811E746-E479-41B7-ACD8-04F31E1F6CFE}">
      <dgm:prSet/>
      <dgm:spPr/>
      <dgm:t>
        <a:bodyPr/>
        <a:lstStyle/>
        <a:p>
          <a:endParaRPr lang="id-ID"/>
        </a:p>
      </dgm:t>
    </dgm:pt>
    <dgm:pt modelId="{81AC8ACA-A73B-45C1-9921-563BDC39D399}" type="sibTrans" cxnId="{F811E746-E479-41B7-ACD8-04F31E1F6CFE}">
      <dgm:prSet/>
      <dgm:spPr/>
      <dgm:t>
        <a:bodyPr/>
        <a:lstStyle/>
        <a:p>
          <a:endParaRPr lang="id-ID"/>
        </a:p>
      </dgm:t>
    </dgm:pt>
    <dgm:pt modelId="{15619C8C-5163-45EE-A3A8-B8AB319932FB}">
      <dgm:prSet phldrT="[Text]"/>
      <dgm:spPr/>
      <dgm:t>
        <a:bodyPr/>
        <a:lstStyle/>
        <a:p>
          <a:r>
            <a:rPr lang="id-ID" dirty="0" smtClean="0"/>
            <a:t>Tentukan sasaran penyuluhan</a:t>
          </a:r>
          <a:endParaRPr lang="id-ID" dirty="0"/>
        </a:p>
      </dgm:t>
    </dgm:pt>
    <dgm:pt modelId="{D80A3738-8B87-4FA3-8692-9DE1BBA0FF4E}" type="parTrans" cxnId="{A4290111-8C32-49C8-93D6-CD5C589654D3}">
      <dgm:prSet/>
      <dgm:spPr/>
      <dgm:t>
        <a:bodyPr/>
        <a:lstStyle/>
        <a:p>
          <a:endParaRPr lang="id-ID"/>
        </a:p>
      </dgm:t>
    </dgm:pt>
    <dgm:pt modelId="{8375BF57-F87B-4CB4-BD97-A2CD1C9EC180}" type="sibTrans" cxnId="{A4290111-8C32-49C8-93D6-CD5C589654D3}">
      <dgm:prSet/>
      <dgm:spPr/>
      <dgm:t>
        <a:bodyPr/>
        <a:lstStyle/>
        <a:p>
          <a:endParaRPr lang="id-ID"/>
        </a:p>
      </dgm:t>
    </dgm:pt>
    <dgm:pt modelId="{FE4CAA3C-8453-4675-A868-BBAB4F1673CD}">
      <dgm:prSet phldrT="[Text]"/>
      <dgm:spPr/>
      <dgm:t>
        <a:bodyPr/>
        <a:lstStyle/>
        <a:p>
          <a:r>
            <a:rPr lang="id-ID" dirty="0" smtClean="0"/>
            <a:t>Tentukan isi penyuluhan</a:t>
          </a:r>
          <a:endParaRPr lang="id-ID" dirty="0"/>
        </a:p>
      </dgm:t>
    </dgm:pt>
    <dgm:pt modelId="{F068AE26-AC97-42D7-A031-999000E0EBF6}" type="parTrans" cxnId="{ED40FCE0-8629-40AE-8CFF-347A17333836}">
      <dgm:prSet/>
      <dgm:spPr/>
      <dgm:t>
        <a:bodyPr/>
        <a:lstStyle/>
        <a:p>
          <a:endParaRPr lang="id-ID"/>
        </a:p>
      </dgm:t>
    </dgm:pt>
    <dgm:pt modelId="{22FC6057-C286-497B-AA8B-96C940E84C1A}" type="sibTrans" cxnId="{ED40FCE0-8629-40AE-8CFF-347A17333836}">
      <dgm:prSet/>
      <dgm:spPr/>
      <dgm:t>
        <a:bodyPr/>
        <a:lstStyle/>
        <a:p>
          <a:endParaRPr lang="id-ID"/>
        </a:p>
      </dgm:t>
    </dgm:pt>
    <dgm:pt modelId="{9B14AC16-4919-42AE-A758-870453574A12}">
      <dgm:prSet/>
      <dgm:spPr/>
      <dgm:t>
        <a:bodyPr/>
        <a:lstStyle/>
        <a:p>
          <a:r>
            <a:rPr lang="id-ID" dirty="0" smtClean="0"/>
            <a:t>Tentukan metode</a:t>
          </a:r>
          <a:endParaRPr lang="id-ID" dirty="0"/>
        </a:p>
      </dgm:t>
    </dgm:pt>
    <dgm:pt modelId="{62868C44-FE05-484C-AA3B-37FD0001DCBC}" type="parTrans" cxnId="{33149F29-9474-4C4E-9A1E-1D978AB5E891}">
      <dgm:prSet/>
      <dgm:spPr/>
      <dgm:t>
        <a:bodyPr/>
        <a:lstStyle/>
        <a:p>
          <a:endParaRPr lang="id-ID"/>
        </a:p>
      </dgm:t>
    </dgm:pt>
    <dgm:pt modelId="{73EF0F52-DD91-4928-9D8C-32C06E7AC98C}" type="sibTrans" cxnId="{33149F29-9474-4C4E-9A1E-1D978AB5E891}">
      <dgm:prSet/>
      <dgm:spPr/>
      <dgm:t>
        <a:bodyPr/>
        <a:lstStyle/>
        <a:p>
          <a:endParaRPr lang="id-ID"/>
        </a:p>
      </dgm:t>
    </dgm:pt>
    <dgm:pt modelId="{4A6E5D08-D0A7-4CA7-81F2-797EF1581DFD}">
      <dgm:prSet/>
      <dgm:spPr/>
      <dgm:t>
        <a:bodyPr/>
        <a:lstStyle/>
        <a:p>
          <a:r>
            <a:rPr lang="id-ID" dirty="0" smtClean="0"/>
            <a:t>Pilih alat peraga</a:t>
          </a:r>
          <a:endParaRPr lang="id-ID" dirty="0"/>
        </a:p>
      </dgm:t>
    </dgm:pt>
    <dgm:pt modelId="{81627A04-3432-40BE-9666-87A7314E3DF9}" type="parTrans" cxnId="{7CE5260D-C93D-4502-9D3C-3D9CAC065AFF}">
      <dgm:prSet/>
      <dgm:spPr/>
      <dgm:t>
        <a:bodyPr/>
        <a:lstStyle/>
        <a:p>
          <a:endParaRPr lang="id-ID"/>
        </a:p>
      </dgm:t>
    </dgm:pt>
    <dgm:pt modelId="{C1A21C18-E3A5-4ECE-BCA9-2FFF8034D4AE}" type="sibTrans" cxnId="{7CE5260D-C93D-4502-9D3C-3D9CAC065AFF}">
      <dgm:prSet/>
      <dgm:spPr/>
      <dgm:t>
        <a:bodyPr/>
        <a:lstStyle/>
        <a:p>
          <a:endParaRPr lang="id-ID"/>
        </a:p>
      </dgm:t>
    </dgm:pt>
    <dgm:pt modelId="{A4E6DA36-9360-47C1-B707-A793F1F126D1}">
      <dgm:prSet/>
      <dgm:spPr/>
      <dgm:t>
        <a:bodyPr/>
        <a:lstStyle/>
        <a:p>
          <a:r>
            <a:rPr lang="id-ID" dirty="0" smtClean="0"/>
            <a:t>Susun rencana penilaiannya</a:t>
          </a:r>
          <a:endParaRPr lang="id-ID" dirty="0"/>
        </a:p>
      </dgm:t>
    </dgm:pt>
    <dgm:pt modelId="{84AFBB62-2F41-4B5B-9B69-67D407FBDFE7}" type="parTrans" cxnId="{F1EAF106-57D7-4789-8762-35FE83D5C68B}">
      <dgm:prSet/>
      <dgm:spPr/>
      <dgm:t>
        <a:bodyPr/>
        <a:lstStyle/>
        <a:p>
          <a:endParaRPr lang="id-ID"/>
        </a:p>
      </dgm:t>
    </dgm:pt>
    <dgm:pt modelId="{7572DEA7-077D-4241-8040-76422AEF7274}" type="sibTrans" cxnId="{F1EAF106-57D7-4789-8762-35FE83D5C68B}">
      <dgm:prSet/>
      <dgm:spPr/>
      <dgm:t>
        <a:bodyPr/>
        <a:lstStyle/>
        <a:p>
          <a:endParaRPr lang="id-ID"/>
        </a:p>
      </dgm:t>
    </dgm:pt>
    <dgm:pt modelId="{9FCDB66B-93E5-42BD-9370-2A3F3D9F5191}">
      <dgm:prSet/>
      <dgm:spPr/>
      <dgm:t>
        <a:bodyPr/>
        <a:lstStyle/>
        <a:p>
          <a:r>
            <a:rPr lang="id-ID" dirty="0" smtClean="0"/>
            <a:t>Susun rencana kerja</a:t>
          </a:r>
          <a:endParaRPr lang="id-ID" dirty="0"/>
        </a:p>
      </dgm:t>
    </dgm:pt>
    <dgm:pt modelId="{B46BE1DA-00BD-422B-B81A-CFC2DCD1AF66}" type="parTrans" cxnId="{EBB39C48-78E1-4623-B083-3E39B8264BEA}">
      <dgm:prSet/>
      <dgm:spPr/>
      <dgm:t>
        <a:bodyPr/>
        <a:lstStyle/>
        <a:p>
          <a:endParaRPr lang="id-ID"/>
        </a:p>
      </dgm:t>
    </dgm:pt>
    <dgm:pt modelId="{FBDE22C1-C53A-4B6C-83C2-89EC8DF5B261}" type="sibTrans" cxnId="{EBB39C48-78E1-4623-B083-3E39B8264BEA}">
      <dgm:prSet/>
      <dgm:spPr/>
      <dgm:t>
        <a:bodyPr/>
        <a:lstStyle/>
        <a:p>
          <a:endParaRPr lang="id-ID"/>
        </a:p>
      </dgm:t>
    </dgm:pt>
    <dgm:pt modelId="{2E785066-32EE-4884-A70A-AB2531FBD276}" type="pres">
      <dgm:prSet presAssocID="{5CA08C16-819F-4243-8ADB-9662077B06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C649264-9798-459C-AF46-0CAA51AE98C9}" type="pres">
      <dgm:prSet presAssocID="{7DCB1ADE-9CD6-4845-A404-05164D3EAD7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F5F5E5-2A18-4264-A836-D7F878B6A7FE}" type="pres">
      <dgm:prSet presAssocID="{89209A68-2EE4-4A61-A827-7396EE87C040}" presName="sibTrans" presStyleLbl="sibTrans1D1" presStyleIdx="0" presStyleCnt="8"/>
      <dgm:spPr/>
      <dgm:t>
        <a:bodyPr/>
        <a:lstStyle/>
        <a:p>
          <a:endParaRPr lang="id-ID"/>
        </a:p>
      </dgm:t>
    </dgm:pt>
    <dgm:pt modelId="{1133DB44-FE5F-470D-A469-C1E4A600C0C1}" type="pres">
      <dgm:prSet presAssocID="{89209A68-2EE4-4A61-A827-7396EE87C040}" presName="connectorText" presStyleLbl="sibTrans1D1" presStyleIdx="0" presStyleCnt="8"/>
      <dgm:spPr/>
      <dgm:t>
        <a:bodyPr/>
        <a:lstStyle/>
        <a:p>
          <a:endParaRPr lang="id-ID"/>
        </a:p>
      </dgm:t>
    </dgm:pt>
    <dgm:pt modelId="{A28539B1-0429-45E7-B6EE-AD6E967188E6}" type="pres">
      <dgm:prSet presAssocID="{B51B1E04-028C-45D4-B62F-E5A3C3889A6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DF8A8C-3EF0-45E9-8AE3-B2E61016F94D}" type="pres">
      <dgm:prSet presAssocID="{350DD53E-570A-4BEE-A62B-94D5EE628AC8}" presName="sibTrans" presStyleLbl="sibTrans1D1" presStyleIdx="1" presStyleCnt="8"/>
      <dgm:spPr/>
      <dgm:t>
        <a:bodyPr/>
        <a:lstStyle/>
        <a:p>
          <a:endParaRPr lang="id-ID"/>
        </a:p>
      </dgm:t>
    </dgm:pt>
    <dgm:pt modelId="{11D94420-361E-437A-AEB0-EB4B8EC358C8}" type="pres">
      <dgm:prSet presAssocID="{350DD53E-570A-4BEE-A62B-94D5EE628AC8}" presName="connectorText" presStyleLbl="sibTrans1D1" presStyleIdx="1" presStyleCnt="8"/>
      <dgm:spPr/>
      <dgm:t>
        <a:bodyPr/>
        <a:lstStyle/>
        <a:p>
          <a:endParaRPr lang="id-ID"/>
        </a:p>
      </dgm:t>
    </dgm:pt>
    <dgm:pt modelId="{EB104E1D-9494-4D58-A1D9-7294A21BFDBA}" type="pres">
      <dgm:prSet presAssocID="{539985B0-8731-4C88-A0B4-D0FD68E1A68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863720-E189-4769-AB2E-7FB78EDDBC72}" type="pres">
      <dgm:prSet presAssocID="{81AC8ACA-A73B-45C1-9921-563BDC39D399}" presName="sibTrans" presStyleLbl="sibTrans1D1" presStyleIdx="2" presStyleCnt="8"/>
      <dgm:spPr/>
      <dgm:t>
        <a:bodyPr/>
        <a:lstStyle/>
        <a:p>
          <a:endParaRPr lang="id-ID"/>
        </a:p>
      </dgm:t>
    </dgm:pt>
    <dgm:pt modelId="{C1F808AB-F166-4C1B-8CFB-C7552C6DC995}" type="pres">
      <dgm:prSet presAssocID="{81AC8ACA-A73B-45C1-9921-563BDC39D399}" presName="connectorText" presStyleLbl="sibTrans1D1" presStyleIdx="2" presStyleCnt="8"/>
      <dgm:spPr/>
      <dgm:t>
        <a:bodyPr/>
        <a:lstStyle/>
        <a:p>
          <a:endParaRPr lang="id-ID"/>
        </a:p>
      </dgm:t>
    </dgm:pt>
    <dgm:pt modelId="{8874487F-2D66-4CDC-8A14-E85907A8DAB0}" type="pres">
      <dgm:prSet presAssocID="{15619C8C-5163-45EE-A3A8-B8AB319932F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214C79-EFBF-4943-BA68-E81D4F2E0CD2}" type="pres">
      <dgm:prSet presAssocID="{8375BF57-F87B-4CB4-BD97-A2CD1C9EC180}" presName="sibTrans" presStyleLbl="sibTrans1D1" presStyleIdx="3" presStyleCnt="8"/>
      <dgm:spPr/>
      <dgm:t>
        <a:bodyPr/>
        <a:lstStyle/>
        <a:p>
          <a:endParaRPr lang="id-ID"/>
        </a:p>
      </dgm:t>
    </dgm:pt>
    <dgm:pt modelId="{5C8AF170-A526-46E5-93C7-4C191227F52D}" type="pres">
      <dgm:prSet presAssocID="{8375BF57-F87B-4CB4-BD97-A2CD1C9EC180}" presName="connectorText" presStyleLbl="sibTrans1D1" presStyleIdx="3" presStyleCnt="8"/>
      <dgm:spPr/>
      <dgm:t>
        <a:bodyPr/>
        <a:lstStyle/>
        <a:p>
          <a:endParaRPr lang="id-ID"/>
        </a:p>
      </dgm:t>
    </dgm:pt>
    <dgm:pt modelId="{D8C5F775-6260-488E-96A8-6CC2ADE3CB15}" type="pres">
      <dgm:prSet presAssocID="{FE4CAA3C-8453-4675-A868-BBAB4F1673C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2C9918-CA5E-4D74-B029-248779CCF7BA}" type="pres">
      <dgm:prSet presAssocID="{22FC6057-C286-497B-AA8B-96C940E84C1A}" presName="sibTrans" presStyleLbl="sibTrans1D1" presStyleIdx="4" presStyleCnt="8"/>
      <dgm:spPr/>
      <dgm:t>
        <a:bodyPr/>
        <a:lstStyle/>
        <a:p>
          <a:endParaRPr lang="id-ID"/>
        </a:p>
      </dgm:t>
    </dgm:pt>
    <dgm:pt modelId="{6CF89DD8-D82E-40D6-BBEA-4FCF1D1EBB91}" type="pres">
      <dgm:prSet presAssocID="{22FC6057-C286-497B-AA8B-96C940E84C1A}" presName="connectorText" presStyleLbl="sibTrans1D1" presStyleIdx="4" presStyleCnt="8"/>
      <dgm:spPr/>
      <dgm:t>
        <a:bodyPr/>
        <a:lstStyle/>
        <a:p>
          <a:endParaRPr lang="id-ID"/>
        </a:p>
      </dgm:t>
    </dgm:pt>
    <dgm:pt modelId="{A19F057A-EC00-44E6-92F8-0F883064235C}" type="pres">
      <dgm:prSet presAssocID="{9B14AC16-4919-42AE-A758-870453574A1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9B9A9C-CF63-46C1-81B6-B01AFFDD94F5}" type="pres">
      <dgm:prSet presAssocID="{73EF0F52-DD91-4928-9D8C-32C06E7AC98C}" presName="sibTrans" presStyleLbl="sibTrans1D1" presStyleIdx="5" presStyleCnt="8"/>
      <dgm:spPr/>
      <dgm:t>
        <a:bodyPr/>
        <a:lstStyle/>
        <a:p>
          <a:endParaRPr lang="id-ID"/>
        </a:p>
      </dgm:t>
    </dgm:pt>
    <dgm:pt modelId="{C55F68F8-9151-41ED-AC8D-5C9B7722B78B}" type="pres">
      <dgm:prSet presAssocID="{73EF0F52-DD91-4928-9D8C-32C06E7AC98C}" presName="connectorText" presStyleLbl="sibTrans1D1" presStyleIdx="5" presStyleCnt="8"/>
      <dgm:spPr/>
      <dgm:t>
        <a:bodyPr/>
        <a:lstStyle/>
        <a:p>
          <a:endParaRPr lang="id-ID"/>
        </a:p>
      </dgm:t>
    </dgm:pt>
    <dgm:pt modelId="{C3F05E5A-FEDC-43A3-9A90-46C0E162A78B}" type="pres">
      <dgm:prSet presAssocID="{4A6E5D08-D0A7-4CA7-81F2-797EF1581DF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5F6772-B552-4779-A41F-D1BEDBCDA12A}" type="pres">
      <dgm:prSet presAssocID="{C1A21C18-E3A5-4ECE-BCA9-2FFF8034D4AE}" presName="sibTrans" presStyleLbl="sibTrans1D1" presStyleIdx="6" presStyleCnt="8"/>
      <dgm:spPr/>
      <dgm:t>
        <a:bodyPr/>
        <a:lstStyle/>
        <a:p>
          <a:endParaRPr lang="id-ID"/>
        </a:p>
      </dgm:t>
    </dgm:pt>
    <dgm:pt modelId="{D6C8CE54-CABC-4878-9FA2-595F429E1EE8}" type="pres">
      <dgm:prSet presAssocID="{C1A21C18-E3A5-4ECE-BCA9-2FFF8034D4AE}" presName="connectorText" presStyleLbl="sibTrans1D1" presStyleIdx="6" presStyleCnt="8"/>
      <dgm:spPr/>
      <dgm:t>
        <a:bodyPr/>
        <a:lstStyle/>
        <a:p>
          <a:endParaRPr lang="id-ID"/>
        </a:p>
      </dgm:t>
    </dgm:pt>
    <dgm:pt modelId="{BE73FE3D-FC76-4007-88FB-32F8FBBA7750}" type="pres">
      <dgm:prSet presAssocID="{A4E6DA36-9360-47C1-B707-A793F1F126D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95BC9AF-DDC0-4AEC-BF29-EDF069DC6D30}" type="pres">
      <dgm:prSet presAssocID="{7572DEA7-077D-4241-8040-76422AEF7274}" presName="sibTrans" presStyleLbl="sibTrans1D1" presStyleIdx="7" presStyleCnt="8"/>
      <dgm:spPr/>
      <dgm:t>
        <a:bodyPr/>
        <a:lstStyle/>
        <a:p>
          <a:endParaRPr lang="id-ID"/>
        </a:p>
      </dgm:t>
    </dgm:pt>
    <dgm:pt modelId="{2DCDD154-F32B-4982-B706-2D7779384E56}" type="pres">
      <dgm:prSet presAssocID="{7572DEA7-077D-4241-8040-76422AEF7274}" presName="connectorText" presStyleLbl="sibTrans1D1" presStyleIdx="7" presStyleCnt="8"/>
      <dgm:spPr/>
      <dgm:t>
        <a:bodyPr/>
        <a:lstStyle/>
        <a:p>
          <a:endParaRPr lang="id-ID"/>
        </a:p>
      </dgm:t>
    </dgm:pt>
    <dgm:pt modelId="{64776421-F5E7-4212-B2BF-1934A89ACD27}" type="pres">
      <dgm:prSet presAssocID="{9FCDB66B-93E5-42BD-9370-2A3F3D9F519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8D15A16-A03B-4915-A59D-18FCBB0B3142}" type="presOf" srcId="{A4E6DA36-9360-47C1-B707-A793F1F126D1}" destId="{BE73FE3D-FC76-4007-88FB-32F8FBBA7750}" srcOrd="0" destOrd="0" presId="urn:microsoft.com/office/officeart/2005/8/layout/bProcess3"/>
    <dgm:cxn modelId="{6218BC2A-3D31-451C-A050-6AC00A9E565D}" srcId="{5CA08C16-819F-4243-8ADB-9662077B06FB}" destId="{B51B1E04-028C-45D4-B62F-E5A3C3889A6A}" srcOrd="1" destOrd="0" parTransId="{CC66F1B9-6D2F-439E-81F7-079CCD91EFB7}" sibTransId="{350DD53E-570A-4BEE-A62B-94D5EE628AC8}"/>
    <dgm:cxn modelId="{C485062F-5971-4CF7-9E6A-31B48D0BC01F}" type="presOf" srcId="{22FC6057-C286-497B-AA8B-96C940E84C1A}" destId="{6CF89DD8-D82E-40D6-BBEA-4FCF1D1EBB91}" srcOrd="1" destOrd="0" presId="urn:microsoft.com/office/officeart/2005/8/layout/bProcess3"/>
    <dgm:cxn modelId="{0D8F1006-5349-490D-AFD5-DC4694EADFE8}" type="presOf" srcId="{81AC8ACA-A73B-45C1-9921-563BDC39D399}" destId="{AE863720-E189-4769-AB2E-7FB78EDDBC72}" srcOrd="0" destOrd="0" presId="urn:microsoft.com/office/officeart/2005/8/layout/bProcess3"/>
    <dgm:cxn modelId="{6B047D89-DAA2-4D5F-90CD-B01EA90E84FE}" type="presOf" srcId="{8375BF57-F87B-4CB4-BD97-A2CD1C9EC180}" destId="{E6214C79-EFBF-4943-BA68-E81D4F2E0CD2}" srcOrd="0" destOrd="0" presId="urn:microsoft.com/office/officeart/2005/8/layout/bProcess3"/>
    <dgm:cxn modelId="{33149F29-9474-4C4E-9A1E-1D978AB5E891}" srcId="{5CA08C16-819F-4243-8ADB-9662077B06FB}" destId="{9B14AC16-4919-42AE-A758-870453574A12}" srcOrd="5" destOrd="0" parTransId="{62868C44-FE05-484C-AA3B-37FD0001DCBC}" sibTransId="{73EF0F52-DD91-4928-9D8C-32C06E7AC98C}"/>
    <dgm:cxn modelId="{8A4ED0F9-C505-48ED-84D2-64AB58777FCF}" type="presOf" srcId="{FE4CAA3C-8453-4675-A868-BBAB4F1673CD}" destId="{D8C5F775-6260-488E-96A8-6CC2ADE3CB15}" srcOrd="0" destOrd="0" presId="urn:microsoft.com/office/officeart/2005/8/layout/bProcess3"/>
    <dgm:cxn modelId="{F811E746-E479-41B7-ACD8-04F31E1F6CFE}" srcId="{5CA08C16-819F-4243-8ADB-9662077B06FB}" destId="{539985B0-8731-4C88-A0B4-D0FD68E1A683}" srcOrd="2" destOrd="0" parTransId="{138C804F-0719-4F36-B7CA-785255104AC7}" sibTransId="{81AC8ACA-A73B-45C1-9921-563BDC39D399}"/>
    <dgm:cxn modelId="{DBC7C1B0-CD5B-4166-94D5-0632AD435EA8}" type="presOf" srcId="{C1A21C18-E3A5-4ECE-BCA9-2FFF8034D4AE}" destId="{D6C8CE54-CABC-4878-9FA2-595F429E1EE8}" srcOrd="1" destOrd="0" presId="urn:microsoft.com/office/officeart/2005/8/layout/bProcess3"/>
    <dgm:cxn modelId="{21FF104A-DD79-4752-A5D9-5D4A624C7563}" type="presOf" srcId="{9B14AC16-4919-42AE-A758-870453574A12}" destId="{A19F057A-EC00-44E6-92F8-0F883064235C}" srcOrd="0" destOrd="0" presId="urn:microsoft.com/office/officeart/2005/8/layout/bProcess3"/>
    <dgm:cxn modelId="{1DB9FA42-818C-4758-9E86-19BB09CBC298}" type="presOf" srcId="{350DD53E-570A-4BEE-A62B-94D5EE628AC8}" destId="{11D94420-361E-437A-AEB0-EB4B8EC358C8}" srcOrd="1" destOrd="0" presId="urn:microsoft.com/office/officeart/2005/8/layout/bProcess3"/>
    <dgm:cxn modelId="{696CC59B-3EAB-4CDD-8EAE-95870448B851}" type="presOf" srcId="{73EF0F52-DD91-4928-9D8C-32C06E7AC98C}" destId="{8F9B9A9C-CF63-46C1-81B6-B01AFFDD94F5}" srcOrd="0" destOrd="0" presId="urn:microsoft.com/office/officeart/2005/8/layout/bProcess3"/>
    <dgm:cxn modelId="{26FBF780-AA70-42AE-A122-966E566C5AFE}" type="presOf" srcId="{539985B0-8731-4C88-A0B4-D0FD68E1A683}" destId="{EB104E1D-9494-4D58-A1D9-7294A21BFDBA}" srcOrd="0" destOrd="0" presId="urn:microsoft.com/office/officeart/2005/8/layout/bProcess3"/>
    <dgm:cxn modelId="{EC7AFC9D-35E7-4F92-9ADE-6B481A1920B5}" type="presOf" srcId="{15619C8C-5163-45EE-A3A8-B8AB319932FB}" destId="{8874487F-2D66-4CDC-8A14-E85907A8DAB0}" srcOrd="0" destOrd="0" presId="urn:microsoft.com/office/officeart/2005/8/layout/bProcess3"/>
    <dgm:cxn modelId="{75FC747E-094A-4932-8DEA-F4087393B823}" type="presOf" srcId="{89209A68-2EE4-4A61-A827-7396EE87C040}" destId="{B0F5F5E5-2A18-4264-A836-D7F878B6A7FE}" srcOrd="0" destOrd="0" presId="urn:microsoft.com/office/officeart/2005/8/layout/bProcess3"/>
    <dgm:cxn modelId="{9D9D13FB-3455-4461-9885-2C7A5620B758}" type="presOf" srcId="{4A6E5D08-D0A7-4CA7-81F2-797EF1581DFD}" destId="{C3F05E5A-FEDC-43A3-9A90-46C0E162A78B}" srcOrd="0" destOrd="0" presId="urn:microsoft.com/office/officeart/2005/8/layout/bProcess3"/>
    <dgm:cxn modelId="{851E3EE8-6328-47EE-8147-75547BA41933}" type="presOf" srcId="{89209A68-2EE4-4A61-A827-7396EE87C040}" destId="{1133DB44-FE5F-470D-A469-C1E4A600C0C1}" srcOrd="1" destOrd="0" presId="urn:microsoft.com/office/officeart/2005/8/layout/bProcess3"/>
    <dgm:cxn modelId="{B353CA62-0395-4838-954C-E8D4FD38EC46}" type="presOf" srcId="{7DCB1ADE-9CD6-4845-A404-05164D3EAD7D}" destId="{4C649264-9798-459C-AF46-0CAA51AE98C9}" srcOrd="0" destOrd="0" presId="urn:microsoft.com/office/officeart/2005/8/layout/bProcess3"/>
    <dgm:cxn modelId="{3F65F06B-6DC6-4E4F-8BBF-84430BD8A81C}" type="presOf" srcId="{5CA08C16-819F-4243-8ADB-9662077B06FB}" destId="{2E785066-32EE-4884-A70A-AB2531FBD276}" srcOrd="0" destOrd="0" presId="urn:microsoft.com/office/officeart/2005/8/layout/bProcess3"/>
    <dgm:cxn modelId="{09FF3F35-2894-4035-9D97-6E63314A807C}" type="presOf" srcId="{73EF0F52-DD91-4928-9D8C-32C06E7AC98C}" destId="{C55F68F8-9151-41ED-AC8D-5C9B7722B78B}" srcOrd="1" destOrd="0" presId="urn:microsoft.com/office/officeart/2005/8/layout/bProcess3"/>
    <dgm:cxn modelId="{B9707608-05A3-41BF-8100-ECD1386B8497}" type="presOf" srcId="{C1A21C18-E3A5-4ECE-BCA9-2FFF8034D4AE}" destId="{835F6772-B552-4779-A41F-D1BEDBCDA12A}" srcOrd="0" destOrd="0" presId="urn:microsoft.com/office/officeart/2005/8/layout/bProcess3"/>
    <dgm:cxn modelId="{4E284812-2C25-424E-A22D-A75A8D495E71}" type="presOf" srcId="{9FCDB66B-93E5-42BD-9370-2A3F3D9F5191}" destId="{64776421-F5E7-4212-B2BF-1934A89ACD27}" srcOrd="0" destOrd="0" presId="urn:microsoft.com/office/officeart/2005/8/layout/bProcess3"/>
    <dgm:cxn modelId="{30BD76EE-E9C3-404B-BBEA-BA89C87B2B51}" type="presOf" srcId="{8375BF57-F87B-4CB4-BD97-A2CD1C9EC180}" destId="{5C8AF170-A526-46E5-93C7-4C191227F52D}" srcOrd="1" destOrd="0" presId="urn:microsoft.com/office/officeart/2005/8/layout/bProcess3"/>
    <dgm:cxn modelId="{7C8FCF18-5E36-4BA3-AECA-5190E85FB08C}" type="presOf" srcId="{7572DEA7-077D-4241-8040-76422AEF7274}" destId="{2DCDD154-F32B-4982-B706-2D7779384E56}" srcOrd="1" destOrd="0" presId="urn:microsoft.com/office/officeart/2005/8/layout/bProcess3"/>
    <dgm:cxn modelId="{F1EAF106-57D7-4789-8762-35FE83D5C68B}" srcId="{5CA08C16-819F-4243-8ADB-9662077B06FB}" destId="{A4E6DA36-9360-47C1-B707-A793F1F126D1}" srcOrd="7" destOrd="0" parTransId="{84AFBB62-2F41-4B5B-9B69-67D407FBDFE7}" sibTransId="{7572DEA7-077D-4241-8040-76422AEF7274}"/>
    <dgm:cxn modelId="{6097E490-4A72-4BD1-BE25-12A52FE7D778}" srcId="{5CA08C16-819F-4243-8ADB-9662077B06FB}" destId="{7DCB1ADE-9CD6-4845-A404-05164D3EAD7D}" srcOrd="0" destOrd="0" parTransId="{C0E9CAA3-7276-463A-9D96-472463D79004}" sibTransId="{89209A68-2EE4-4A61-A827-7396EE87C040}"/>
    <dgm:cxn modelId="{0CADAF5E-BD1C-4511-98A8-098520FCAFB0}" type="presOf" srcId="{81AC8ACA-A73B-45C1-9921-563BDC39D399}" destId="{C1F808AB-F166-4C1B-8CFB-C7552C6DC995}" srcOrd="1" destOrd="0" presId="urn:microsoft.com/office/officeart/2005/8/layout/bProcess3"/>
    <dgm:cxn modelId="{A4290111-8C32-49C8-93D6-CD5C589654D3}" srcId="{5CA08C16-819F-4243-8ADB-9662077B06FB}" destId="{15619C8C-5163-45EE-A3A8-B8AB319932FB}" srcOrd="3" destOrd="0" parTransId="{D80A3738-8B87-4FA3-8692-9DE1BBA0FF4E}" sibTransId="{8375BF57-F87B-4CB4-BD97-A2CD1C9EC180}"/>
    <dgm:cxn modelId="{EBB39C48-78E1-4623-B083-3E39B8264BEA}" srcId="{5CA08C16-819F-4243-8ADB-9662077B06FB}" destId="{9FCDB66B-93E5-42BD-9370-2A3F3D9F5191}" srcOrd="8" destOrd="0" parTransId="{B46BE1DA-00BD-422B-B81A-CFC2DCD1AF66}" sibTransId="{FBDE22C1-C53A-4B6C-83C2-89EC8DF5B261}"/>
    <dgm:cxn modelId="{7CE5260D-C93D-4502-9D3C-3D9CAC065AFF}" srcId="{5CA08C16-819F-4243-8ADB-9662077B06FB}" destId="{4A6E5D08-D0A7-4CA7-81F2-797EF1581DFD}" srcOrd="6" destOrd="0" parTransId="{81627A04-3432-40BE-9666-87A7314E3DF9}" sibTransId="{C1A21C18-E3A5-4ECE-BCA9-2FFF8034D4AE}"/>
    <dgm:cxn modelId="{747FF690-08AB-4C33-B138-EAA19C245F13}" type="presOf" srcId="{350DD53E-570A-4BEE-A62B-94D5EE628AC8}" destId="{8CDF8A8C-3EF0-45E9-8AE3-B2E61016F94D}" srcOrd="0" destOrd="0" presId="urn:microsoft.com/office/officeart/2005/8/layout/bProcess3"/>
    <dgm:cxn modelId="{ED40FCE0-8629-40AE-8CFF-347A17333836}" srcId="{5CA08C16-819F-4243-8ADB-9662077B06FB}" destId="{FE4CAA3C-8453-4675-A868-BBAB4F1673CD}" srcOrd="4" destOrd="0" parTransId="{F068AE26-AC97-42D7-A031-999000E0EBF6}" sibTransId="{22FC6057-C286-497B-AA8B-96C940E84C1A}"/>
    <dgm:cxn modelId="{DCBE7262-9C61-4788-B3FB-7B7AD70F26C5}" type="presOf" srcId="{22FC6057-C286-497B-AA8B-96C940E84C1A}" destId="{DF2C9918-CA5E-4D74-B029-248779CCF7BA}" srcOrd="0" destOrd="0" presId="urn:microsoft.com/office/officeart/2005/8/layout/bProcess3"/>
    <dgm:cxn modelId="{0C2DAE2F-B46D-464B-B81E-8890D4B6792A}" type="presOf" srcId="{B51B1E04-028C-45D4-B62F-E5A3C3889A6A}" destId="{A28539B1-0429-45E7-B6EE-AD6E967188E6}" srcOrd="0" destOrd="0" presId="urn:microsoft.com/office/officeart/2005/8/layout/bProcess3"/>
    <dgm:cxn modelId="{7421E094-8F92-4C61-B13E-A56584DFF3C7}" type="presOf" srcId="{7572DEA7-077D-4241-8040-76422AEF7274}" destId="{E95BC9AF-DDC0-4AEC-BF29-EDF069DC6D30}" srcOrd="0" destOrd="0" presId="urn:microsoft.com/office/officeart/2005/8/layout/bProcess3"/>
    <dgm:cxn modelId="{FE172A80-6670-4B18-9F77-B55C37A167BB}" type="presParOf" srcId="{2E785066-32EE-4884-A70A-AB2531FBD276}" destId="{4C649264-9798-459C-AF46-0CAA51AE98C9}" srcOrd="0" destOrd="0" presId="urn:microsoft.com/office/officeart/2005/8/layout/bProcess3"/>
    <dgm:cxn modelId="{FB99FDB2-8E92-4E0E-B8D7-0D0B286B5EFC}" type="presParOf" srcId="{2E785066-32EE-4884-A70A-AB2531FBD276}" destId="{B0F5F5E5-2A18-4264-A836-D7F878B6A7FE}" srcOrd="1" destOrd="0" presId="urn:microsoft.com/office/officeart/2005/8/layout/bProcess3"/>
    <dgm:cxn modelId="{1F071B83-0645-440F-872C-DB067046B999}" type="presParOf" srcId="{B0F5F5E5-2A18-4264-A836-D7F878B6A7FE}" destId="{1133DB44-FE5F-470D-A469-C1E4A600C0C1}" srcOrd="0" destOrd="0" presId="urn:microsoft.com/office/officeart/2005/8/layout/bProcess3"/>
    <dgm:cxn modelId="{584AE4E8-6512-4AA4-AC3C-412B06E12145}" type="presParOf" srcId="{2E785066-32EE-4884-A70A-AB2531FBD276}" destId="{A28539B1-0429-45E7-B6EE-AD6E967188E6}" srcOrd="2" destOrd="0" presId="urn:microsoft.com/office/officeart/2005/8/layout/bProcess3"/>
    <dgm:cxn modelId="{862C26FB-C066-4DDE-9385-B0B62D85102D}" type="presParOf" srcId="{2E785066-32EE-4884-A70A-AB2531FBD276}" destId="{8CDF8A8C-3EF0-45E9-8AE3-B2E61016F94D}" srcOrd="3" destOrd="0" presId="urn:microsoft.com/office/officeart/2005/8/layout/bProcess3"/>
    <dgm:cxn modelId="{5CFC7A18-6FD8-45DB-9D1D-41A89B893CE6}" type="presParOf" srcId="{8CDF8A8C-3EF0-45E9-8AE3-B2E61016F94D}" destId="{11D94420-361E-437A-AEB0-EB4B8EC358C8}" srcOrd="0" destOrd="0" presId="urn:microsoft.com/office/officeart/2005/8/layout/bProcess3"/>
    <dgm:cxn modelId="{D5DF756B-BADC-4B9A-AC21-3E1E0AB185A4}" type="presParOf" srcId="{2E785066-32EE-4884-A70A-AB2531FBD276}" destId="{EB104E1D-9494-4D58-A1D9-7294A21BFDBA}" srcOrd="4" destOrd="0" presId="urn:microsoft.com/office/officeart/2005/8/layout/bProcess3"/>
    <dgm:cxn modelId="{5861D41A-A053-4718-A164-47EB2305DCBF}" type="presParOf" srcId="{2E785066-32EE-4884-A70A-AB2531FBD276}" destId="{AE863720-E189-4769-AB2E-7FB78EDDBC72}" srcOrd="5" destOrd="0" presId="urn:microsoft.com/office/officeart/2005/8/layout/bProcess3"/>
    <dgm:cxn modelId="{F20674ED-842F-4CF5-8F49-DB0927518567}" type="presParOf" srcId="{AE863720-E189-4769-AB2E-7FB78EDDBC72}" destId="{C1F808AB-F166-4C1B-8CFB-C7552C6DC995}" srcOrd="0" destOrd="0" presId="urn:microsoft.com/office/officeart/2005/8/layout/bProcess3"/>
    <dgm:cxn modelId="{73C365E2-6E08-4D81-A19C-59DE5D7C70DB}" type="presParOf" srcId="{2E785066-32EE-4884-A70A-AB2531FBD276}" destId="{8874487F-2D66-4CDC-8A14-E85907A8DAB0}" srcOrd="6" destOrd="0" presId="urn:microsoft.com/office/officeart/2005/8/layout/bProcess3"/>
    <dgm:cxn modelId="{15BD48B1-5DFE-4137-ACA6-B77B8F0CE8B9}" type="presParOf" srcId="{2E785066-32EE-4884-A70A-AB2531FBD276}" destId="{E6214C79-EFBF-4943-BA68-E81D4F2E0CD2}" srcOrd="7" destOrd="0" presId="urn:microsoft.com/office/officeart/2005/8/layout/bProcess3"/>
    <dgm:cxn modelId="{300E4868-79CA-4EEF-A81E-67970A23A707}" type="presParOf" srcId="{E6214C79-EFBF-4943-BA68-E81D4F2E0CD2}" destId="{5C8AF170-A526-46E5-93C7-4C191227F52D}" srcOrd="0" destOrd="0" presId="urn:microsoft.com/office/officeart/2005/8/layout/bProcess3"/>
    <dgm:cxn modelId="{A5CE1BAF-D869-4C8A-8AF4-90DD031E9C03}" type="presParOf" srcId="{2E785066-32EE-4884-A70A-AB2531FBD276}" destId="{D8C5F775-6260-488E-96A8-6CC2ADE3CB15}" srcOrd="8" destOrd="0" presId="urn:microsoft.com/office/officeart/2005/8/layout/bProcess3"/>
    <dgm:cxn modelId="{F934CDBB-46DF-4887-A891-BFA3EBACDDF0}" type="presParOf" srcId="{2E785066-32EE-4884-A70A-AB2531FBD276}" destId="{DF2C9918-CA5E-4D74-B029-248779CCF7BA}" srcOrd="9" destOrd="0" presId="urn:microsoft.com/office/officeart/2005/8/layout/bProcess3"/>
    <dgm:cxn modelId="{448494E8-C0FF-4014-927B-FF8D513CC67E}" type="presParOf" srcId="{DF2C9918-CA5E-4D74-B029-248779CCF7BA}" destId="{6CF89DD8-D82E-40D6-BBEA-4FCF1D1EBB91}" srcOrd="0" destOrd="0" presId="urn:microsoft.com/office/officeart/2005/8/layout/bProcess3"/>
    <dgm:cxn modelId="{79D5AE89-8AD0-40DC-829F-50ED8E30D4C2}" type="presParOf" srcId="{2E785066-32EE-4884-A70A-AB2531FBD276}" destId="{A19F057A-EC00-44E6-92F8-0F883064235C}" srcOrd="10" destOrd="0" presId="urn:microsoft.com/office/officeart/2005/8/layout/bProcess3"/>
    <dgm:cxn modelId="{6B0C7CB1-C25D-482C-8CFE-1D1230F81B56}" type="presParOf" srcId="{2E785066-32EE-4884-A70A-AB2531FBD276}" destId="{8F9B9A9C-CF63-46C1-81B6-B01AFFDD94F5}" srcOrd="11" destOrd="0" presId="urn:microsoft.com/office/officeart/2005/8/layout/bProcess3"/>
    <dgm:cxn modelId="{0CCE79FE-A939-41E7-81F4-7067720F76F4}" type="presParOf" srcId="{8F9B9A9C-CF63-46C1-81B6-B01AFFDD94F5}" destId="{C55F68F8-9151-41ED-AC8D-5C9B7722B78B}" srcOrd="0" destOrd="0" presId="urn:microsoft.com/office/officeart/2005/8/layout/bProcess3"/>
    <dgm:cxn modelId="{BE04A2D7-3939-4432-931A-AC2F8CB024C2}" type="presParOf" srcId="{2E785066-32EE-4884-A70A-AB2531FBD276}" destId="{C3F05E5A-FEDC-43A3-9A90-46C0E162A78B}" srcOrd="12" destOrd="0" presId="urn:microsoft.com/office/officeart/2005/8/layout/bProcess3"/>
    <dgm:cxn modelId="{30177A8E-F6B3-4362-BE05-66DE608DE247}" type="presParOf" srcId="{2E785066-32EE-4884-A70A-AB2531FBD276}" destId="{835F6772-B552-4779-A41F-D1BEDBCDA12A}" srcOrd="13" destOrd="0" presId="urn:microsoft.com/office/officeart/2005/8/layout/bProcess3"/>
    <dgm:cxn modelId="{13519BEC-6E50-42B5-AA48-105356983AA3}" type="presParOf" srcId="{835F6772-B552-4779-A41F-D1BEDBCDA12A}" destId="{D6C8CE54-CABC-4878-9FA2-595F429E1EE8}" srcOrd="0" destOrd="0" presId="urn:microsoft.com/office/officeart/2005/8/layout/bProcess3"/>
    <dgm:cxn modelId="{3371707C-16F8-4959-8FF3-50E5ABDE969D}" type="presParOf" srcId="{2E785066-32EE-4884-A70A-AB2531FBD276}" destId="{BE73FE3D-FC76-4007-88FB-32F8FBBA7750}" srcOrd="14" destOrd="0" presId="urn:microsoft.com/office/officeart/2005/8/layout/bProcess3"/>
    <dgm:cxn modelId="{2BD918A6-983C-4A9E-843A-DF0FD19848DD}" type="presParOf" srcId="{2E785066-32EE-4884-A70A-AB2531FBD276}" destId="{E95BC9AF-DDC0-4AEC-BF29-EDF069DC6D30}" srcOrd="15" destOrd="0" presId="urn:microsoft.com/office/officeart/2005/8/layout/bProcess3"/>
    <dgm:cxn modelId="{C0BE64C7-6393-402B-8D09-C8E8C3FA85F1}" type="presParOf" srcId="{E95BC9AF-DDC0-4AEC-BF29-EDF069DC6D30}" destId="{2DCDD154-F32B-4982-B706-2D7779384E56}" srcOrd="0" destOrd="0" presId="urn:microsoft.com/office/officeart/2005/8/layout/bProcess3"/>
    <dgm:cxn modelId="{3108CFCE-7059-4FCE-826C-00C6B83C44BE}" type="presParOf" srcId="{2E785066-32EE-4884-A70A-AB2531FBD276}" destId="{64776421-F5E7-4212-B2BF-1934A89ACD27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DC401A-1C0A-4887-91D1-09940C53CD9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3ED2494-4557-46AC-8C12-CC7A6E8A08E2}">
      <dgm:prSet phldrT="[Text]"/>
      <dgm:spPr/>
      <dgm:t>
        <a:bodyPr/>
        <a:lstStyle/>
        <a:p>
          <a:r>
            <a:rPr lang="id-ID" dirty="0" smtClean="0"/>
            <a:t>Specific</a:t>
          </a:r>
          <a:endParaRPr lang="id-ID" dirty="0"/>
        </a:p>
      </dgm:t>
    </dgm:pt>
    <dgm:pt modelId="{BE16D7CB-E540-4FCD-8393-DADB2337B7C5}" type="parTrans" cxnId="{07699CAF-CAA1-4725-A71C-7B2AA0864CC3}">
      <dgm:prSet/>
      <dgm:spPr/>
      <dgm:t>
        <a:bodyPr/>
        <a:lstStyle/>
        <a:p>
          <a:endParaRPr lang="id-ID"/>
        </a:p>
      </dgm:t>
    </dgm:pt>
    <dgm:pt modelId="{13218A3B-EDFE-4330-947E-8754FA412EF0}" type="sibTrans" cxnId="{07699CAF-CAA1-4725-A71C-7B2AA0864CC3}">
      <dgm:prSet/>
      <dgm:spPr/>
      <dgm:t>
        <a:bodyPr/>
        <a:lstStyle/>
        <a:p>
          <a:endParaRPr lang="id-ID"/>
        </a:p>
      </dgm:t>
    </dgm:pt>
    <dgm:pt modelId="{4A3AEC21-8FEA-4279-9FD3-2DA9B86A5033}">
      <dgm:prSet phldrT="[Text]"/>
      <dgm:spPr/>
      <dgm:t>
        <a:bodyPr/>
        <a:lstStyle/>
        <a:p>
          <a:r>
            <a:rPr lang="id-ID" dirty="0" smtClean="0"/>
            <a:t>Measurable</a:t>
          </a:r>
          <a:endParaRPr lang="id-ID" dirty="0"/>
        </a:p>
      </dgm:t>
    </dgm:pt>
    <dgm:pt modelId="{C035381B-4670-4D7C-BAF3-412EBADDAE17}" type="parTrans" cxnId="{CF62A324-87B7-4B39-8FB4-ADF15406DFDD}">
      <dgm:prSet/>
      <dgm:spPr/>
      <dgm:t>
        <a:bodyPr/>
        <a:lstStyle/>
        <a:p>
          <a:endParaRPr lang="id-ID"/>
        </a:p>
      </dgm:t>
    </dgm:pt>
    <dgm:pt modelId="{F1173DC7-3DD5-465F-BF05-7A46BB1D0C6C}" type="sibTrans" cxnId="{CF62A324-87B7-4B39-8FB4-ADF15406DFDD}">
      <dgm:prSet/>
      <dgm:spPr/>
      <dgm:t>
        <a:bodyPr/>
        <a:lstStyle/>
        <a:p>
          <a:endParaRPr lang="id-ID"/>
        </a:p>
      </dgm:t>
    </dgm:pt>
    <dgm:pt modelId="{2C7171AE-A47E-46DA-B832-902FE2BA1848}">
      <dgm:prSet phldrT="[Text]"/>
      <dgm:spPr/>
      <dgm:t>
        <a:bodyPr/>
        <a:lstStyle/>
        <a:p>
          <a:r>
            <a:rPr lang="id-ID" dirty="0" smtClean="0"/>
            <a:t>Action oriented</a:t>
          </a:r>
          <a:endParaRPr lang="id-ID" dirty="0"/>
        </a:p>
      </dgm:t>
    </dgm:pt>
    <dgm:pt modelId="{4A84E9A4-5E75-4707-A35A-237386F7FF71}" type="parTrans" cxnId="{6690F8C6-DA4B-4D56-AA06-600C05B2AD37}">
      <dgm:prSet/>
      <dgm:spPr/>
      <dgm:t>
        <a:bodyPr/>
        <a:lstStyle/>
        <a:p>
          <a:endParaRPr lang="id-ID"/>
        </a:p>
      </dgm:t>
    </dgm:pt>
    <dgm:pt modelId="{A7AE2068-5368-462C-A620-4D5EAD694A56}" type="sibTrans" cxnId="{6690F8C6-DA4B-4D56-AA06-600C05B2AD37}">
      <dgm:prSet/>
      <dgm:spPr/>
      <dgm:t>
        <a:bodyPr/>
        <a:lstStyle/>
        <a:p>
          <a:endParaRPr lang="id-ID"/>
        </a:p>
      </dgm:t>
    </dgm:pt>
    <dgm:pt modelId="{A8E9CC83-ED5A-4678-A80B-32F18484FA1D}">
      <dgm:prSet phldrT="[Text]"/>
      <dgm:spPr/>
      <dgm:t>
        <a:bodyPr/>
        <a:lstStyle/>
        <a:p>
          <a:r>
            <a:rPr lang="id-ID" dirty="0" smtClean="0"/>
            <a:t>Ralistic</a:t>
          </a:r>
          <a:endParaRPr lang="id-ID" dirty="0"/>
        </a:p>
      </dgm:t>
    </dgm:pt>
    <dgm:pt modelId="{6FCD2956-1819-48E7-BCFC-CFBBEB35ED7A}" type="parTrans" cxnId="{116C9213-7E31-4F18-A4A0-49A0769D64E9}">
      <dgm:prSet/>
      <dgm:spPr/>
      <dgm:t>
        <a:bodyPr/>
        <a:lstStyle/>
        <a:p>
          <a:endParaRPr lang="id-ID"/>
        </a:p>
      </dgm:t>
    </dgm:pt>
    <dgm:pt modelId="{B7DE81FA-5DF5-4A6B-832D-BC4FB2BEEC6B}" type="sibTrans" cxnId="{116C9213-7E31-4F18-A4A0-49A0769D64E9}">
      <dgm:prSet/>
      <dgm:spPr/>
      <dgm:t>
        <a:bodyPr/>
        <a:lstStyle/>
        <a:p>
          <a:endParaRPr lang="id-ID"/>
        </a:p>
      </dgm:t>
    </dgm:pt>
    <dgm:pt modelId="{C9FCFCBB-405A-48B3-9AEE-47D55BED1F16}">
      <dgm:prSet phldrT="[Text]"/>
      <dgm:spPr/>
      <dgm:t>
        <a:bodyPr/>
        <a:lstStyle/>
        <a:p>
          <a:r>
            <a:rPr lang="id-ID" dirty="0" smtClean="0"/>
            <a:t>Timely</a:t>
          </a:r>
          <a:endParaRPr lang="id-ID" dirty="0"/>
        </a:p>
      </dgm:t>
    </dgm:pt>
    <dgm:pt modelId="{311B24A7-6F8A-411D-AC19-56E608327229}" type="parTrans" cxnId="{50A1DF48-FDA2-4B21-933D-830ECCEE623D}">
      <dgm:prSet/>
      <dgm:spPr/>
      <dgm:t>
        <a:bodyPr/>
        <a:lstStyle/>
        <a:p>
          <a:endParaRPr lang="id-ID"/>
        </a:p>
      </dgm:t>
    </dgm:pt>
    <dgm:pt modelId="{30294CCC-53EF-4A86-8BA0-225A30042F76}" type="sibTrans" cxnId="{50A1DF48-FDA2-4B21-933D-830ECCEE623D}">
      <dgm:prSet/>
      <dgm:spPr/>
      <dgm:t>
        <a:bodyPr/>
        <a:lstStyle/>
        <a:p>
          <a:endParaRPr lang="id-ID"/>
        </a:p>
      </dgm:t>
    </dgm:pt>
    <dgm:pt modelId="{EC5DC7D1-23B0-4CF4-AECF-B954EC9FF705}" type="pres">
      <dgm:prSet presAssocID="{85DC401A-1C0A-4887-91D1-09940C53CD99}" presName="diagram" presStyleCnt="0">
        <dgm:presLayoutVars>
          <dgm:dir/>
          <dgm:resizeHandles val="exact"/>
        </dgm:presLayoutVars>
      </dgm:prSet>
      <dgm:spPr/>
    </dgm:pt>
    <dgm:pt modelId="{1511E531-31B6-48D9-B264-2063A63C9DFB}" type="pres">
      <dgm:prSet presAssocID="{83ED2494-4557-46AC-8C12-CC7A6E8A08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97A6D2-4FDF-44FF-91C7-29BEAC9692D9}" type="pres">
      <dgm:prSet presAssocID="{13218A3B-EDFE-4330-947E-8754FA412EF0}" presName="sibTrans" presStyleCnt="0"/>
      <dgm:spPr/>
    </dgm:pt>
    <dgm:pt modelId="{2A0F4472-9A08-45E5-AF06-31BBF2646F5B}" type="pres">
      <dgm:prSet presAssocID="{4A3AEC21-8FEA-4279-9FD3-2DA9B86A5033}" presName="node" presStyleLbl="node1" presStyleIdx="1" presStyleCnt="5">
        <dgm:presLayoutVars>
          <dgm:bulletEnabled val="1"/>
        </dgm:presLayoutVars>
      </dgm:prSet>
      <dgm:spPr/>
    </dgm:pt>
    <dgm:pt modelId="{B311843F-7903-4CB3-9A77-8305909449CF}" type="pres">
      <dgm:prSet presAssocID="{F1173DC7-3DD5-465F-BF05-7A46BB1D0C6C}" presName="sibTrans" presStyleCnt="0"/>
      <dgm:spPr/>
    </dgm:pt>
    <dgm:pt modelId="{C40B0A44-DC0A-46B4-ABB6-659D6C110ADE}" type="pres">
      <dgm:prSet presAssocID="{2C7171AE-A47E-46DA-B832-902FE2BA184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54ED56-0055-427E-8AC9-39F4463D9422}" type="pres">
      <dgm:prSet presAssocID="{A7AE2068-5368-462C-A620-4D5EAD694A56}" presName="sibTrans" presStyleCnt="0"/>
      <dgm:spPr/>
    </dgm:pt>
    <dgm:pt modelId="{CBE260D5-8394-4A97-903B-814DB3B2EAB7}" type="pres">
      <dgm:prSet presAssocID="{A8E9CC83-ED5A-4678-A80B-32F18484FA1D}" presName="node" presStyleLbl="node1" presStyleIdx="3" presStyleCnt="5">
        <dgm:presLayoutVars>
          <dgm:bulletEnabled val="1"/>
        </dgm:presLayoutVars>
      </dgm:prSet>
      <dgm:spPr/>
    </dgm:pt>
    <dgm:pt modelId="{C8535708-3C96-4C02-8D9B-AA802DAB2F01}" type="pres">
      <dgm:prSet presAssocID="{B7DE81FA-5DF5-4A6B-832D-BC4FB2BEEC6B}" presName="sibTrans" presStyleCnt="0"/>
      <dgm:spPr/>
    </dgm:pt>
    <dgm:pt modelId="{2E60DC8E-16D3-4407-BFCC-F7836E2BEA23}" type="pres">
      <dgm:prSet presAssocID="{C9FCFCBB-405A-48B3-9AEE-47D55BED1F16}" presName="node" presStyleLbl="node1" presStyleIdx="4" presStyleCnt="5">
        <dgm:presLayoutVars>
          <dgm:bulletEnabled val="1"/>
        </dgm:presLayoutVars>
      </dgm:prSet>
      <dgm:spPr/>
    </dgm:pt>
  </dgm:ptLst>
  <dgm:cxnLst>
    <dgm:cxn modelId="{07699CAF-CAA1-4725-A71C-7B2AA0864CC3}" srcId="{85DC401A-1C0A-4887-91D1-09940C53CD99}" destId="{83ED2494-4557-46AC-8C12-CC7A6E8A08E2}" srcOrd="0" destOrd="0" parTransId="{BE16D7CB-E540-4FCD-8393-DADB2337B7C5}" sibTransId="{13218A3B-EDFE-4330-947E-8754FA412EF0}"/>
    <dgm:cxn modelId="{25B7E5CE-DBC1-4621-95CE-03DAA53CB083}" type="presOf" srcId="{2C7171AE-A47E-46DA-B832-902FE2BA1848}" destId="{C40B0A44-DC0A-46B4-ABB6-659D6C110ADE}" srcOrd="0" destOrd="0" presId="urn:microsoft.com/office/officeart/2005/8/layout/default"/>
    <dgm:cxn modelId="{50A1DF48-FDA2-4B21-933D-830ECCEE623D}" srcId="{85DC401A-1C0A-4887-91D1-09940C53CD99}" destId="{C9FCFCBB-405A-48B3-9AEE-47D55BED1F16}" srcOrd="4" destOrd="0" parTransId="{311B24A7-6F8A-411D-AC19-56E608327229}" sibTransId="{30294CCC-53EF-4A86-8BA0-225A30042F76}"/>
    <dgm:cxn modelId="{6690F8C6-DA4B-4D56-AA06-600C05B2AD37}" srcId="{85DC401A-1C0A-4887-91D1-09940C53CD99}" destId="{2C7171AE-A47E-46DA-B832-902FE2BA1848}" srcOrd="2" destOrd="0" parTransId="{4A84E9A4-5E75-4707-A35A-237386F7FF71}" sibTransId="{A7AE2068-5368-462C-A620-4D5EAD694A56}"/>
    <dgm:cxn modelId="{0174B6BC-D0AA-43C0-9249-856175C4392F}" type="presOf" srcId="{C9FCFCBB-405A-48B3-9AEE-47D55BED1F16}" destId="{2E60DC8E-16D3-4407-BFCC-F7836E2BEA23}" srcOrd="0" destOrd="0" presId="urn:microsoft.com/office/officeart/2005/8/layout/default"/>
    <dgm:cxn modelId="{116C9213-7E31-4F18-A4A0-49A0769D64E9}" srcId="{85DC401A-1C0A-4887-91D1-09940C53CD99}" destId="{A8E9CC83-ED5A-4678-A80B-32F18484FA1D}" srcOrd="3" destOrd="0" parTransId="{6FCD2956-1819-48E7-BCFC-CFBBEB35ED7A}" sibTransId="{B7DE81FA-5DF5-4A6B-832D-BC4FB2BEEC6B}"/>
    <dgm:cxn modelId="{67CB7A6B-DC91-47CB-92BE-B6B9C66016C9}" type="presOf" srcId="{85DC401A-1C0A-4887-91D1-09940C53CD99}" destId="{EC5DC7D1-23B0-4CF4-AECF-B954EC9FF705}" srcOrd="0" destOrd="0" presId="urn:microsoft.com/office/officeart/2005/8/layout/default"/>
    <dgm:cxn modelId="{966E2D0D-EBBE-4CD7-A406-12E683EB574E}" type="presOf" srcId="{A8E9CC83-ED5A-4678-A80B-32F18484FA1D}" destId="{CBE260D5-8394-4A97-903B-814DB3B2EAB7}" srcOrd="0" destOrd="0" presId="urn:microsoft.com/office/officeart/2005/8/layout/default"/>
    <dgm:cxn modelId="{7AEDEDE0-1D11-42A7-9A50-F27851D6F849}" type="presOf" srcId="{4A3AEC21-8FEA-4279-9FD3-2DA9B86A5033}" destId="{2A0F4472-9A08-45E5-AF06-31BBF2646F5B}" srcOrd="0" destOrd="0" presId="urn:microsoft.com/office/officeart/2005/8/layout/default"/>
    <dgm:cxn modelId="{0E002804-475F-44B3-B94B-7889D5CF768E}" type="presOf" srcId="{83ED2494-4557-46AC-8C12-CC7A6E8A08E2}" destId="{1511E531-31B6-48D9-B264-2063A63C9DFB}" srcOrd="0" destOrd="0" presId="urn:microsoft.com/office/officeart/2005/8/layout/default"/>
    <dgm:cxn modelId="{CF62A324-87B7-4B39-8FB4-ADF15406DFDD}" srcId="{85DC401A-1C0A-4887-91D1-09940C53CD99}" destId="{4A3AEC21-8FEA-4279-9FD3-2DA9B86A5033}" srcOrd="1" destOrd="0" parTransId="{C035381B-4670-4D7C-BAF3-412EBADDAE17}" sibTransId="{F1173DC7-3DD5-465F-BF05-7A46BB1D0C6C}"/>
    <dgm:cxn modelId="{674F93B7-B860-494C-9883-E0EDD015FF7A}" type="presParOf" srcId="{EC5DC7D1-23B0-4CF4-AECF-B954EC9FF705}" destId="{1511E531-31B6-48D9-B264-2063A63C9DFB}" srcOrd="0" destOrd="0" presId="urn:microsoft.com/office/officeart/2005/8/layout/default"/>
    <dgm:cxn modelId="{F2E925AF-E043-4621-8E34-98E7DA35DC15}" type="presParOf" srcId="{EC5DC7D1-23B0-4CF4-AECF-B954EC9FF705}" destId="{B097A6D2-4FDF-44FF-91C7-29BEAC9692D9}" srcOrd="1" destOrd="0" presId="urn:microsoft.com/office/officeart/2005/8/layout/default"/>
    <dgm:cxn modelId="{014D2525-95DF-4953-AE68-7B40F1858CC3}" type="presParOf" srcId="{EC5DC7D1-23B0-4CF4-AECF-B954EC9FF705}" destId="{2A0F4472-9A08-45E5-AF06-31BBF2646F5B}" srcOrd="2" destOrd="0" presId="urn:microsoft.com/office/officeart/2005/8/layout/default"/>
    <dgm:cxn modelId="{190D5913-5B90-489D-A4D2-8C8AD68FF239}" type="presParOf" srcId="{EC5DC7D1-23B0-4CF4-AECF-B954EC9FF705}" destId="{B311843F-7903-4CB3-9A77-8305909449CF}" srcOrd="3" destOrd="0" presId="urn:microsoft.com/office/officeart/2005/8/layout/default"/>
    <dgm:cxn modelId="{44F8AA3B-2AD3-4976-B208-65C66D843ADE}" type="presParOf" srcId="{EC5DC7D1-23B0-4CF4-AECF-B954EC9FF705}" destId="{C40B0A44-DC0A-46B4-ABB6-659D6C110ADE}" srcOrd="4" destOrd="0" presId="urn:microsoft.com/office/officeart/2005/8/layout/default"/>
    <dgm:cxn modelId="{FD03B7CD-C03D-42B8-AE45-C521AD4A17CF}" type="presParOf" srcId="{EC5DC7D1-23B0-4CF4-AECF-B954EC9FF705}" destId="{BA54ED56-0055-427E-8AC9-39F4463D9422}" srcOrd="5" destOrd="0" presId="urn:microsoft.com/office/officeart/2005/8/layout/default"/>
    <dgm:cxn modelId="{3193A556-6BFE-4562-BDFB-4E5FED7CACE4}" type="presParOf" srcId="{EC5DC7D1-23B0-4CF4-AECF-B954EC9FF705}" destId="{CBE260D5-8394-4A97-903B-814DB3B2EAB7}" srcOrd="6" destOrd="0" presId="urn:microsoft.com/office/officeart/2005/8/layout/default"/>
    <dgm:cxn modelId="{FDD0F4E1-747F-41D0-98B4-F2DDB70D374D}" type="presParOf" srcId="{EC5DC7D1-23B0-4CF4-AECF-B954EC9FF705}" destId="{C8535708-3C96-4C02-8D9B-AA802DAB2F01}" srcOrd="7" destOrd="0" presId="urn:microsoft.com/office/officeart/2005/8/layout/default"/>
    <dgm:cxn modelId="{750192E7-9EEE-4AC6-B79C-F37604E6F2FA}" type="presParOf" srcId="{EC5DC7D1-23B0-4CF4-AECF-B954EC9FF705}" destId="{2E60DC8E-16D3-4407-BFCC-F7836E2BEA2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DC401A-1C0A-4887-91D1-09940C53CD9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3ED2494-4557-46AC-8C12-CC7A6E8A08E2}">
      <dgm:prSet phldrT="[Text]"/>
      <dgm:spPr/>
      <dgm:t>
        <a:bodyPr/>
        <a:lstStyle/>
        <a:p>
          <a:r>
            <a:rPr lang="id-ID" dirty="0" smtClean="0"/>
            <a:t>SWOT</a:t>
          </a:r>
          <a:endParaRPr lang="id-ID" dirty="0"/>
        </a:p>
      </dgm:t>
    </dgm:pt>
    <dgm:pt modelId="{BE16D7CB-E540-4FCD-8393-DADB2337B7C5}" type="parTrans" cxnId="{07699CAF-CAA1-4725-A71C-7B2AA0864CC3}">
      <dgm:prSet/>
      <dgm:spPr/>
      <dgm:t>
        <a:bodyPr/>
        <a:lstStyle/>
        <a:p>
          <a:endParaRPr lang="id-ID"/>
        </a:p>
      </dgm:t>
    </dgm:pt>
    <dgm:pt modelId="{13218A3B-EDFE-4330-947E-8754FA412EF0}" type="sibTrans" cxnId="{07699CAF-CAA1-4725-A71C-7B2AA0864CC3}">
      <dgm:prSet/>
      <dgm:spPr/>
      <dgm:t>
        <a:bodyPr/>
        <a:lstStyle/>
        <a:p>
          <a:endParaRPr lang="id-ID"/>
        </a:p>
      </dgm:t>
    </dgm:pt>
    <dgm:pt modelId="{4A3AEC21-8FEA-4279-9FD3-2DA9B86A5033}">
      <dgm:prSet phldrT="[Text]"/>
      <dgm:spPr/>
      <dgm:t>
        <a:bodyPr/>
        <a:lstStyle/>
        <a:p>
          <a:r>
            <a:rPr lang="id-ID" dirty="0" smtClean="0"/>
            <a:t>PAHO </a:t>
          </a:r>
          <a:endParaRPr lang="id-ID" dirty="0"/>
        </a:p>
      </dgm:t>
    </dgm:pt>
    <dgm:pt modelId="{C035381B-4670-4D7C-BAF3-412EBADDAE17}" type="parTrans" cxnId="{CF62A324-87B7-4B39-8FB4-ADF15406DFDD}">
      <dgm:prSet/>
      <dgm:spPr/>
      <dgm:t>
        <a:bodyPr/>
        <a:lstStyle/>
        <a:p>
          <a:endParaRPr lang="id-ID"/>
        </a:p>
      </dgm:t>
    </dgm:pt>
    <dgm:pt modelId="{F1173DC7-3DD5-465F-BF05-7A46BB1D0C6C}" type="sibTrans" cxnId="{CF62A324-87B7-4B39-8FB4-ADF15406DFDD}">
      <dgm:prSet/>
      <dgm:spPr/>
      <dgm:t>
        <a:bodyPr/>
        <a:lstStyle/>
        <a:p>
          <a:endParaRPr lang="id-ID"/>
        </a:p>
      </dgm:t>
    </dgm:pt>
    <dgm:pt modelId="{2C7171AE-A47E-46DA-B832-902FE2BA1848}">
      <dgm:prSet phldrT="[Text]"/>
      <dgm:spPr/>
      <dgm:t>
        <a:bodyPr/>
        <a:lstStyle/>
        <a:p>
          <a:r>
            <a:rPr lang="id-ID" dirty="0" smtClean="0"/>
            <a:t>HANLON</a:t>
          </a:r>
          <a:endParaRPr lang="id-ID" dirty="0"/>
        </a:p>
      </dgm:t>
    </dgm:pt>
    <dgm:pt modelId="{4A84E9A4-5E75-4707-A35A-237386F7FF71}" type="parTrans" cxnId="{6690F8C6-DA4B-4D56-AA06-600C05B2AD37}">
      <dgm:prSet/>
      <dgm:spPr/>
      <dgm:t>
        <a:bodyPr/>
        <a:lstStyle/>
        <a:p>
          <a:endParaRPr lang="id-ID"/>
        </a:p>
      </dgm:t>
    </dgm:pt>
    <dgm:pt modelId="{A7AE2068-5368-462C-A620-4D5EAD694A56}" type="sibTrans" cxnId="{6690F8C6-DA4B-4D56-AA06-600C05B2AD37}">
      <dgm:prSet/>
      <dgm:spPr/>
      <dgm:t>
        <a:bodyPr/>
        <a:lstStyle/>
        <a:p>
          <a:endParaRPr lang="id-ID"/>
        </a:p>
      </dgm:t>
    </dgm:pt>
    <dgm:pt modelId="{6CC8BD1D-0EB0-4C33-97D7-C09ABE1B39B8}">
      <dgm:prSet/>
      <dgm:spPr/>
      <dgm:t>
        <a:bodyPr/>
        <a:lstStyle/>
        <a:p>
          <a:endParaRPr lang="id-ID" dirty="0"/>
        </a:p>
      </dgm:t>
    </dgm:pt>
    <dgm:pt modelId="{DE57BC87-1029-49BF-BF63-65228C29AA61}" type="parTrans" cxnId="{2E774180-D21A-48C6-A7BE-B9285AF71FF9}">
      <dgm:prSet/>
      <dgm:spPr/>
      <dgm:t>
        <a:bodyPr/>
        <a:lstStyle/>
        <a:p>
          <a:endParaRPr lang="id-ID"/>
        </a:p>
      </dgm:t>
    </dgm:pt>
    <dgm:pt modelId="{BB981541-AEB1-4E50-89CF-13DB063A5214}" type="sibTrans" cxnId="{2E774180-D21A-48C6-A7BE-B9285AF71FF9}">
      <dgm:prSet/>
      <dgm:spPr/>
      <dgm:t>
        <a:bodyPr/>
        <a:lstStyle/>
        <a:p>
          <a:endParaRPr lang="id-ID"/>
        </a:p>
      </dgm:t>
    </dgm:pt>
    <dgm:pt modelId="{E12F6F4A-EE13-46CB-9B90-D67581D44C00}">
      <dgm:prSet/>
      <dgm:spPr/>
      <dgm:t>
        <a:bodyPr/>
        <a:lstStyle/>
        <a:p>
          <a:endParaRPr lang="id-ID" dirty="0"/>
        </a:p>
      </dgm:t>
    </dgm:pt>
    <dgm:pt modelId="{F1AAECEE-E431-495E-88FA-03521D43C38E}" type="parTrans" cxnId="{D6CE2B5B-890A-4713-8354-A719A37D1F0A}">
      <dgm:prSet/>
      <dgm:spPr/>
      <dgm:t>
        <a:bodyPr/>
        <a:lstStyle/>
        <a:p>
          <a:endParaRPr lang="id-ID"/>
        </a:p>
      </dgm:t>
    </dgm:pt>
    <dgm:pt modelId="{D1B331AE-18ED-437C-B00E-169A826C43A3}" type="sibTrans" cxnId="{D6CE2B5B-890A-4713-8354-A719A37D1F0A}">
      <dgm:prSet/>
      <dgm:spPr/>
      <dgm:t>
        <a:bodyPr/>
        <a:lstStyle/>
        <a:p>
          <a:endParaRPr lang="id-ID"/>
        </a:p>
      </dgm:t>
    </dgm:pt>
    <dgm:pt modelId="{72DF843A-2E53-4346-8D54-5648F345F5EF}">
      <dgm:prSet/>
      <dgm:spPr/>
      <dgm:t>
        <a:bodyPr/>
        <a:lstStyle/>
        <a:p>
          <a:r>
            <a:rPr lang="id-ID" dirty="0" smtClean="0"/>
            <a:t>Fish bone</a:t>
          </a:r>
          <a:endParaRPr lang="id-ID" dirty="0"/>
        </a:p>
      </dgm:t>
    </dgm:pt>
    <dgm:pt modelId="{4977D9C2-3ED0-417C-AF5A-321FEC0FB4CA}" type="parTrans" cxnId="{32668C0E-35B3-47B6-B4BE-D470DDDD55DC}">
      <dgm:prSet/>
      <dgm:spPr/>
      <dgm:t>
        <a:bodyPr/>
        <a:lstStyle/>
        <a:p>
          <a:endParaRPr lang="id-ID"/>
        </a:p>
      </dgm:t>
    </dgm:pt>
    <dgm:pt modelId="{EDA08FEE-65F8-4ECE-B943-470E68FFD380}" type="sibTrans" cxnId="{32668C0E-35B3-47B6-B4BE-D470DDDD55DC}">
      <dgm:prSet/>
      <dgm:spPr/>
      <dgm:t>
        <a:bodyPr/>
        <a:lstStyle/>
        <a:p>
          <a:endParaRPr lang="id-ID"/>
        </a:p>
      </dgm:t>
    </dgm:pt>
    <dgm:pt modelId="{599930F1-F84B-4277-A1BC-BA0FE85F51B6}" type="pres">
      <dgm:prSet presAssocID="{85DC401A-1C0A-4887-91D1-09940C53CD99}" presName="linear" presStyleCnt="0">
        <dgm:presLayoutVars>
          <dgm:dir/>
          <dgm:animLvl val="lvl"/>
          <dgm:resizeHandles val="exact"/>
        </dgm:presLayoutVars>
      </dgm:prSet>
      <dgm:spPr/>
    </dgm:pt>
    <dgm:pt modelId="{A547BC78-C32D-4550-BCA5-D39B1BEBB0BC}" type="pres">
      <dgm:prSet presAssocID="{83ED2494-4557-46AC-8C12-CC7A6E8A08E2}" presName="parentLin" presStyleCnt="0"/>
      <dgm:spPr/>
    </dgm:pt>
    <dgm:pt modelId="{E29EE2C1-34E7-49F8-86EB-A220D08B37BF}" type="pres">
      <dgm:prSet presAssocID="{83ED2494-4557-46AC-8C12-CC7A6E8A08E2}" presName="parentLeftMargin" presStyleLbl="node1" presStyleIdx="0" presStyleCnt="4"/>
      <dgm:spPr/>
    </dgm:pt>
    <dgm:pt modelId="{068E5F18-E50F-4E9D-96D0-765561DCEA8B}" type="pres">
      <dgm:prSet presAssocID="{83ED2494-4557-46AC-8C12-CC7A6E8A08E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ACA0DB2-2652-4857-B856-9D1E7C259277}" type="pres">
      <dgm:prSet presAssocID="{83ED2494-4557-46AC-8C12-CC7A6E8A08E2}" presName="negativeSpace" presStyleCnt="0"/>
      <dgm:spPr/>
    </dgm:pt>
    <dgm:pt modelId="{9CCBFA73-E8FA-4100-9933-64EB190FCF8C}" type="pres">
      <dgm:prSet presAssocID="{83ED2494-4557-46AC-8C12-CC7A6E8A08E2}" presName="childText" presStyleLbl="conFgAcc1" presStyleIdx="0" presStyleCnt="4">
        <dgm:presLayoutVars>
          <dgm:bulletEnabled val="1"/>
        </dgm:presLayoutVars>
      </dgm:prSet>
      <dgm:spPr/>
    </dgm:pt>
    <dgm:pt modelId="{28615AB9-10D3-4D0E-8E3E-93D12903D9EE}" type="pres">
      <dgm:prSet presAssocID="{13218A3B-EDFE-4330-947E-8754FA412EF0}" presName="spaceBetweenRectangles" presStyleCnt="0"/>
      <dgm:spPr/>
    </dgm:pt>
    <dgm:pt modelId="{129C31AC-3DF0-498A-8BFA-5A96579C8230}" type="pres">
      <dgm:prSet presAssocID="{4A3AEC21-8FEA-4279-9FD3-2DA9B86A5033}" presName="parentLin" presStyleCnt="0"/>
      <dgm:spPr/>
    </dgm:pt>
    <dgm:pt modelId="{148C1B24-3FBB-4948-90C5-E0A740E57303}" type="pres">
      <dgm:prSet presAssocID="{4A3AEC21-8FEA-4279-9FD3-2DA9B86A5033}" presName="parentLeftMargin" presStyleLbl="node1" presStyleIdx="0" presStyleCnt="4"/>
      <dgm:spPr/>
    </dgm:pt>
    <dgm:pt modelId="{1E42EBD7-E983-4E19-BF5D-DD8CD908CCF5}" type="pres">
      <dgm:prSet presAssocID="{4A3AEC21-8FEA-4279-9FD3-2DA9B86A50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E889C5-4295-49CB-A8E6-2B4A5A90EBBB}" type="pres">
      <dgm:prSet presAssocID="{4A3AEC21-8FEA-4279-9FD3-2DA9B86A5033}" presName="negativeSpace" presStyleCnt="0"/>
      <dgm:spPr/>
    </dgm:pt>
    <dgm:pt modelId="{DC419631-8F91-4E0C-8F0A-C6B3941F76DA}" type="pres">
      <dgm:prSet presAssocID="{4A3AEC21-8FEA-4279-9FD3-2DA9B86A503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0DD91D-3FDD-4A26-9690-CFD530CE8EBF}" type="pres">
      <dgm:prSet presAssocID="{F1173DC7-3DD5-465F-BF05-7A46BB1D0C6C}" presName="spaceBetweenRectangles" presStyleCnt="0"/>
      <dgm:spPr/>
    </dgm:pt>
    <dgm:pt modelId="{1596A19F-4DDF-4EAC-AD98-E504F5F19C17}" type="pres">
      <dgm:prSet presAssocID="{2C7171AE-A47E-46DA-B832-902FE2BA1848}" presName="parentLin" presStyleCnt="0"/>
      <dgm:spPr/>
    </dgm:pt>
    <dgm:pt modelId="{40A3D333-5A27-4C29-9F00-C8B4A46E09C6}" type="pres">
      <dgm:prSet presAssocID="{2C7171AE-A47E-46DA-B832-902FE2BA1848}" presName="parentLeftMargin" presStyleLbl="node1" presStyleIdx="1" presStyleCnt="4"/>
      <dgm:spPr/>
    </dgm:pt>
    <dgm:pt modelId="{436ABC93-A55D-4057-81CF-27376F205496}" type="pres">
      <dgm:prSet presAssocID="{2C7171AE-A47E-46DA-B832-902FE2BA184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82BDE9-F808-4E26-8A0C-D319CF4969EF}" type="pres">
      <dgm:prSet presAssocID="{2C7171AE-A47E-46DA-B832-902FE2BA1848}" presName="negativeSpace" presStyleCnt="0"/>
      <dgm:spPr/>
    </dgm:pt>
    <dgm:pt modelId="{2A8988F5-372E-433B-A2BF-4B5793B137A5}" type="pres">
      <dgm:prSet presAssocID="{2C7171AE-A47E-46DA-B832-902FE2BA1848}" presName="childText" presStyleLbl="conFgAcc1" presStyleIdx="2" presStyleCnt="4">
        <dgm:presLayoutVars>
          <dgm:bulletEnabled val="1"/>
        </dgm:presLayoutVars>
      </dgm:prSet>
      <dgm:spPr/>
    </dgm:pt>
    <dgm:pt modelId="{B7D38D50-B40D-4155-9970-A98ADF157F99}" type="pres">
      <dgm:prSet presAssocID="{A7AE2068-5368-462C-A620-4D5EAD694A56}" presName="spaceBetweenRectangles" presStyleCnt="0"/>
      <dgm:spPr/>
    </dgm:pt>
    <dgm:pt modelId="{B31973BB-C386-4EC1-9612-929FC9D4C878}" type="pres">
      <dgm:prSet presAssocID="{72DF843A-2E53-4346-8D54-5648F345F5EF}" presName="parentLin" presStyleCnt="0"/>
      <dgm:spPr/>
    </dgm:pt>
    <dgm:pt modelId="{47FDEE9F-8CDC-4731-88FC-0E99C9650F84}" type="pres">
      <dgm:prSet presAssocID="{72DF843A-2E53-4346-8D54-5648F345F5EF}" presName="parentLeftMargin" presStyleLbl="node1" presStyleIdx="2" presStyleCnt="4"/>
      <dgm:spPr/>
    </dgm:pt>
    <dgm:pt modelId="{F0933F8B-A410-401C-9C92-A7E4A2312D26}" type="pres">
      <dgm:prSet presAssocID="{72DF843A-2E53-4346-8D54-5648F345F5E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7F34A77-928A-40A0-A29B-9DAFA1FC504B}" type="pres">
      <dgm:prSet presAssocID="{72DF843A-2E53-4346-8D54-5648F345F5EF}" presName="negativeSpace" presStyleCnt="0"/>
      <dgm:spPr/>
    </dgm:pt>
    <dgm:pt modelId="{45E03054-778C-4A3D-9C4E-578D7147504F}" type="pres">
      <dgm:prSet presAssocID="{72DF843A-2E53-4346-8D54-5648F345F5E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7CFD69B-CEA2-461C-926B-87C7832840E4}" type="presOf" srcId="{E12F6F4A-EE13-46CB-9B90-D67581D44C00}" destId="{DC419631-8F91-4E0C-8F0A-C6B3941F76DA}" srcOrd="0" destOrd="0" presId="urn:microsoft.com/office/officeart/2005/8/layout/list1"/>
    <dgm:cxn modelId="{32668C0E-35B3-47B6-B4BE-D470DDDD55DC}" srcId="{85DC401A-1C0A-4887-91D1-09940C53CD99}" destId="{72DF843A-2E53-4346-8D54-5648F345F5EF}" srcOrd="3" destOrd="0" parTransId="{4977D9C2-3ED0-417C-AF5A-321FEC0FB4CA}" sibTransId="{EDA08FEE-65F8-4ECE-B943-470E68FFD380}"/>
    <dgm:cxn modelId="{6690F8C6-DA4B-4D56-AA06-600C05B2AD37}" srcId="{85DC401A-1C0A-4887-91D1-09940C53CD99}" destId="{2C7171AE-A47E-46DA-B832-902FE2BA1848}" srcOrd="2" destOrd="0" parTransId="{4A84E9A4-5E75-4707-A35A-237386F7FF71}" sibTransId="{A7AE2068-5368-462C-A620-4D5EAD694A56}"/>
    <dgm:cxn modelId="{B7F350EC-A24A-4957-9F96-2FD5BA451B5D}" type="presOf" srcId="{83ED2494-4557-46AC-8C12-CC7A6E8A08E2}" destId="{E29EE2C1-34E7-49F8-86EB-A220D08B37BF}" srcOrd="0" destOrd="0" presId="urn:microsoft.com/office/officeart/2005/8/layout/list1"/>
    <dgm:cxn modelId="{07699CAF-CAA1-4725-A71C-7B2AA0864CC3}" srcId="{85DC401A-1C0A-4887-91D1-09940C53CD99}" destId="{83ED2494-4557-46AC-8C12-CC7A6E8A08E2}" srcOrd="0" destOrd="0" parTransId="{BE16D7CB-E540-4FCD-8393-DADB2337B7C5}" sibTransId="{13218A3B-EDFE-4330-947E-8754FA412EF0}"/>
    <dgm:cxn modelId="{57C5FEC8-E015-4AA7-9EE7-16383E926685}" type="presOf" srcId="{85DC401A-1C0A-4887-91D1-09940C53CD99}" destId="{599930F1-F84B-4277-A1BC-BA0FE85F51B6}" srcOrd="0" destOrd="0" presId="urn:microsoft.com/office/officeart/2005/8/layout/list1"/>
    <dgm:cxn modelId="{F9ADB0D4-1017-4823-87C4-53E408B8ABD2}" type="presOf" srcId="{6CC8BD1D-0EB0-4C33-97D7-C09ABE1B39B8}" destId="{9CCBFA73-E8FA-4100-9933-64EB190FCF8C}" srcOrd="0" destOrd="0" presId="urn:microsoft.com/office/officeart/2005/8/layout/list1"/>
    <dgm:cxn modelId="{95E191E6-683A-43D3-AC97-AC68E4FC320B}" type="presOf" srcId="{72DF843A-2E53-4346-8D54-5648F345F5EF}" destId="{F0933F8B-A410-401C-9C92-A7E4A2312D26}" srcOrd="1" destOrd="0" presId="urn:microsoft.com/office/officeart/2005/8/layout/list1"/>
    <dgm:cxn modelId="{DCA956D4-59C2-4417-9D83-371B1A64258E}" type="presOf" srcId="{4A3AEC21-8FEA-4279-9FD3-2DA9B86A5033}" destId="{1E42EBD7-E983-4E19-BF5D-DD8CD908CCF5}" srcOrd="1" destOrd="0" presId="urn:microsoft.com/office/officeart/2005/8/layout/list1"/>
    <dgm:cxn modelId="{49730009-AA92-4402-8572-148FC5B05FD2}" type="presOf" srcId="{4A3AEC21-8FEA-4279-9FD3-2DA9B86A5033}" destId="{148C1B24-3FBB-4948-90C5-E0A740E57303}" srcOrd="0" destOrd="0" presId="urn:microsoft.com/office/officeart/2005/8/layout/list1"/>
    <dgm:cxn modelId="{60860FE3-40BB-4B42-8790-8B77A139DB16}" type="presOf" srcId="{2C7171AE-A47E-46DA-B832-902FE2BA1848}" destId="{436ABC93-A55D-4057-81CF-27376F205496}" srcOrd="1" destOrd="0" presId="urn:microsoft.com/office/officeart/2005/8/layout/list1"/>
    <dgm:cxn modelId="{CF62A324-87B7-4B39-8FB4-ADF15406DFDD}" srcId="{85DC401A-1C0A-4887-91D1-09940C53CD99}" destId="{4A3AEC21-8FEA-4279-9FD3-2DA9B86A5033}" srcOrd="1" destOrd="0" parTransId="{C035381B-4670-4D7C-BAF3-412EBADDAE17}" sibTransId="{F1173DC7-3DD5-465F-BF05-7A46BB1D0C6C}"/>
    <dgm:cxn modelId="{F7D3FBA0-4145-4156-894A-84D8B9D8E535}" type="presOf" srcId="{2C7171AE-A47E-46DA-B832-902FE2BA1848}" destId="{40A3D333-5A27-4C29-9F00-C8B4A46E09C6}" srcOrd="0" destOrd="0" presId="urn:microsoft.com/office/officeart/2005/8/layout/list1"/>
    <dgm:cxn modelId="{44BA5F55-6912-434F-A2D7-77ED21665F83}" type="presOf" srcId="{83ED2494-4557-46AC-8C12-CC7A6E8A08E2}" destId="{068E5F18-E50F-4E9D-96D0-765561DCEA8B}" srcOrd="1" destOrd="0" presId="urn:microsoft.com/office/officeart/2005/8/layout/list1"/>
    <dgm:cxn modelId="{B5DCDEFF-9023-4CD1-9331-0522F139F2D1}" type="presOf" srcId="{72DF843A-2E53-4346-8D54-5648F345F5EF}" destId="{47FDEE9F-8CDC-4731-88FC-0E99C9650F84}" srcOrd="0" destOrd="0" presId="urn:microsoft.com/office/officeart/2005/8/layout/list1"/>
    <dgm:cxn modelId="{2E774180-D21A-48C6-A7BE-B9285AF71FF9}" srcId="{83ED2494-4557-46AC-8C12-CC7A6E8A08E2}" destId="{6CC8BD1D-0EB0-4C33-97D7-C09ABE1B39B8}" srcOrd="0" destOrd="0" parTransId="{DE57BC87-1029-49BF-BF63-65228C29AA61}" sibTransId="{BB981541-AEB1-4E50-89CF-13DB063A5214}"/>
    <dgm:cxn modelId="{D6CE2B5B-890A-4713-8354-A719A37D1F0A}" srcId="{4A3AEC21-8FEA-4279-9FD3-2DA9B86A5033}" destId="{E12F6F4A-EE13-46CB-9B90-D67581D44C00}" srcOrd="0" destOrd="0" parTransId="{F1AAECEE-E431-495E-88FA-03521D43C38E}" sibTransId="{D1B331AE-18ED-437C-B00E-169A826C43A3}"/>
    <dgm:cxn modelId="{EEE4ED02-EAA2-4660-B65E-C8872051868E}" type="presParOf" srcId="{599930F1-F84B-4277-A1BC-BA0FE85F51B6}" destId="{A547BC78-C32D-4550-BCA5-D39B1BEBB0BC}" srcOrd="0" destOrd="0" presId="urn:microsoft.com/office/officeart/2005/8/layout/list1"/>
    <dgm:cxn modelId="{13508A2B-B7C2-42E3-84F8-2C43D48897D8}" type="presParOf" srcId="{A547BC78-C32D-4550-BCA5-D39B1BEBB0BC}" destId="{E29EE2C1-34E7-49F8-86EB-A220D08B37BF}" srcOrd="0" destOrd="0" presId="urn:microsoft.com/office/officeart/2005/8/layout/list1"/>
    <dgm:cxn modelId="{BC38B9A0-BA9C-4DD8-BFED-F847FFD935B1}" type="presParOf" srcId="{A547BC78-C32D-4550-BCA5-D39B1BEBB0BC}" destId="{068E5F18-E50F-4E9D-96D0-765561DCEA8B}" srcOrd="1" destOrd="0" presId="urn:microsoft.com/office/officeart/2005/8/layout/list1"/>
    <dgm:cxn modelId="{B370F1D2-10E4-42ED-AD76-B74AB744143C}" type="presParOf" srcId="{599930F1-F84B-4277-A1BC-BA0FE85F51B6}" destId="{CACA0DB2-2652-4857-B856-9D1E7C259277}" srcOrd="1" destOrd="0" presId="urn:microsoft.com/office/officeart/2005/8/layout/list1"/>
    <dgm:cxn modelId="{90D682F2-A159-4BDB-BD79-E45540160184}" type="presParOf" srcId="{599930F1-F84B-4277-A1BC-BA0FE85F51B6}" destId="{9CCBFA73-E8FA-4100-9933-64EB190FCF8C}" srcOrd="2" destOrd="0" presId="urn:microsoft.com/office/officeart/2005/8/layout/list1"/>
    <dgm:cxn modelId="{95A260DC-763B-4D09-AC25-1FDD76EF4563}" type="presParOf" srcId="{599930F1-F84B-4277-A1BC-BA0FE85F51B6}" destId="{28615AB9-10D3-4D0E-8E3E-93D12903D9EE}" srcOrd="3" destOrd="0" presId="urn:microsoft.com/office/officeart/2005/8/layout/list1"/>
    <dgm:cxn modelId="{BB7A2E88-703B-4B74-B507-B7BAB40F5275}" type="presParOf" srcId="{599930F1-F84B-4277-A1BC-BA0FE85F51B6}" destId="{129C31AC-3DF0-498A-8BFA-5A96579C8230}" srcOrd="4" destOrd="0" presId="urn:microsoft.com/office/officeart/2005/8/layout/list1"/>
    <dgm:cxn modelId="{9F77AC9A-7829-4E70-9668-F2F6C5A9DCB9}" type="presParOf" srcId="{129C31AC-3DF0-498A-8BFA-5A96579C8230}" destId="{148C1B24-3FBB-4948-90C5-E0A740E57303}" srcOrd="0" destOrd="0" presId="urn:microsoft.com/office/officeart/2005/8/layout/list1"/>
    <dgm:cxn modelId="{A8C24308-82E5-4BD5-B55E-0DECED25CD4C}" type="presParOf" srcId="{129C31AC-3DF0-498A-8BFA-5A96579C8230}" destId="{1E42EBD7-E983-4E19-BF5D-DD8CD908CCF5}" srcOrd="1" destOrd="0" presId="urn:microsoft.com/office/officeart/2005/8/layout/list1"/>
    <dgm:cxn modelId="{4525FF47-5AF6-4740-95B5-996E58CCADC9}" type="presParOf" srcId="{599930F1-F84B-4277-A1BC-BA0FE85F51B6}" destId="{59E889C5-4295-49CB-A8E6-2B4A5A90EBBB}" srcOrd="5" destOrd="0" presId="urn:microsoft.com/office/officeart/2005/8/layout/list1"/>
    <dgm:cxn modelId="{8A893A82-262C-49DC-978F-78024F585300}" type="presParOf" srcId="{599930F1-F84B-4277-A1BC-BA0FE85F51B6}" destId="{DC419631-8F91-4E0C-8F0A-C6B3941F76DA}" srcOrd="6" destOrd="0" presId="urn:microsoft.com/office/officeart/2005/8/layout/list1"/>
    <dgm:cxn modelId="{3CFA5FBD-CB58-4FD1-B4F2-5EF5C1389090}" type="presParOf" srcId="{599930F1-F84B-4277-A1BC-BA0FE85F51B6}" destId="{750DD91D-3FDD-4A26-9690-CFD530CE8EBF}" srcOrd="7" destOrd="0" presId="urn:microsoft.com/office/officeart/2005/8/layout/list1"/>
    <dgm:cxn modelId="{1393490A-1810-4634-94EB-B42B27961E88}" type="presParOf" srcId="{599930F1-F84B-4277-A1BC-BA0FE85F51B6}" destId="{1596A19F-4DDF-4EAC-AD98-E504F5F19C17}" srcOrd="8" destOrd="0" presId="urn:microsoft.com/office/officeart/2005/8/layout/list1"/>
    <dgm:cxn modelId="{7D5A78B1-A5EC-4428-BF47-6CFF38AD64D5}" type="presParOf" srcId="{1596A19F-4DDF-4EAC-AD98-E504F5F19C17}" destId="{40A3D333-5A27-4C29-9F00-C8B4A46E09C6}" srcOrd="0" destOrd="0" presId="urn:microsoft.com/office/officeart/2005/8/layout/list1"/>
    <dgm:cxn modelId="{9986C2E2-D423-4275-B717-3DAE3B3361FD}" type="presParOf" srcId="{1596A19F-4DDF-4EAC-AD98-E504F5F19C17}" destId="{436ABC93-A55D-4057-81CF-27376F205496}" srcOrd="1" destOrd="0" presId="urn:microsoft.com/office/officeart/2005/8/layout/list1"/>
    <dgm:cxn modelId="{EF1D6F8C-DBC3-4659-B920-B5CE1D4B16E9}" type="presParOf" srcId="{599930F1-F84B-4277-A1BC-BA0FE85F51B6}" destId="{D082BDE9-F808-4E26-8A0C-D319CF4969EF}" srcOrd="9" destOrd="0" presId="urn:microsoft.com/office/officeart/2005/8/layout/list1"/>
    <dgm:cxn modelId="{00AD9C57-6C8C-4778-B75C-9FAD615D3BAB}" type="presParOf" srcId="{599930F1-F84B-4277-A1BC-BA0FE85F51B6}" destId="{2A8988F5-372E-433B-A2BF-4B5793B137A5}" srcOrd="10" destOrd="0" presId="urn:microsoft.com/office/officeart/2005/8/layout/list1"/>
    <dgm:cxn modelId="{C1CC97C6-5B54-4648-B1B9-D9ACDD4539DA}" type="presParOf" srcId="{599930F1-F84B-4277-A1BC-BA0FE85F51B6}" destId="{B7D38D50-B40D-4155-9970-A98ADF157F99}" srcOrd="11" destOrd="0" presId="urn:microsoft.com/office/officeart/2005/8/layout/list1"/>
    <dgm:cxn modelId="{3BC3BFF3-C681-4E7D-AA32-8D2F0668FD41}" type="presParOf" srcId="{599930F1-F84B-4277-A1BC-BA0FE85F51B6}" destId="{B31973BB-C386-4EC1-9612-929FC9D4C878}" srcOrd="12" destOrd="0" presId="urn:microsoft.com/office/officeart/2005/8/layout/list1"/>
    <dgm:cxn modelId="{383D5B67-1342-4CE0-8A41-22A8C6ADB009}" type="presParOf" srcId="{B31973BB-C386-4EC1-9612-929FC9D4C878}" destId="{47FDEE9F-8CDC-4731-88FC-0E99C9650F84}" srcOrd="0" destOrd="0" presId="urn:microsoft.com/office/officeart/2005/8/layout/list1"/>
    <dgm:cxn modelId="{277EABAE-0377-4350-AC4B-4117D158FD46}" type="presParOf" srcId="{B31973BB-C386-4EC1-9612-929FC9D4C878}" destId="{F0933F8B-A410-401C-9C92-A7E4A2312D26}" srcOrd="1" destOrd="0" presId="urn:microsoft.com/office/officeart/2005/8/layout/list1"/>
    <dgm:cxn modelId="{F94B05A7-9C3D-4444-9137-DAD792314922}" type="presParOf" srcId="{599930F1-F84B-4277-A1BC-BA0FE85F51B6}" destId="{C7F34A77-928A-40A0-A29B-9DAFA1FC504B}" srcOrd="13" destOrd="0" presId="urn:microsoft.com/office/officeart/2005/8/layout/list1"/>
    <dgm:cxn modelId="{FD13A40A-2DC4-4E9C-8A1C-B6440F5B0A97}" type="presParOf" srcId="{599930F1-F84B-4277-A1BC-BA0FE85F51B6}" destId="{45E03054-778C-4A3D-9C4E-578D714750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69D83-24EB-4E9A-84CF-AAFD076A6670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 dirty="0"/>
        </a:p>
      </dsp:txBody>
      <dsp:txXfrm>
        <a:off x="1258000" y="2481"/>
        <a:ext cx="5301823" cy="481983"/>
      </dsp:txXfrm>
    </dsp:sp>
    <dsp:sp modelId="{20A8F88E-5276-4D63-AA6B-63FE8D7C2654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D4FE7-A27F-4C9D-A2AE-287F13686D62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496694"/>
            <a:satOff val="1991"/>
            <a:lumOff val="431"/>
            <a:alphaOff val="0"/>
          </a:schemeClr>
        </a:solidFill>
        <a:ln w="25400" cap="flat" cmpd="sng" algn="ctr">
          <a:solidFill>
            <a:schemeClr val="accent5">
              <a:hueOff val="-496694"/>
              <a:satOff val="1991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5C49B-5F45-4E41-8B2B-3EB2FBD0F4EB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993388"/>
            <a:satOff val="3981"/>
            <a:lumOff val="863"/>
            <a:alphaOff val="0"/>
          </a:schemeClr>
        </a:solidFill>
        <a:ln w="25400" cap="flat" cmpd="sng" algn="ctr">
          <a:solidFill>
            <a:schemeClr val="accent5">
              <a:hueOff val="-993388"/>
              <a:satOff val="3981"/>
              <a:lumOff val="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996EB-ECBA-4514-AD99-A4A06003CC28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1490082"/>
            <a:satOff val="5972"/>
            <a:lumOff val="1294"/>
            <a:alphaOff val="0"/>
          </a:schemeClr>
        </a:solidFill>
        <a:ln w="25400" cap="flat" cmpd="sng" algn="ctr">
          <a:solidFill>
            <a:schemeClr val="accent5">
              <a:hueOff val="-1490082"/>
              <a:satOff val="5972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9E640-1752-47D2-8839-3D4B68B1D504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FD541-3F38-4B66-A8FE-C5E5A19A2423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AB1C9-2857-4433-B674-105D92F06336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2980163"/>
            <a:satOff val="11943"/>
            <a:lumOff val="2588"/>
            <a:alphaOff val="0"/>
          </a:schemeClr>
        </a:solidFill>
        <a:ln w="25400" cap="flat" cmpd="sng" algn="ctr">
          <a:solidFill>
            <a:schemeClr val="accent5">
              <a:hueOff val="-2980163"/>
              <a:satOff val="11943"/>
              <a:lumOff val="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BB997-BB28-4B11-BD03-8732266DC492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Faktor Penyuluh</a:t>
          </a:r>
          <a:endParaRPr lang="id-ID" sz="3600" kern="1200" dirty="0"/>
        </a:p>
      </dsp:txBody>
      <dsp:txXfrm>
        <a:off x="1258000" y="582647"/>
        <a:ext cx="5370747" cy="785455"/>
      </dsp:txXfrm>
    </dsp:sp>
    <dsp:sp modelId="{972CA78A-CC7A-48E6-875A-6BB524A396D3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/>
        </a:p>
      </dsp:txBody>
      <dsp:txXfrm>
        <a:off x="1258000" y="1531079"/>
        <a:ext cx="5301823" cy="481983"/>
      </dsp:txXfrm>
    </dsp:sp>
    <dsp:sp modelId="{0E951E29-0970-4E88-9BD6-1D50AE2CB4B3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3476857"/>
            <a:satOff val="13934"/>
            <a:lumOff val="3020"/>
            <a:alphaOff val="0"/>
          </a:schemeClr>
        </a:solidFill>
        <a:ln w="25400" cap="flat" cmpd="sng" algn="ctr">
          <a:solidFill>
            <a:schemeClr val="accent5">
              <a:hueOff val="-3476857"/>
              <a:satOff val="13934"/>
              <a:lumOff val="3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79082-DB30-48EE-B8C7-B923FA9C1171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9A752-6715-46B8-9176-100C28136FAF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4470244"/>
            <a:satOff val="17915"/>
            <a:lumOff val="3883"/>
            <a:alphaOff val="0"/>
          </a:schemeClr>
        </a:solidFill>
        <a:ln w="25400" cap="flat" cmpd="sng" algn="ctr">
          <a:solidFill>
            <a:schemeClr val="accent5">
              <a:hueOff val="-4470244"/>
              <a:satOff val="17915"/>
              <a:lumOff val="3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ED5E9-13CC-46E8-BAB0-F4D0C3EE8C18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B5F41-8394-4A20-8E18-468D4D9D4CBC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5463632"/>
            <a:satOff val="21896"/>
            <a:lumOff val="4745"/>
            <a:alphaOff val="0"/>
          </a:schemeClr>
        </a:solidFill>
        <a:ln w="25400" cap="flat" cmpd="sng" algn="ctr">
          <a:solidFill>
            <a:schemeClr val="accent5">
              <a:hueOff val="-5463632"/>
              <a:satOff val="21896"/>
              <a:lumOff val="4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27E07-6C30-49C7-984B-B9EC1A9830FD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8E9A6-832D-45E5-9C6E-C235CF443527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6457019"/>
            <a:satOff val="25877"/>
            <a:lumOff val="5608"/>
            <a:alphaOff val="0"/>
          </a:schemeClr>
        </a:solidFill>
        <a:ln w="25400" cap="flat" cmpd="sng" algn="ctr">
          <a:solidFill>
            <a:schemeClr val="accent5">
              <a:hueOff val="-6457019"/>
              <a:satOff val="25877"/>
              <a:lumOff val="5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9AF6F-A3AE-45F4-9C08-C0450BC48DF5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Faktor Sasaran</a:t>
          </a:r>
          <a:endParaRPr lang="id-ID" sz="3600" kern="1200" dirty="0"/>
        </a:p>
      </dsp:txBody>
      <dsp:txXfrm>
        <a:off x="1258000" y="2111245"/>
        <a:ext cx="5370747" cy="785455"/>
      </dsp:txXfrm>
    </dsp:sp>
    <dsp:sp modelId="{CFA438FD-7028-419D-A1EA-EE236A4645FD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 dirty="0"/>
        </a:p>
      </dsp:txBody>
      <dsp:txXfrm>
        <a:off x="1258000" y="3059678"/>
        <a:ext cx="5301823" cy="481983"/>
      </dsp:txXfrm>
    </dsp:sp>
    <dsp:sp modelId="{1B210237-8D37-4AE0-A809-834FF307C882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6953714"/>
            <a:satOff val="27868"/>
            <a:lumOff val="6040"/>
            <a:alphaOff val="0"/>
          </a:schemeClr>
        </a:solidFill>
        <a:ln w="25400" cap="flat" cmpd="sng" algn="ctr">
          <a:solidFill>
            <a:schemeClr val="accent5">
              <a:hueOff val="-6953714"/>
              <a:satOff val="27868"/>
              <a:lumOff val="6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952C0-4A9D-4155-9D28-5117D99B94CA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8DAC2-56D3-44BA-85AE-AC16F8767B7C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DBFF8-B816-481B-82CF-42DBE172E140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8443795"/>
            <a:satOff val="33839"/>
            <a:lumOff val="7334"/>
            <a:alphaOff val="0"/>
          </a:schemeClr>
        </a:solidFill>
        <a:ln w="25400" cap="flat" cmpd="sng" algn="ctr">
          <a:solidFill>
            <a:schemeClr val="accent5">
              <a:hueOff val="-8443795"/>
              <a:satOff val="33839"/>
              <a:lumOff val="7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99EED-F9E6-4181-B81A-C1686B9CFC27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8940489"/>
            <a:satOff val="35830"/>
            <a:lumOff val="7765"/>
            <a:alphaOff val="0"/>
          </a:schemeClr>
        </a:solidFill>
        <a:ln w="25400" cap="flat" cmpd="sng" algn="ctr">
          <a:solidFill>
            <a:schemeClr val="accent5">
              <a:hueOff val="-8940489"/>
              <a:satOff val="35830"/>
              <a:lumOff val="7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56229-BAA3-4598-B3DD-E7CB22455BAF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9437183"/>
            <a:satOff val="37820"/>
            <a:lumOff val="8197"/>
            <a:alphaOff val="0"/>
          </a:schemeClr>
        </a:solidFill>
        <a:ln w="25400" cap="flat" cmpd="sng" algn="ctr">
          <a:solidFill>
            <a:schemeClr val="accent5">
              <a:hueOff val="-9437183"/>
              <a:satOff val="37820"/>
              <a:lumOff val="8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C2A92-FA30-414E-93C3-D53024AB87E8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7EBE5-2EAC-4921-BE84-02C5C5F5B405}">
      <dsp:nvSpPr>
        <dsp:cNvPr id="0" name=""/>
        <dsp:cNvSpPr/>
      </dsp:nvSpPr>
      <dsp:spPr>
        <a:xfrm>
          <a:off x="1258000" y="3639844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Proses dalam Penyuluhan</a:t>
          </a:r>
          <a:endParaRPr lang="id-ID" sz="3600" kern="1200" dirty="0"/>
        </a:p>
      </dsp:txBody>
      <dsp:txXfrm>
        <a:off x="1258000" y="3639844"/>
        <a:ext cx="5370747" cy="785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7A067-3B14-4A85-926E-03F1BB9E4A22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BA62B-4106-4F92-85B3-82BB133665BE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Metode Didaktik</a:t>
          </a:r>
          <a:endParaRPr lang="id-ID" sz="3300" kern="1200" dirty="0"/>
        </a:p>
      </dsp:txBody>
      <dsp:txXfrm>
        <a:off x="0" y="0"/>
        <a:ext cx="1645920" cy="4525963"/>
      </dsp:txXfrm>
    </dsp:sp>
    <dsp:sp modelId="{6BA6E0EF-7969-4A49-9CA9-48B165214D01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100" kern="1200" dirty="0" smtClean="0"/>
            <a:t>Sasaran diam</a:t>
          </a:r>
          <a:endParaRPr lang="id-ID" sz="5100" kern="1200" dirty="0"/>
        </a:p>
      </dsp:txBody>
      <dsp:txXfrm>
        <a:off x="1769364" y="70718"/>
        <a:ext cx="6460236" cy="1414363"/>
      </dsp:txXfrm>
    </dsp:sp>
    <dsp:sp modelId="{1EDB1177-9224-4F85-86F9-803D0ADD8186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1F802-4804-40CA-8A59-40DCF3B3E1D6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100" kern="1200" dirty="0" smtClean="0"/>
            <a:t>Ceramah</a:t>
          </a:r>
          <a:endParaRPr lang="id-ID" sz="5100" kern="1200" dirty="0"/>
        </a:p>
      </dsp:txBody>
      <dsp:txXfrm>
        <a:off x="1769364" y="1555799"/>
        <a:ext cx="6460236" cy="1414363"/>
      </dsp:txXfrm>
    </dsp:sp>
    <dsp:sp modelId="{78A394FC-2166-452A-B65B-01EC758F765B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8D34F-E829-4755-AC7F-CB36483CE87A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100" kern="1200" dirty="0" smtClean="0"/>
            <a:t>Poster, media cetak, dll</a:t>
          </a:r>
          <a:endParaRPr lang="id-ID" sz="5100" kern="1200" dirty="0"/>
        </a:p>
      </dsp:txBody>
      <dsp:txXfrm>
        <a:off x="1769364" y="3040881"/>
        <a:ext cx="6460236" cy="1414363"/>
      </dsp:txXfrm>
    </dsp:sp>
    <dsp:sp modelId="{D27635F1-3682-4AB8-85E6-00CAC446E706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7A067-3B14-4A85-926E-03F1BB9E4A22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BA62B-4106-4F92-85B3-82BB133665BE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Metode Sokratik</a:t>
          </a:r>
          <a:endParaRPr lang="id-ID" sz="3300" kern="1200" dirty="0"/>
        </a:p>
      </dsp:txBody>
      <dsp:txXfrm>
        <a:off x="0" y="0"/>
        <a:ext cx="1645920" cy="4525963"/>
      </dsp:txXfrm>
    </dsp:sp>
    <dsp:sp modelId="{6BA6E0EF-7969-4A49-9CA9-48B165214D01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Sasaran aktif</a:t>
          </a:r>
          <a:endParaRPr lang="id-ID" sz="2800" kern="1200" dirty="0"/>
        </a:p>
      </dsp:txBody>
      <dsp:txXfrm>
        <a:off x="1769364" y="70718"/>
        <a:ext cx="6460236" cy="1414363"/>
      </dsp:txXfrm>
    </dsp:sp>
    <dsp:sp modelId="{1EDB1177-9224-4F85-86F9-803D0ADD8186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1F802-4804-40CA-8A59-40DCF3B3E1D6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Secara Langsung (Diskusi, Curah pendapat, Demonstrasi, Bermain peran, Simposium, Semina, Studi Kasus)</a:t>
          </a:r>
          <a:endParaRPr lang="id-ID" sz="2800" kern="1200" dirty="0"/>
        </a:p>
      </dsp:txBody>
      <dsp:txXfrm>
        <a:off x="1769364" y="1555799"/>
        <a:ext cx="6460236" cy="1414363"/>
      </dsp:txXfrm>
    </dsp:sp>
    <dsp:sp modelId="{78A394FC-2166-452A-B65B-01EC758F765B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8D34F-E829-4755-AC7F-CB36483CE87A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Secara Tdk Langsung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(Penyuluhan via telepon, satelit, dll)</a:t>
          </a:r>
          <a:endParaRPr lang="id-ID" sz="2800" kern="1200" dirty="0"/>
        </a:p>
      </dsp:txBody>
      <dsp:txXfrm>
        <a:off x="1769364" y="3040881"/>
        <a:ext cx="6460236" cy="1414363"/>
      </dsp:txXfrm>
    </dsp:sp>
    <dsp:sp modelId="{D27635F1-3682-4AB8-85E6-00CAC446E706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5F5E5-2A18-4264-A836-D7F878B6A7FE}">
      <dsp:nvSpPr>
        <dsp:cNvPr id="0" name=""/>
        <dsp:cNvSpPr/>
      </dsp:nvSpPr>
      <dsp:spPr>
        <a:xfrm>
          <a:off x="2719102" y="624122"/>
          <a:ext cx="48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97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946621" y="667286"/>
        <a:ext cx="25559" cy="5111"/>
      </dsp:txXfrm>
    </dsp:sp>
    <dsp:sp modelId="{4C649264-9798-459C-AF46-0CAA51AE98C9}">
      <dsp:nvSpPr>
        <dsp:cNvPr id="0" name=""/>
        <dsp:cNvSpPr/>
      </dsp:nvSpPr>
      <dsp:spPr>
        <a:xfrm>
          <a:off x="498303" y="3062"/>
          <a:ext cx="2222599" cy="13335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Kenali masalah, masy., wilayah</a:t>
          </a:r>
          <a:endParaRPr lang="id-ID" sz="2300" kern="1200" dirty="0"/>
        </a:p>
      </dsp:txBody>
      <dsp:txXfrm>
        <a:off x="498303" y="3062"/>
        <a:ext cx="2222599" cy="1333559"/>
      </dsp:txXfrm>
    </dsp:sp>
    <dsp:sp modelId="{8CDF8A8C-3EF0-45E9-8AE3-B2E61016F94D}">
      <dsp:nvSpPr>
        <dsp:cNvPr id="0" name=""/>
        <dsp:cNvSpPr/>
      </dsp:nvSpPr>
      <dsp:spPr>
        <a:xfrm>
          <a:off x="5452899" y="624122"/>
          <a:ext cx="48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97" y="45720"/>
              </a:lnTo>
            </a:path>
          </a:pathLst>
        </a:custGeom>
        <a:noFill/>
        <a:ln w="9525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680418" y="667286"/>
        <a:ext cx="25559" cy="5111"/>
      </dsp:txXfrm>
    </dsp:sp>
    <dsp:sp modelId="{A28539B1-0429-45E7-B6EE-AD6E967188E6}">
      <dsp:nvSpPr>
        <dsp:cNvPr id="0" name=""/>
        <dsp:cNvSpPr/>
      </dsp:nvSpPr>
      <dsp:spPr>
        <a:xfrm>
          <a:off x="3232100" y="3062"/>
          <a:ext cx="2222599" cy="1333559"/>
        </a:xfrm>
        <a:prstGeom prst="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Tentukan prioritas</a:t>
          </a:r>
          <a:endParaRPr lang="id-ID" sz="2300" kern="1200" dirty="0"/>
        </a:p>
      </dsp:txBody>
      <dsp:txXfrm>
        <a:off x="3232100" y="3062"/>
        <a:ext cx="2222599" cy="1333559"/>
      </dsp:txXfrm>
    </dsp:sp>
    <dsp:sp modelId="{AE863720-E189-4769-AB2E-7FB78EDDBC72}">
      <dsp:nvSpPr>
        <dsp:cNvPr id="0" name=""/>
        <dsp:cNvSpPr/>
      </dsp:nvSpPr>
      <dsp:spPr>
        <a:xfrm>
          <a:off x="1609602" y="1334822"/>
          <a:ext cx="5467594" cy="480597"/>
        </a:xfrm>
        <a:custGeom>
          <a:avLst/>
          <a:gdLst/>
          <a:ahLst/>
          <a:cxnLst/>
          <a:rect l="0" t="0" r="0" b="0"/>
          <a:pathLst>
            <a:path>
              <a:moveTo>
                <a:pt x="5467594" y="0"/>
              </a:moveTo>
              <a:lnTo>
                <a:pt x="5467594" y="257398"/>
              </a:lnTo>
              <a:lnTo>
                <a:pt x="0" y="257398"/>
              </a:lnTo>
              <a:lnTo>
                <a:pt x="0" y="480597"/>
              </a:lnTo>
            </a:path>
          </a:pathLst>
        </a:custGeom>
        <a:noFill/>
        <a:ln w="9525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206114" y="1572565"/>
        <a:ext cx="274571" cy="5111"/>
      </dsp:txXfrm>
    </dsp:sp>
    <dsp:sp modelId="{EB104E1D-9494-4D58-A1D9-7294A21BFDBA}">
      <dsp:nvSpPr>
        <dsp:cNvPr id="0" name=""/>
        <dsp:cNvSpPr/>
      </dsp:nvSpPr>
      <dsp:spPr>
        <a:xfrm>
          <a:off x="5965897" y="3062"/>
          <a:ext cx="2222599" cy="1333559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Tentukan tujuan penyuluhan</a:t>
          </a:r>
          <a:endParaRPr lang="id-ID" sz="2300" kern="1200" dirty="0"/>
        </a:p>
      </dsp:txBody>
      <dsp:txXfrm>
        <a:off x="5965897" y="3062"/>
        <a:ext cx="2222599" cy="1333559"/>
      </dsp:txXfrm>
    </dsp:sp>
    <dsp:sp modelId="{E6214C79-EFBF-4943-BA68-E81D4F2E0CD2}">
      <dsp:nvSpPr>
        <dsp:cNvPr id="0" name=""/>
        <dsp:cNvSpPr/>
      </dsp:nvSpPr>
      <dsp:spPr>
        <a:xfrm>
          <a:off x="2719102" y="2468880"/>
          <a:ext cx="48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97" y="45720"/>
              </a:lnTo>
            </a:path>
          </a:pathLst>
        </a:custGeom>
        <a:noFill/>
        <a:ln w="9525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946621" y="2512044"/>
        <a:ext cx="25559" cy="5111"/>
      </dsp:txXfrm>
    </dsp:sp>
    <dsp:sp modelId="{8874487F-2D66-4CDC-8A14-E85907A8DAB0}">
      <dsp:nvSpPr>
        <dsp:cNvPr id="0" name=""/>
        <dsp:cNvSpPr/>
      </dsp:nvSpPr>
      <dsp:spPr>
        <a:xfrm>
          <a:off x="498303" y="1847820"/>
          <a:ext cx="2222599" cy="1333559"/>
        </a:xfrm>
        <a:prstGeom prst="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Tentukan sasaran penyuluhan</a:t>
          </a:r>
          <a:endParaRPr lang="id-ID" sz="2300" kern="1200" dirty="0"/>
        </a:p>
      </dsp:txBody>
      <dsp:txXfrm>
        <a:off x="498303" y="1847820"/>
        <a:ext cx="2222599" cy="1333559"/>
      </dsp:txXfrm>
    </dsp:sp>
    <dsp:sp modelId="{DF2C9918-CA5E-4D74-B029-248779CCF7BA}">
      <dsp:nvSpPr>
        <dsp:cNvPr id="0" name=""/>
        <dsp:cNvSpPr/>
      </dsp:nvSpPr>
      <dsp:spPr>
        <a:xfrm>
          <a:off x="5452899" y="2468880"/>
          <a:ext cx="48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97" y="45720"/>
              </a:lnTo>
            </a:path>
          </a:pathLst>
        </a:custGeom>
        <a:noFill/>
        <a:ln w="9525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680418" y="2512044"/>
        <a:ext cx="25559" cy="5111"/>
      </dsp:txXfrm>
    </dsp:sp>
    <dsp:sp modelId="{D8C5F775-6260-488E-96A8-6CC2ADE3CB15}">
      <dsp:nvSpPr>
        <dsp:cNvPr id="0" name=""/>
        <dsp:cNvSpPr/>
      </dsp:nvSpPr>
      <dsp:spPr>
        <a:xfrm>
          <a:off x="3232100" y="1847820"/>
          <a:ext cx="2222599" cy="133355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Tentukan isi penyuluhan</a:t>
          </a:r>
          <a:endParaRPr lang="id-ID" sz="2300" kern="1200" dirty="0"/>
        </a:p>
      </dsp:txBody>
      <dsp:txXfrm>
        <a:off x="3232100" y="1847820"/>
        <a:ext cx="2222599" cy="1333559"/>
      </dsp:txXfrm>
    </dsp:sp>
    <dsp:sp modelId="{8F9B9A9C-CF63-46C1-81B6-B01AFFDD94F5}">
      <dsp:nvSpPr>
        <dsp:cNvPr id="0" name=""/>
        <dsp:cNvSpPr/>
      </dsp:nvSpPr>
      <dsp:spPr>
        <a:xfrm>
          <a:off x="1609602" y="3179579"/>
          <a:ext cx="5467594" cy="480597"/>
        </a:xfrm>
        <a:custGeom>
          <a:avLst/>
          <a:gdLst/>
          <a:ahLst/>
          <a:cxnLst/>
          <a:rect l="0" t="0" r="0" b="0"/>
          <a:pathLst>
            <a:path>
              <a:moveTo>
                <a:pt x="5467594" y="0"/>
              </a:moveTo>
              <a:lnTo>
                <a:pt x="5467594" y="257398"/>
              </a:lnTo>
              <a:lnTo>
                <a:pt x="0" y="257398"/>
              </a:lnTo>
              <a:lnTo>
                <a:pt x="0" y="480597"/>
              </a:lnTo>
            </a:path>
          </a:pathLst>
        </a:custGeom>
        <a:noFill/>
        <a:ln w="9525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206114" y="3417322"/>
        <a:ext cx="274571" cy="5111"/>
      </dsp:txXfrm>
    </dsp:sp>
    <dsp:sp modelId="{A19F057A-EC00-44E6-92F8-0F883064235C}">
      <dsp:nvSpPr>
        <dsp:cNvPr id="0" name=""/>
        <dsp:cNvSpPr/>
      </dsp:nvSpPr>
      <dsp:spPr>
        <a:xfrm>
          <a:off x="5965897" y="1847820"/>
          <a:ext cx="2222599" cy="1333559"/>
        </a:xfrm>
        <a:prstGeom prst="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Tentukan metode</a:t>
          </a:r>
          <a:endParaRPr lang="id-ID" sz="2300" kern="1200" dirty="0"/>
        </a:p>
      </dsp:txBody>
      <dsp:txXfrm>
        <a:off x="5965897" y="1847820"/>
        <a:ext cx="2222599" cy="1333559"/>
      </dsp:txXfrm>
    </dsp:sp>
    <dsp:sp modelId="{835F6772-B552-4779-A41F-D1BEDBCDA12A}">
      <dsp:nvSpPr>
        <dsp:cNvPr id="0" name=""/>
        <dsp:cNvSpPr/>
      </dsp:nvSpPr>
      <dsp:spPr>
        <a:xfrm>
          <a:off x="2719102" y="4313637"/>
          <a:ext cx="48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97" y="45720"/>
              </a:lnTo>
            </a:path>
          </a:pathLst>
        </a:custGeom>
        <a:noFill/>
        <a:ln w="9525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946621" y="4356801"/>
        <a:ext cx="25559" cy="5111"/>
      </dsp:txXfrm>
    </dsp:sp>
    <dsp:sp modelId="{C3F05E5A-FEDC-43A3-9A90-46C0E162A78B}">
      <dsp:nvSpPr>
        <dsp:cNvPr id="0" name=""/>
        <dsp:cNvSpPr/>
      </dsp:nvSpPr>
      <dsp:spPr>
        <a:xfrm>
          <a:off x="498303" y="3692577"/>
          <a:ext cx="2222599" cy="1333559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Pilih alat peraga</a:t>
          </a:r>
          <a:endParaRPr lang="id-ID" sz="2300" kern="1200" dirty="0"/>
        </a:p>
      </dsp:txBody>
      <dsp:txXfrm>
        <a:off x="498303" y="3692577"/>
        <a:ext cx="2222599" cy="1333559"/>
      </dsp:txXfrm>
    </dsp:sp>
    <dsp:sp modelId="{E95BC9AF-DDC0-4AEC-BF29-EDF069DC6D30}">
      <dsp:nvSpPr>
        <dsp:cNvPr id="0" name=""/>
        <dsp:cNvSpPr/>
      </dsp:nvSpPr>
      <dsp:spPr>
        <a:xfrm>
          <a:off x="5452899" y="4313637"/>
          <a:ext cx="48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97" y="45720"/>
              </a:lnTo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680418" y="4356801"/>
        <a:ext cx="25559" cy="5111"/>
      </dsp:txXfrm>
    </dsp:sp>
    <dsp:sp modelId="{BE73FE3D-FC76-4007-88FB-32F8FBBA7750}">
      <dsp:nvSpPr>
        <dsp:cNvPr id="0" name=""/>
        <dsp:cNvSpPr/>
      </dsp:nvSpPr>
      <dsp:spPr>
        <a:xfrm>
          <a:off x="3232100" y="3692577"/>
          <a:ext cx="2222599" cy="1333559"/>
        </a:xfrm>
        <a:prstGeom prst="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Susun rencana penilaiannya</a:t>
          </a:r>
          <a:endParaRPr lang="id-ID" sz="2300" kern="1200" dirty="0"/>
        </a:p>
      </dsp:txBody>
      <dsp:txXfrm>
        <a:off x="3232100" y="3692577"/>
        <a:ext cx="2222599" cy="1333559"/>
      </dsp:txXfrm>
    </dsp:sp>
    <dsp:sp modelId="{64776421-F5E7-4212-B2BF-1934A89ACD27}">
      <dsp:nvSpPr>
        <dsp:cNvPr id="0" name=""/>
        <dsp:cNvSpPr/>
      </dsp:nvSpPr>
      <dsp:spPr>
        <a:xfrm>
          <a:off x="5965897" y="3692577"/>
          <a:ext cx="2222599" cy="133355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Susun rencana kerja</a:t>
          </a:r>
          <a:endParaRPr lang="id-ID" sz="2300" kern="1200" dirty="0"/>
        </a:p>
      </dsp:txBody>
      <dsp:txXfrm>
        <a:off x="5965897" y="3692577"/>
        <a:ext cx="2222599" cy="1333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1E531-31B6-48D9-B264-2063A63C9DF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Specific</a:t>
          </a:r>
          <a:endParaRPr lang="id-ID" sz="3700" kern="1200" dirty="0"/>
        </a:p>
      </dsp:txBody>
      <dsp:txXfrm>
        <a:off x="0" y="591343"/>
        <a:ext cx="2571749" cy="1543050"/>
      </dsp:txXfrm>
    </dsp:sp>
    <dsp:sp modelId="{2A0F4472-9A08-45E5-AF06-31BBF2646F5B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Measurable</a:t>
          </a:r>
          <a:endParaRPr lang="id-ID" sz="3700" kern="1200" dirty="0"/>
        </a:p>
      </dsp:txBody>
      <dsp:txXfrm>
        <a:off x="2828925" y="591343"/>
        <a:ext cx="2571749" cy="1543050"/>
      </dsp:txXfrm>
    </dsp:sp>
    <dsp:sp modelId="{C40B0A44-DC0A-46B4-ABB6-659D6C110AD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Action oriented</a:t>
          </a:r>
          <a:endParaRPr lang="id-ID" sz="3700" kern="1200" dirty="0"/>
        </a:p>
      </dsp:txBody>
      <dsp:txXfrm>
        <a:off x="5657849" y="591343"/>
        <a:ext cx="2571749" cy="1543050"/>
      </dsp:txXfrm>
    </dsp:sp>
    <dsp:sp modelId="{CBE260D5-8394-4A97-903B-814DB3B2EAB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Ralistic</a:t>
          </a:r>
          <a:endParaRPr lang="id-ID" sz="3700" kern="1200" dirty="0"/>
        </a:p>
      </dsp:txBody>
      <dsp:txXfrm>
        <a:off x="1414462" y="2391569"/>
        <a:ext cx="2571749" cy="1543050"/>
      </dsp:txXfrm>
    </dsp:sp>
    <dsp:sp modelId="{2E60DC8E-16D3-4407-BFCC-F7836E2BEA23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Timely</a:t>
          </a:r>
          <a:endParaRPr lang="id-ID" sz="3700" kern="1200" dirty="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BFA73-E8FA-4100-9933-64EB190FCF8C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500" kern="1200" dirty="0"/>
        </a:p>
      </dsp:txBody>
      <dsp:txXfrm>
        <a:off x="0" y="431481"/>
        <a:ext cx="8229600" cy="630000"/>
      </dsp:txXfrm>
    </dsp:sp>
    <dsp:sp modelId="{068E5F18-E50F-4E9D-96D0-765561DCEA8B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SWOT</a:t>
          </a:r>
          <a:endParaRPr lang="id-ID" sz="2500" kern="1200" dirty="0"/>
        </a:p>
      </dsp:txBody>
      <dsp:txXfrm>
        <a:off x="447506" y="98507"/>
        <a:ext cx="5688668" cy="665948"/>
      </dsp:txXfrm>
    </dsp:sp>
    <dsp:sp modelId="{DC419631-8F91-4E0C-8F0A-C6B3941F76DA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500" kern="1200" dirty="0"/>
        </a:p>
      </dsp:txBody>
      <dsp:txXfrm>
        <a:off x="0" y="1565481"/>
        <a:ext cx="8229600" cy="630000"/>
      </dsp:txXfrm>
    </dsp:sp>
    <dsp:sp modelId="{1E42EBD7-E983-4E19-BF5D-DD8CD908CCF5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PAHO </a:t>
          </a:r>
          <a:endParaRPr lang="id-ID" sz="2500" kern="1200" dirty="0"/>
        </a:p>
      </dsp:txBody>
      <dsp:txXfrm>
        <a:off x="447506" y="1232507"/>
        <a:ext cx="5688668" cy="665948"/>
      </dsp:txXfrm>
    </dsp:sp>
    <dsp:sp modelId="{2A8988F5-372E-433B-A2BF-4B5793B137A5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ABC93-A55D-4057-81CF-27376F205496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HANLON</a:t>
          </a:r>
          <a:endParaRPr lang="id-ID" sz="2500" kern="1200" dirty="0"/>
        </a:p>
      </dsp:txBody>
      <dsp:txXfrm>
        <a:off x="447506" y="2366507"/>
        <a:ext cx="5688668" cy="665948"/>
      </dsp:txXfrm>
    </dsp:sp>
    <dsp:sp modelId="{45E03054-778C-4A3D-9C4E-578D7147504F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33F8B-A410-401C-9C92-A7E4A2312D26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Fish bone</a:t>
          </a:r>
          <a:endParaRPr lang="id-ID" sz="2500" kern="1200" dirty="0"/>
        </a:p>
      </dsp:txBody>
      <dsp:txXfrm>
        <a:off x="447506" y="3500507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08B067-A715-476C-AF77-1B4AC83ECBBB}" type="datetimeFigureOut">
              <a:rPr lang="id-ID"/>
              <a:pPr>
                <a:defRPr/>
              </a:pPr>
              <a:t>15/11/2017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8A15F9-4639-4C3F-B175-E7F857BFF72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5587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6E01F1-17F3-4056-B3CA-689D941D54C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8888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4909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303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7874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802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386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EF7D15-6AC0-431A-A935-CD0A9B24C08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39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595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584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657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183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9178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1188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EC95EF-EB8E-4460-BF2C-3F16276803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491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0A34-2672-44F3-9C86-C2AF5A7E17BE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49B24-6C79-4B44-92B1-ADBA46233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DC2D4-0C08-44A8-A5FC-6D7046481389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F5E2-A519-42AB-9150-A8D872284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1488-DC52-4333-8770-427A9C082133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A21E-202A-413B-B8E4-FBDD3D250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88C4-AA27-4F82-AED3-AF89AE5F4515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3853-872A-410D-9C1A-739C9D36F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3694-72FD-4EC6-88D6-067612C5D92B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C92A-6F74-45AB-B45E-515EA95E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50ADE-DB61-4D73-8564-94104886FCDC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271D7-EFEC-45B9-9E99-2572D753F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24B5-6503-4456-B283-7BA64E0AB961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70BB2-766C-4A4F-B5B4-B30A53DF3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3048-A9A8-4E86-83B5-8A5ACE14527B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00F2-345E-4DA5-BACD-8DE475FA0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E87D-EE66-4DB2-A71F-AA727E2E6099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74DB-0E5A-4128-A113-D5562296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BD23-E27E-4962-8F8B-D60EDD1845F1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4B81-B815-4E32-B0A0-E55FE35A5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A9C0-18AB-4475-9ADC-EB03A1E6650F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D6E1-19E0-4B48-B0F7-F5A3C4C70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F26183-CEE7-411D-B7B6-5AAF14144778}" type="datetime1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B004988-2831-43C8-A3DE-50DC75EC2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PENYULUHAN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7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DECY SITUNGKIR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KESMAS/FIKES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Mengenal Masyarakat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penduduk</a:t>
            </a:r>
          </a:p>
          <a:p>
            <a:r>
              <a:rPr lang="id-ID" dirty="0" smtClean="0"/>
              <a:t>Keadaan sosial budaya dan ekonomi masyarakat</a:t>
            </a:r>
          </a:p>
          <a:p>
            <a:r>
              <a:rPr lang="id-ID" dirty="0" smtClean="0"/>
              <a:t>Pola komunikasi di masyarakat</a:t>
            </a:r>
          </a:p>
          <a:p>
            <a:r>
              <a:rPr lang="id-ID" dirty="0" smtClean="0"/>
              <a:t>Sumber daya</a:t>
            </a:r>
          </a:p>
          <a:p>
            <a:r>
              <a:rPr lang="id-ID" dirty="0" smtClean="0"/>
              <a:t>Bagaimana pengalaman masyarakat terhadap program sebelumnya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710495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Mengenal Wilayah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Lokasi </a:t>
            </a:r>
          </a:p>
          <a:p>
            <a:r>
              <a:rPr lang="id-ID" dirty="0" smtClean="0"/>
              <a:t>Sifat wilayah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11960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Menentukan prioritas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akibat berat</a:t>
            </a:r>
          </a:p>
          <a:p>
            <a:r>
              <a:rPr lang="id-ID" dirty="0" smtClean="0"/>
              <a:t>Berdasarkan pertimbangan politis</a:t>
            </a:r>
          </a:p>
          <a:p>
            <a:r>
              <a:rPr lang="id-ID" dirty="0" smtClean="0"/>
              <a:t>Berdasarkan sumber daya yang ada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4687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Menentukan Tujuan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9565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600448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Menentukan Tujuan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3924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89217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7176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id-ID" sz="2400" dirty="0" smtClean="0"/>
              <a:t>Mahasiswa mampu mendeskripsikan dan memahami tentang </a:t>
            </a:r>
            <a:r>
              <a:rPr lang="en-US" sz="2400" dirty="0" smtClean="0"/>
              <a:t>model </a:t>
            </a:r>
            <a:r>
              <a:rPr lang="en-US" sz="2400" dirty="0" err="1" smtClean="0"/>
              <a:t>penyuluhan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Defenisi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057400"/>
            <a:ext cx="2743200" cy="2590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Kegiatan pendidikan kesehatan yang dilakukan </a:t>
            </a:r>
            <a:endParaRPr lang="id-ID" sz="2400" dirty="0"/>
          </a:p>
        </p:txBody>
      </p:sp>
      <p:sp>
        <p:nvSpPr>
          <p:cNvPr id="7" name="Right Arrow Callout 6"/>
          <p:cNvSpPr/>
          <p:nvPr/>
        </p:nvSpPr>
        <p:spPr>
          <a:xfrm>
            <a:off x="3174205" y="2476500"/>
            <a:ext cx="3124200" cy="1905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Menyebarkan pesan</a:t>
            </a:r>
          </a:p>
          <a:p>
            <a:pPr algn="ctr"/>
            <a:r>
              <a:rPr lang="id-ID" sz="2400" dirty="0" smtClean="0"/>
              <a:t>Menanamkan keyakinan</a:t>
            </a:r>
            <a:endParaRPr lang="id-ID" sz="2400" dirty="0"/>
          </a:p>
        </p:txBody>
      </p:sp>
      <p:sp>
        <p:nvSpPr>
          <p:cNvPr id="10" name="Rectangle 9"/>
          <p:cNvSpPr/>
          <p:nvPr/>
        </p:nvSpPr>
        <p:spPr>
          <a:xfrm>
            <a:off x="6529385" y="1671638"/>
            <a:ext cx="1757364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SADAR</a:t>
            </a:r>
            <a:endParaRPr lang="id-ID" sz="2800" dirty="0"/>
          </a:p>
        </p:txBody>
      </p:sp>
      <p:sp>
        <p:nvSpPr>
          <p:cNvPr id="13" name="Rectangle 12"/>
          <p:cNvSpPr/>
          <p:nvPr/>
        </p:nvSpPr>
        <p:spPr>
          <a:xfrm>
            <a:off x="6524622" y="2652711"/>
            <a:ext cx="1757364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TAHU</a:t>
            </a:r>
            <a:endParaRPr lang="id-ID" sz="2800" dirty="0"/>
          </a:p>
        </p:txBody>
      </p:sp>
      <p:sp>
        <p:nvSpPr>
          <p:cNvPr id="14" name="Rectangle 13"/>
          <p:cNvSpPr/>
          <p:nvPr/>
        </p:nvSpPr>
        <p:spPr>
          <a:xfrm>
            <a:off x="6319835" y="4638672"/>
            <a:ext cx="2214563" cy="9525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MELAKUKAN ANJURAN</a:t>
            </a:r>
            <a:endParaRPr lang="id-ID" sz="2800" dirty="0"/>
          </a:p>
        </p:txBody>
      </p:sp>
      <p:sp>
        <p:nvSpPr>
          <p:cNvPr id="15" name="Rectangle 14"/>
          <p:cNvSpPr/>
          <p:nvPr/>
        </p:nvSpPr>
        <p:spPr>
          <a:xfrm>
            <a:off x="6548435" y="3624262"/>
            <a:ext cx="1757364" cy="609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MENGERTI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Tujuan Penyuluhan Kesehatan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656" y="1371600"/>
            <a:ext cx="8639175" cy="20574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d-ID" sz="3000" dirty="0">
                <a:solidFill>
                  <a:schemeClr val="bg1"/>
                </a:solidFill>
              </a:rPr>
              <a:t>M</a:t>
            </a:r>
            <a:r>
              <a:rPr lang="id-ID" sz="3000" dirty="0" smtClean="0">
                <a:solidFill>
                  <a:schemeClr val="bg1"/>
                </a:solidFill>
              </a:rPr>
              <a:t>engubah </a:t>
            </a:r>
            <a:r>
              <a:rPr lang="id-ID" sz="3000" dirty="0">
                <a:solidFill>
                  <a:schemeClr val="bg1"/>
                </a:solidFill>
              </a:rPr>
              <a:t>perilaku masyarakat ke arah perilaku sehat sehingga tercapai derajat kesehatan masyarakat yang optimal, untuk mewujudkan perubahan perilaku yang diharapkan.</a:t>
            </a:r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07231" y="3581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Sasaran Penyuluhan Kesehatan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88331" y="4291012"/>
            <a:ext cx="5867400" cy="185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MASYARAKAT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849744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Faktor yang Mempengaruhi Penyuluhan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26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Metode Penyuluhan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575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409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Metode Penyuluhan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591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73959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Langkah Perencanaan Penyuluhan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505593"/>
              </p:ext>
            </p:extLst>
          </p:nvPr>
        </p:nvGraphicFramePr>
        <p:xfrm>
          <a:off x="228600" y="13716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82996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C000"/>
                </a:solidFill>
                <a:latin typeface="Jokerman" panose="04090605060D06020702" pitchFamily="82" charset="0"/>
                <a:cs typeface="Arial" charset="0"/>
              </a:rPr>
              <a:t>	Mengenal Masalah</a:t>
            </a:r>
            <a:endParaRPr lang="en-US" sz="3200" dirty="0" smtClean="0">
              <a:solidFill>
                <a:srgbClr val="FFC000"/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Mengenal program yang akan ditunjang dengan penyuluhan</a:t>
            </a:r>
          </a:p>
          <a:p>
            <a:r>
              <a:rPr lang="id-ID" dirty="0" smtClean="0"/>
              <a:t>Mengenal masalah yang akan ditanggulangi oleh program tersebut</a:t>
            </a:r>
          </a:p>
          <a:p>
            <a:r>
              <a:rPr lang="id-ID" dirty="0" smtClean="0"/>
              <a:t>Dasar pertimbangan utk memecahkan masalah</a:t>
            </a:r>
          </a:p>
          <a:p>
            <a:r>
              <a:rPr lang="id-ID" dirty="0" smtClean="0"/>
              <a:t>Pelajari masalahnya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8607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248</Words>
  <Application>Microsoft Office PowerPoint</Application>
  <PresentationFormat>On-screen Show (4:3)</PresentationFormat>
  <Paragraphs>89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Jokerman</vt:lpstr>
      <vt:lpstr>Office Theme</vt:lpstr>
      <vt:lpstr>PowerPoint Presentation</vt:lpstr>
      <vt:lpstr>KEMAMPUAN AKHIR YANG DIHARAPKAN</vt:lpstr>
      <vt:lpstr>Defenisi</vt:lpstr>
      <vt:lpstr>Tujuan Penyuluhan Kesehatan</vt:lpstr>
      <vt:lpstr>Faktor yang Mempengaruhi Penyuluhan</vt:lpstr>
      <vt:lpstr>Metode Penyuluhan</vt:lpstr>
      <vt:lpstr>Metode Penyuluhan</vt:lpstr>
      <vt:lpstr>Langkah Perencanaan Penyuluhan</vt:lpstr>
      <vt:lpstr> Mengenal Masalah</vt:lpstr>
      <vt:lpstr>Mengenal Masyarakat</vt:lpstr>
      <vt:lpstr>Mengenal Wilayah</vt:lpstr>
      <vt:lpstr>Menentukan prioritas</vt:lpstr>
      <vt:lpstr>Menentukan Tujuan</vt:lpstr>
      <vt:lpstr>Menentukan Tujuan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Damar</cp:lastModifiedBy>
  <cp:revision>234</cp:revision>
  <dcterms:created xsi:type="dcterms:W3CDTF">2010-08-24T06:47:44Z</dcterms:created>
  <dcterms:modified xsi:type="dcterms:W3CDTF">2017-11-15T10:26:52Z</dcterms:modified>
</cp:coreProperties>
</file>