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97" r:id="rId3"/>
    <p:sldId id="405" r:id="rId4"/>
    <p:sldId id="412" r:id="rId5"/>
    <p:sldId id="411" r:id="rId6"/>
    <p:sldId id="408" r:id="rId7"/>
    <p:sldId id="401" r:id="rId8"/>
    <p:sldId id="409" r:id="rId9"/>
    <p:sldId id="394" r:id="rId10"/>
    <p:sldId id="413" r:id="rId11"/>
    <p:sldId id="414" r:id="rId12"/>
    <p:sldId id="3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E8B97-F1E9-4F5D-93FC-521787B8575D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656A8EA-96B2-4FE3-8F38-580D3FBA3589}">
      <dgm:prSet phldrT="[Text]"/>
      <dgm:spPr/>
      <dgm:t>
        <a:bodyPr/>
        <a:lstStyle/>
        <a:p>
          <a:r>
            <a:rPr lang="id-ID" dirty="0" smtClean="0"/>
            <a:t>Ciri fiksatif</a:t>
          </a:r>
          <a:endParaRPr lang="id-ID" dirty="0"/>
        </a:p>
      </dgm:t>
    </dgm:pt>
    <dgm:pt modelId="{7C8B58EE-85D8-4273-8409-549CCA8B8F61}" type="parTrans" cxnId="{3F87DF14-AAEA-467A-AA00-EDBA29268B29}">
      <dgm:prSet/>
      <dgm:spPr/>
      <dgm:t>
        <a:bodyPr/>
        <a:lstStyle/>
        <a:p>
          <a:endParaRPr lang="id-ID"/>
        </a:p>
      </dgm:t>
    </dgm:pt>
    <dgm:pt modelId="{75FBC562-32BA-460E-811A-58F14A30F586}" type="sibTrans" cxnId="{3F87DF14-AAEA-467A-AA00-EDBA29268B29}">
      <dgm:prSet/>
      <dgm:spPr/>
      <dgm:t>
        <a:bodyPr/>
        <a:lstStyle/>
        <a:p>
          <a:endParaRPr lang="id-ID"/>
        </a:p>
      </dgm:t>
    </dgm:pt>
    <dgm:pt modelId="{AA0BAFA5-3592-4E60-9604-6E5DC1DE17DC}">
      <dgm:prSet phldrT="[Text]"/>
      <dgm:spPr/>
      <dgm:t>
        <a:bodyPr/>
        <a:lstStyle/>
        <a:p>
          <a:r>
            <a:rPr lang="id-ID" dirty="0" smtClean="0"/>
            <a:t>Ciri manipulatif </a:t>
          </a:r>
          <a:endParaRPr lang="id-ID" dirty="0"/>
        </a:p>
      </dgm:t>
    </dgm:pt>
    <dgm:pt modelId="{7C8BB6C3-DA74-4874-8593-F103911D62FA}" type="parTrans" cxnId="{C4C7963C-187F-425A-B7C9-A83D9D0FC94D}">
      <dgm:prSet/>
      <dgm:spPr/>
      <dgm:t>
        <a:bodyPr/>
        <a:lstStyle/>
        <a:p>
          <a:endParaRPr lang="id-ID"/>
        </a:p>
      </dgm:t>
    </dgm:pt>
    <dgm:pt modelId="{10F6982E-218E-4DC4-ACB4-3BF8229EA8F4}" type="sibTrans" cxnId="{C4C7963C-187F-425A-B7C9-A83D9D0FC94D}">
      <dgm:prSet/>
      <dgm:spPr/>
      <dgm:t>
        <a:bodyPr/>
        <a:lstStyle/>
        <a:p>
          <a:endParaRPr lang="id-ID"/>
        </a:p>
      </dgm:t>
    </dgm:pt>
    <dgm:pt modelId="{240A8B26-4976-4247-ABBE-46FB367D83CB}">
      <dgm:prSet phldrT="[Text]"/>
      <dgm:spPr/>
      <dgm:t>
        <a:bodyPr/>
        <a:lstStyle/>
        <a:p>
          <a:r>
            <a:rPr lang="id-ID" dirty="0" smtClean="0"/>
            <a:t>Ciri distributif</a:t>
          </a:r>
          <a:endParaRPr lang="id-ID" dirty="0"/>
        </a:p>
      </dgm:t>
    </dgm:pt>
    <dgm:pt modelId="{98C8F1B8-33D8-4C79-AED3-595EFE691717}" type="parTrans" cxnId="{98FBE3F6-AEB2-427E-9D58-D971AFC34F23}">
      <dgm:prSet/>
      <dgm:spPr/>
      <dgm:t>
        <a:bodyPr/>
        <a:lstStyle/>
        <a:p>
          <a:endParaRPr lang="id-ID"/>
        </a:p>
      </dgm:t>
    </dgm:pt>
    <dgm:pt modelId="{54DEC121-6FC4-409E-8429-7BA3847809EC}" type="sibTrans" cxnId="{98FBE3F6-AEB2-427E-9D58-D971AFC34F23}">
      <dgm:prSet/>
      <dgm:spPr/>
      <dgm:t>
        <a:bodyPr/>
        <a:lstStyle/>
        <a:p>
          <a:endParaRPr lang="id-ID"/>
        </a:p>
      </dgm:t>
    </dgm:pt>
    <dgm:pt modelId="{636960F9-E02B-46C2-A30C-E8B227E3266D}" type="pres">
      <dgm:prSet presAssocID="{0CBE8B97-F1E9-4F5D-93FC-521787B8575D}" presName="linear" presStyleCnt="0">
        <dgm:presLayoutVars>
          <dgm:dir/>
          <dgm:animLvl val="lvl"/>
          <dgm:resizeHandles val="exact"/>
        </dgm:presLayoutVars>
      </dgm:prSet>
      <dgm:spPr/>
    </dgm:pt>
    <dgm:pt modelId="{EB98CA78-EA44-4FE2-9AA2-0489A3C0D4E0}" type="pres">
      <dgm:prSet presAssocID="{C656A8EA-96B2-4FE3-8F38-580D3FBA3589}" presName="parentLin" presStyleCnt="0"/>
      <dgm:spPr/>
    </dgm:pt>
    <dgm:pt modelId="{9BEF0F4F-798F-4327-88A2-10FD6B319958}" type="pres">
      <dgm:prSet presAssocID="{C656A8EA-96B2-4FE3-8F38-580D3FBA3589}" presName="parentLeftMargin" presStyleLbl="node1" presStyleIdx="0" presStyleCnt="3"/>
      <dgm:spPr/>
    </dgm:pt>
    <dgm:pt modelId="{F16899E1-A69F-43FD-9C1C-6EB19212EBAC}" type="pres">
      <dgm:prSet presAssocID="{C656A8EA-96B2-4FE3-8F38-580D3FBA358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BA9F95-E1D8-4036-8A74-9CFDC875216A}" type="pres">
      <dgm:prSet presAssocID="{C656A8EA-96B2-4FE3-8F38-580D3FBA3589}" presName="negativeSpace" presStyleCnt="0"/>
      <dgm:spPr/>
    </dgm:pt>
    <dgm:pt modelId="{E070D51E-E595-4DF7-A243-25473507A566}" type="pres">
      <dgm:prSet presAssocID="{C656A8EA-96B2-4FE3-8F38-580D3FBA3589}" presName="childText" presStyleLbl="conFgAcc1" presStyleIdx="0" presStyleCnt="3">
        <dgm:presLayoutVars>
          <dgm:bulletEnabled val="1"/>
        </dgm:presLayoutVars>
      </dgm:prSet>
      <dgm:spPr/>
    </dgm:pt>
    <dgm:pt modelId="{5F056C08-ED0B-414B-A3B1-C52C9D7733C6}" type="pres">
      <dgm:prSet presAssocID="{75FBC562-32BA-460E-811A-58F14A30F586}" presName="spaceBetweenRectangles" presStyleCnt="0"/>
      <dgm:spPr/>
    </dgm:pt>
    <dgm:pt modelId="{A14DEFCE-ABFA-4F34-A4B4-9B24C0F09BAC}" type="pres">
      <dgm:prSet presAssocID="{AA0BAFA5-3592-4E60-9604-6E5DC1DE17DC}" presName="parentLin" presStyleCnt="0"/>
      <dgm:spPr/>
    </dgm:pt>
    <dgm:pt modelId="{5339F974-65B2-42FC-B96C-3E2DD5A5852B}" type="pres">
      <dgm:prSet presAssocID="{AA0BAFA5-3592-4E60-9604-6E5DC1DE17DC}" presName="parentLeftMargin" presStyleLbl="node1" presStyleIdx="0" presStyleCnt="3"/>
      <dgm:spPr/>
    </dgm:pt>
    <dgm:pt modelId="{FD852B28-5967-46C6-A1FC-B85D4077204D}" type="pres">
      <dgm:prSet presAssocID="{AA0BAFA5-3592-4E60-9604-6E5DC1DE17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C624C4-2223-4FB6-B36F-7C49BF7E0A8F}" type="pres">
      <dgm:prSet presAssocID="{AA0BAFA5-3592-4E60-9604-6E5DC1DE17DC}" presName="negativeSpace" presStyleCnt="0"/>
      <dgm:spPr/>
    </dgm:pt>
    <dgm:pt modelId="{D6A2AEE0-676F-406C-83A5-DDF3A7157755}" type="pres">
      <dgm:prSet presAssocID="{AA0BAFA5-3592-4E60-9604-6E5DC1DE17DC}" presName="childText" presStyleLbl="conFgAcc1" presStyleIdx="1" presStyleCnt="3">
        <dgm:presLayoutVars>
          <dgm:bulletEnabled val="1"/>
        </dgm:presLayoutVars>
      </dgm:prSet>
      <dgm:spPr/>
    </dgm:pt>
    <dgm:pt modelId="{1452855C-C9D6-4610-9E5E-853C32674B22}" type="pres">
      <dgm:prSet presAssocID="{10F6982E-218E-4DC4-ACB4-3BF8229EA8F4}" presName="spaceBetweenRectangles" presStyleCnt="0"/>
      <dgm:spPr/>
    </dgm:pt>
    <dgm:pt modelId="{CBF38CEE-3707-41E3-889B-754F80798B2C}" type="pres">
      <dgm:prSet presAssocID="{240A8B26-4976-4247-ABBE-46FB367D83CB}" presName="parentLin" presStyleCnt="0"/>
      <dgm:spPr/>
    </dgm:pt>
    <dgm:pt modelId="{14C23288-19C4-46C9-A135-16D5A2BC580D}" type="pres">
      <dgm:prSet presAssocID="{240A8B26-4976-4247-ABBE-46FB367D83CB}" presName="parentLeftMargin" presStyleLbl="node1" presStyleIdx="1" presStyleCnt="3"/>
      <dgm:spPr/>
    </dgm:pt>
    <dgm:pt modelId="{5AC0C9A6-8D98-41A3-9841-76C0B7EC16B0}" type="pres">
      <dgm:prSet presAssocID="{240A8B26-4976-4247-ABBE-46FB367D83C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640B749-B564-42ED-B94E-0026EE2A7EA3}" type="pres">
      <dgm:prSet presAssocID="{240A8B26-4976-4247-ABBE-46FB367D83CB}" presName="negativeSpace" presStyleCnt="0"/>
      <dgm:spPr/>
    </dgm:pt>
    <dgm:pt modelId="{5B2D9A42-5657-415E-8ADF-224435CD880C}" type="pres">
      <dgm:prSet presAssocID="{240A8B26-4976-4247-ABBE-46FB367D83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7BFA918-40F9-4CB6-A2E8-F95F60D8E8C9}" type="presOf" srcId="{C656A8EA-96B2-4FE3-8F38-580D3FBA3589}" destId="{9BEF0F4F-798F-4327-88A2-10FD6B319958}" srcOrd="0" destOrd="0" presId="urn:microsoft.com/office/officeart/2005/8/layout/list1"/>
    <dgm:cxn modelId="{100448DE-CF3C-4B2E-A523-62C1843C9000}" type="presOf" srcId="{AA0BAFA5-3592-4E60-9604-6E5DC1DE17DC}" destId="{5339F974-65B2-42FC-B96C-3E2DD5A5852B}" srcOrd="0" destOrd="0" presId="urn:microsoft.com/office/officeart/2005/8/layout/list1"/>
    <dgm:cxn modelId="{82779A6B-AD25-4E64-9A60-1ACAB2400708}" type="presOf" srcId="{240A8B26-4976-4247-ABBE-46FB367D83CB}" destId="{5AC0C9A6-8D98-41A3-9841-76C0B7EC16B0}" srcOrd="1" destOrd="0" presId="urn:microsoft.com/office/officeart/2005/8/layout/list1"/>
    <dgm:cxn modelId="{98FBE3F6-AEB2-427E-9D58-D971AFC34F23}" srcId="{0CBE8B97-F1E9-4F5D-93FC-521787B8575D}" destId="{240A8B26-4976-4247-ABBE-46FB367D83CB}" srcOrd="2" destOrd="0" parTransId="{98C8F1B8-33D8-4C79-AED3-595EFE691717}" sibTransId="{54DEC121-6FC4-409E-8429-7BA3847809EC}"/>
    <dgm:cxn modelId="{40ED0916-CCAA-4C4B-9351-BD9ECDD283BA}" type="presOf" srcId="{AA0BAFA5-3592-4E60-9604-6E5DC1DE17DC}" destId="{FD852B28-5967-46C6-A1FC-B85D4077204D}" srcOrd="1" destOrd="0" presId="urn:microsoft.com/office/officeart/2005/8/layout/list1"/>
    <dgm:cxn modelId="{E7EC288F-23F6-47B0-8D76-9AA2CDD5126B}" type="presOf" srcId="{0CBE8B97-F1E9-4F5D-93FC-521787B8575D}" destId="{636960F9-E02B-46C2-A30C-E8B227E3266D}" srcOrd="0" destOrd="0" presId="urn:microsoft.com/office/officeart/2005/8/layout/list1"/>
    <dgm:cxn modelId="{C4C7963C-187F-425A-B7C9-A83D9D0FC94D}" srcId="{0CBE8B97-F1E9-4F5D-93FC-521787B8575D}" destId="{AA0BAFA5-3592-4E60-9604-6E5DC1DE17DC}" srcOrd="1" destOrd="0" parTransId="{7C8BB6C3-DA74-4874-8593-F103911D62FA}" sibTransId="{10F6982E-218E-4DC4-ACB4-3BF8229EA8F4}"/>
    <dgm:cxn modelId="{000A8E36-0473-4575-93A3-C5BE6F5A4042}" type="presOf" srcId="{240A8B26-4976-4247-ABBE-46FB367D83CB}" destId="{14C23288-19C4-46C9-A135-16D5A2BC580D}" srcOrd="0" destOrd="0" presId="urn:microsoft.com/office/officeart/2005/8/layout/list1"/>
    <dgm:cxn modelId="{EE79AA4B-A0C5-4314-9D72-0143267E0135}" type="presOf" srcId="{C656A8EA-96B2-4FE3-8F38-580D3FBA3589}" destId="{F16899E1-A69F-43FD-9C1C-6EB19212EBAC}" srcOrd="1" destOrd="0" presId="urn:microsoft.com/office/officeart/2005/8/layout/list1"/>
    <dgm:cxn modelId="{3F87DF14-AAEA-467A-AA00-EDBA29268B29}" srcId="{0CBE8B97-F1E9-4F5D-93FC-521787B8575D}" destId="{C656A8EA-96B2-4FE3-8F38-580D3FBA3589}" srcOrd="0" destOrd="0" parTransId="{7C8B58EE-85D8-4273-8409-549CCA8B8F61}" sibTransId="{75FBC562-32BA-460E-811A-58F14A30F586}"/>
    <dgm:cxn modelId="{BBA5C04E-960F-4922-99AE-23E50884CA56}" type="presParOf" srcId="{636960F9-E02B-46C2-A30C-E8B227E3266D}" destId="{EB98CA78-EA44-4FE2-9AA2-0489A3C0D4E0}" srcOrd="0" destOrd="0" presId="urn:microsoft.com/office/officeart/2005/8/layout/list1"/>
    <dgm:cxn modelId="{991C3EA0-A1F5-4A2D-A86A-5339DFE44858}" type="presParOf" srcId="{EB98CA78-EA44-4FE2-9AA2-0489A3C0D4E0}" destId="{9BEF0F4F-798F-4327-88A2-10FD6B319958}" srcOrd="0" destOrd="0" presId="urn:microsoft.com/office/officeart/2005/8/layout/list1"/>
    <dgm:cxn modelId="{17E41B0C-7788-4F63-9155-E58F3DB7C8AB}" type="presParOf" srcId="{EB98CA78-EA44-4FE2-9AA2-0489A3C0D4E0}" destId="{F16899E1-A69F-43FD-9C1C-6EB19212EBAC}" srcOrd="1" destOrd="0" presId="urn:microsoft.com/office/officeart/2005/8/layout/list1"/>
    <dgm:cxn modelId="{09EC2814-8B79-44F2-8651-F4AA69C6D618}" type="presParOf" srcId="{636960F9-E02B-46C2-A30C-E8B227E3266D}" destId="{61BA9F95-E1D8-4036-8A74-9CFDC875216A}" srcOrd="1" destOrd="0" presId="urn:microsoft.com/office/officeart/2005/8/layout/list1"/>
    <dgm:cxn modelId="{82B24224-2D5D-4C5C-96BA-000C3E8C68B6}" type="presParOf" srcId="{636960F9-E02B-46C2-A30C-E8B227E3266D}" destId="{E070D51E-E595-4DF7-A243-25473507A566}" srcOrd="2" destOrd="0" presId="urn:microsoft.com/office/officeart/2005/8/layout/list1"/>
    <dgm:cxn modelId="{3F3BC2CD-587B-40A7-AF38-A47AC42DD6F1}" type="presParOf" srcId="{636960F9-E02B-46C2-A30C-E8B227E3266D}" destId="{5F056C08-ED0B-414B-A3B1-C52C9D7733C6}" srcOrd="3" destOrd="0" presId="urn:microsoft.com/office/officeart/2005/8/layout/list1"/>
    <dgm:cxn modelId="{4093CF4A-6D69-488A-9C13-C815A426C3F0}" type="presParOf" srcId="{636960F9-E02B-46C2-A30C-E8B227E3266D}" destId="{A14DEFCE-ABFA-4F34-A4B4-9B24C0F09BAC}" srcOrd="4" destOrd="0" presId="urn:microsoft.com/office/officeart/2005/8/layout/list1"/>
    <dgm:cxn modelId="{F25CBDA9-7500-43CE-B653-D192EE5307E6}" type="presParOf" srcId="{A14DEFCE-ABFA-4F34-A4B4-9B24C0F09BAC}" destId="{5339F974-65B2-42FC-B96C-3E2DD5A5852B}" srcOrd="0" destOrd="0" presId="urn:microsoft.com/office/officeart/2005/8/layout/list1"/>
    <dgm:cxn modelId="{38C3E8A1-FB01-4400-85A8-5BB32AD700E7}" type="presParOf" srcId="{A14DEFCE-ABFA-4F34-A4B4-9B24C0F09BAC}" destId="{FD852B28-5967-46C6-A1FC-B85D4077204D}" srcOrd="1" destOrd="0" presId="urn:microsoft.com/office/officeart/2005/8/layout/list1"/>
    <dgm:cxn modelId="{6FC0ABB1-AD70-4FAE-88AA-F0832DC7FFC9}" type="presParOf" srcId="{636960F9-E02B-46C2-A30C-E8B227E3266D}" destId="{64C624C4-2223-4FB6-B36F-7C49BF7E0A8F}" srcOrd="5" destOrd="0" presId="urn:microsoft.com/office/officeart/2005/8/layout/list1"/>
    <dgm:cxn modelId="{7C8A147B-588C-46F7-9E05-6500A21EF765}" type="presParOf" srcId="{636960F9-E02B-46C2-A30C-E8B227E3266D}" destId="{D6A2AEE0-676F-406C-83A5-DDF3A7157755}" srcOrd="6" destOrd="0" presId="urn:microsoft.com/office/officeart/2005/8/layout/list1"/>
    <dgm:cxn modelId="{FECBBA42-F70C-458D-8F9A-54F0F500BF55}" type="presParOf" srcId="{636960F9-E02B-46C2-A30C-E8B227E3266D}" destId="{1452855C-C9D6-4610-9E5E-853C32674B22}" srcOrd="7" destOrd="0" presId="urn:microsoft.com/office/officeart/2005/8/layout/list1"/>
    <dgm:cxn modelId="{4101D4EC-D137-4FEA-83B4-A86C7667B6EE}" type="presParOf" srcId="{636960F9-E02B-46C2-A30C-E8B227E3266D}" destId="{CBF38CEE-3707-41E3-889B-754F80798B2C}" srcOrd="8" destOrd="0" presId="urn:microsoft.com/office/officeart/2005/8/layout/list1"/>
    <dgm:cxn modelId="{FE7C743A-9AAB-4565-B61E-237243B537E3}" type="presParOf" srcId="{CBF38CEE-3707-41E3-889B-754F80798B2C}" destId="{14C23288-19C4-46C9-A135-16D5A2BC580D}" srcOrd="0" destOrd="0" presId="urn:microsoft.com/office/officeart/2005/8/layout/list1"/>
    <dgm:cxn modelId="{01BB90FA-D580-4638-98B7-3AE67DF3CA19}" type="presParOf" srcId="{CBF38CEE-3707-41E3-889B-754F80798B2C}" destId="{5AC0C9A6-8D98-41A3-9841-76C0B7EC16B0}" srcOrd="1" destOrd="0" presId="urn:microsoft.com/office/officeart/2005/8/layout/list1"/>
    <dgm:cxn modelId="{9256179F-F171-4979-AFD3-5EE216FA82C1}" type="presParOf" srcId="{636960F9-E02B-46C2-A30C-E8B227E3266D}" destId="{3640B749-B564-42ED-B94E-0026EE2A7EA3}" srcOrd="9" destOrd="0" presId="urn:microsoft.com/office/officeart/2005/8/layout/list1"/>
    <dgm:cxn modelId="{A6CE49F2-57CA-492E-A070-9FB0D4FA5B77}" type="presParOf" srcId="{636960F9-E02B-46C2-A30C-E8B227E3266D}" destId="{5B2D9A42-5657-415E-8ADF-224435CD880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3DCDD-7911-4BD5-815F-7F3E03886303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073EEE-1646-46E5-B321-517718E999AB}">
      <dgm:prSet phldrT="[Text]"/>
      <dgm:spPr/>
      <dgm:t>
        <a:bodyPr/>
        <a:lstStyle/>
        <a:p>
          <a:r>
            <a:rPr lang="en-US" dirty="0" err="1" smtClean="0"/>
            <a:t>Alat</a:t>
          </a:r>
          <a:r>
            <a:rPr lang="en-US" dirty="0" smtClean="0"/>
            <a:t> Bantu </a:t>
          </a:r>
          <a:r>
            <a:rPr lang="en-US" dirty="0" err="1" smtClean="0"/>
            <a:t>Lihat</a:t>
          </a:r>
          <a:endParaRPr lang="en-US" dirty="0"/>
        </a:p>
      </dgm:t>
    </dgm:pt>
    <dgm:pt modelId="{65DD10D4-8876-40FC-97C2-01FABA956164}" type="parTrans" cxnId="{BCC5EA89-809D-4EEE-B68F-D173442F8D53}">
      <dgm:prSet/>
      <dgm:spPr/>
      <dgm:t>
        <a:bodyPr/>
        <a:lstStyle/>
        <a:p>
          <a:endParaRPr lang="en-US"/>
        </a:p>
      </dgm:t>
    </dgm:pt>
    <dgm:pt modelId="{666049C3-BCB4-4A49-8CB2-916B30A786E3}" type="sibTrans" cxnId="{BCC5EA89-809D-4EEE-B68F-D173442F8D53}">
      <dgm:prSet/>
      <dgm:spPr/>
      <dgm:t>
        <a:bodyPr/>
        <a:lstStyle/>
        <a:p>
          <a:endParaRPr lang="en-US"/>
        </a:p>
      </dgm:t>
    </dgm:pt>
    <dgm:pt modelId="{6BA73BA6-93CE-48C9-A57F-3280514977B8}">
      <dgm:prSet phldrT="[Text]"/>
      <dgm:spPr/>
      <dgm:t>
        <a:bodyPr/>
        <a:lstStyle/>
        <a:p>
          <a:r>
            <a:rPr lang="en-US" dirty="0" err="1" smtClean="0"/>
            <a:t>Proyeksi</a:t>
          </a:r>
          <a:endParaRPr lang="en-US" dirty="0"/>
        </a:p>
      </dgm:t>
    </dgm:pt>
    <dgm:pt modelId="{26A29464-6D38-41D0-85FC-E66EAEFEF3E5}" type="parTrans" cxnId="{A16B80F3-67EA-4C0F-AA9B-3356CD2B4180}">
      <dgm:prSet/>
      <dgm:spPr/>
      <dgm:t>
        <a:bodyPr/>
        <a:lstStyle/>
        <a:p>
          <a:endParaRPr lang="en-US"/>
        </a:p>
      </dgm:t>
    </dgm:pt>
    <dgm:pt modelId="{1EF01564-4120-4044-AFDE-11D13F7A1238}" type="sibTrans" cxnId="{A16B80F3-67EA-4C0F-AA9B-3356CD2B4180}">
      <dgm:prSet/>
      <dgm:spPr/>
      <dgm:t>
        <a:bodyPr/>
        <a:lstStyle/>
        <a:p>
          <a:endParaRPr lang="en-US"/>
        </a:p>
      </dgm:t>
    </dgm:pt>
    <dgm:pt modelId="{00C9669D-D3C8-4BB8-A3AE-913B1CB482E8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diproyeksikan</a:t>
          </a:r>
          <a:endParaRPr lang="en-US" dirty="0"/>
        </a:p>
      </dgm:t>
    </dgm:pt>
    <dgm:pt modelId="{491381C9-EF2F-4976-82C1-746EEC5261EF}" type="parTrans" cxnId="{457D298E-0C11-4238-A98C-EEAD2A27BAD8}">
      <dgm:prSet/>
      <dgm:spPr/>
      <dgm:t>
        <a:bodyPr/>
        <a:lstStyle/>
        <a:p>
          <a:endParaRPr lang="en-US"/>
        </a:p>
      </dgm:t>
    </dgm:pt>
    <dgm:pt modelId="{C2CFA892-E0EC-4E1E-8B3B-07C39E0D2790}" type="sibTrans" cxnId="{457D298E-0C11-4238-A98C-EEAD2A27BAD8}">
      <dgm:prSet/>
      <dgm:spPr/>
      <dgm:t>
        <a:bodyPr/>
        <a:lstStyle/>
        <a:p>
          <a:endParaRPr lang="en-US"/>
        </a:p>
      </dgm:t>
    </dgm:pt>
    <dgm:pt modelId="{B79451BD-465B-4C4E-B151-39E2D0F6A22C}">
      <dgm:prSet phldrT="[Text]"/>
      <dgm:spPr/>
      <dgm:t>
        <a:bodyPr/>
        <a:lstStyle/>
        <a:p>
          <a:r>
            <a:rPr lang="en-US" dirty="0" err="1" smtClean="0"/>
            <a:t>Alat</a:t>
          </a:r>
          <a:r>
            <a:rPr lang="en-US" dirty="0" smtClean="0"/>
            <a:t> Bantu </a:t>
          </a:r>
          <a:r>
            <a:rPr lang="en-US" dirty="0" err="1" smtClean="0"/>
            <a:t>Dengar</a:t>
          </a:r>
          <a:endParaRPr lang="en-US" dirty="0"/>
        </a:p>
      </dgm:t>
    </dgm:pt>
    <dgm:pt modelId="{75A62CB8-3696-44DF-8552-5974A36A9957}" type="parTrans" cxnId="{42476A1D-1E6F-413F-A1BC-C04875E1E9E6}">
      <dgm:prSet/>
      <dgm:spPr/>
      <dgm:t>
        <a:bodyPr/>
        <a:lstStyle/>
        <a:p>
          <a:endParaRPr lang="en-US"/>
        </a:p>
      </dgm:t>
    </dgm:pt>
    <dgm:pt modelId="{0E90C015-0D26-43C5-ABC5-609212904F6A}" type="sibTrans" cxnId="{42476A1D-1E6F-413F-A1BC-C04875E1E9E6}">
      <dgm:prSet/>
      <dgm:spPr/>
      <dgm:t>
        <a:bodyPr/>
        <a:lstStyle/>
        <a:p>
          <a:endParaRPr lang="en-US"/>
        </a:p>
      </dgm:t>
    </dgm:pt>
    <dgm:pt modelId="{CBC8D9ED-EA38-46DD-95F2-6674D395E5C8}">
      <dgm:prSet/>
      <dgm:spPr/>
      <dgm:t>
        <a:bodyPr/>
        <a:lstStyle/>
        <a:p>
          <a:r>
            <a:rPr lang="en-US" dirty="0" err="1" smtClean="0"/>
            <a:t>Alat</a:t>
          </a:r>
          <a:r>
            <a:rPr lang="en-US" dirty="0" smtClean="0"/>
            <a:t> Bantu </a:t>
          </a:r>
          <a:r>
            <a:rPr lang="en-US" dirty="0" err="1" smtClean="0"/>
            <a:t>Lihat-dengar</a:t>
          </a:r>
          <a:endParaRPr lang="en-US" dirty="0"/>
        </a:p>
      </dgm:t>
    </dgm:pt>
    <dgm:pt modelId="{5B8C7DDD-65EB-4812-82D8-4774113D7160}" type="parTrans" cxnId="{38FA42C5-4505-4AA8-9E28-0AE170D1DA21}">
      <dgm:prSet/>
      <dgm:spPr/>
      <dgm:t>
        <a:bodyPr/>
        <a:lstStyle/>
        <a:p>
          <a:endParaRPr lang="en-US"/>
        </a:p>
      </dgm:t>
    </dgm:pt>
    <dgm:pt modelId="{0B62D1F1-BCEC-4657-A483-6EABBEC6C53F}" type="sibTrans" cxnId="{38FA42C5-4505-4AA8-9E28-0AE170D1DA21}">
      <dgm:prSet/>
      <dgm:spPr/>
      <dgm:t>
        <a:bodyPr/>
        <a:lstStyle/>
        <a:p>
          <a:endParaRPr lang="en-US"/>
        </a:p>
      </dgm:t>
    </dgm:pt>
    <dgm:pt modelId="{A245B870-606A-45E7-9B28-B60170C3BC76}">
      <dgm:prSet/>
      <dgm:spPr/>
      <dgm:t>
        <a:bodyPr/>
        <a:lstStyle/>
        <a:p>
          <a:r>
            <a:rPr lang="en-US" dirty="0" err="1" smtClean="0"/>
            <a:t>Piring</a:t>
          </a:r>
          <a:r>
            <a:rPr lang="en-US" dirty="0" smtClean="0"/>
            <a:t> </a:t>
          </a:r>
          <a:r>
            <a:rPr lang="en-US" dirty="0" err="1" smtClean="0"/>
            <a:t>hitam</a:t>
          </a:r>
          <a:r>
            <a:rPr lang="en-US" dirty="0" smtClean="0"/>
            <a:t>, radio, pita </a:t>
          </a:r>
          <a:r>
            <a:rPr lang="en-US" dirty="0" err="1" smtClean="0"/>
            <a:t>suara</a:t>
          </a:r>
          <a:r>
            <a:rPr lang="en-US" dirty="0" smtClean="0"/>
            <a:t>.</a:t>
          </a:r>
          <a:endParaRPr lang="en-US" dirty="0"/>
        </a:p>
      </dgm:t>
    </dgm:pt>
    <dgm:pt modelId="{94CB2592-77AA-4E36-8F6F-A1912DCD4475}" type="parTrans" cxnId="{7FA3ADE7-C7AC-468C-8AE7-CE8F42453B86}">
      <dgm:prSet/>
      <dgm:spPr/>
      <dgm:t>
        <a:bodyPr/>
        <a:lstStyle/>
        <a:p>
          <a:endParaRPr lang="en-US"/>
        </a:p>
      </dgm:t>
    </dgm:pt>
    <dgm:pt modelId="{DF332943-C282-4669-B7EF-FC8AFAF24A33}" type="sibTrans" cxnId="{7FA3ADE7-C7AC-468C-8AE7-CE8F42453B86}">
      <dgm:prSet/>
      <dgm:spPr/>
      <dgm:t>
        <a:bodyPr/>
        <a:lstStyle/>
        <a:p>
          <a:endParaRPr lang="en-US"/>
        </a:p>
      </dgm:t>
    </dgm:pt>
    <dgm:pt modelId="{F6471042-D297-4312-8B62-BA2D5F592E0C}">
      <dgm:prSet/>
      <dgm:spPr/>
      <dgm:t>
        <a:bodyPr/>
        <a:lstStyle/>
        <a:p>
          <a:r>
            <a:rPr lang="en-US" dirty="0" err="1" smtClean="0"/>
            <a:t>Televisi</a:t>
          </a:r>
          <a:r>
            <a:rPr lang="en-US" dirty="0" smtClean="0"/>
            <a:t>, video</a:t>
          </a:r>
          <a:endParaRPr lang="en-US" dirty="0"/>
        </a:p>
      </dgm:t>
    </dgm:pt>
    <dgm:pt modelId="{927E7B2A-757E-49C6-A9EC-920564BF4F03}" type="parTrans" cxnId="{126DA004-6F5A-4023-91B9-38F469ED9B64}">
      <dgm:prSet/>
      <dgm:spPr/>
      <dgm:t>
        <a:bodyPr/>
        <a:lstStyle/>
        <a:p>
          <a:endParaRPr lang="en-US"/>
        </a:p>
      </dgm:t>
    </dgm:pt>
    <dgm:pt modelId="{C7FB56C2-9BDB-4869-9166-4E5C772EFE80}" type="sibTrans" cxnId="{126DA004-6F5A-4023-91B9-38F469ED9B64}">
      <dgm:prSet/>
      <dgm:spPr/>
      <dgm:t>
        <a:bodyPr/>
        <a:lstStyle/>
        <a:p>
          <a:endParaRPr lang="en-US"/>
        </a:p>
      </dgm:t>
    </dgm:pt>
    <dgm:pt modelId="{FADF76C3-9545-488C-8D3E-04175373568C}" type="pres">
      <dgm:prSet presAssocID="{6693DCDD-7911-4BD5-815F-7F3E0388630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8504053-32AC-48AB-B3A4-384F55448DCA}" type="pres">
      <dgm:prSet presAssocID="{E2073EEE-1646-46E5-B321-517718E999AB}" presName="posSpace" presStyleCnt="0"/>
      <dgm:spPr/>
    </dgm:pt>
    <dgm:pt modelId="{1274FDCA-D030-43D7-9365-4E388762F936}" type="pres">
      <dgm:prSet presAssocID="{E2073EEE-1646-46E5-B321-517718E999AB}" presName="vertFlow" presStyleCnt="0"/>
      <dgm:spPr/>
    </dgm:pt>
    <dgm:pt modelId="{415FC534-3623-4669-AD40-6F7B2C5D659A}" type="pres">
      <dgm:prSet presAssocID="{E2073EEE-1646-46E5-B321-517718E999AB}" presName="topSpace" presStyleCnt="0"/>
      <dgm:spPr/>
    </dgm:pt>
    <dgm:pt modelId="{5FE635F8-96AD-45C7-B0AE-7F956A5E84C8}" type="pres">
      <dgm:prSet presAssocID="{E2073EEE-1646-46E5-B321-517718E999AB}" presName="firstComp" presStyleCnt="0"/>
      <dgm:spPr/>
    </dgm:pt>
    <dgm:pt modelId="{A41612FC-E71A-4909-99EF-D50B28F96DC6}" type="pres">
      <dgm:prSet presAssocID="{E2073EEE-1646-46E5-B321-517718E999AB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5A4A688E-210D-4787-AE03-9C0A32876C6D}" type="pres">
      <dgm:prSet presAssocID="{E2073EEE-1646-46E5-B321-517718E999AB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0C7A5-E0ED-4E22-8597-B92B38F0A357}" type="pres">
      <dgm:prSet presAssocID="{00C9669D-D3C8-4BB8-A3AE-913B1CB482E8}" presName="comp" presStyleCnt="0"/>
      <dgm:spPr/>
    </dgm:pt>
    <dgm:pt modelId="{EB786E73-7B51-4A5D-84F7-53BED91B1FD7}" type="pres">
      <dgm:prSet presAssocID="{00C9669D-D3C8-4BB8-A3AE-913B1CB482E8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A7E9108B-C82B-4A94-9285-CEABC37593F3}" type="pres">
      <dgm:prSet presAssocID="{00C9669D-D3C8-4BB8-A3AE-913B1CB482E8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448CE-5AF2-46A4-8A6C-A978E1C00CC8}" type="pres">
      <dgm:prSet presAssocID="{E2073EEE-1646-46E5-B321-517718E999AB}" presName="negSpace" presStyleCnt="0"/>
      <dgm:spPr/>
    </dgm:pt>
    <dgm:pt modelId="{E73526F5-484E-464F-9272-9A6474F9EC48}" type="pres">
      <dgm:prSet presAssocID="{E2073EEE-1646-46E5-B321-517718E999AB}" presName="circle" presStyleLbl="node1" presStyleIdx="0" presStyleCnt="3"/>
      <dgm:spPr/>
      <dgm:t>
        <a:bodyPr/>
        <a:lstStyle/>
        <a:p>
          <a:endParaRPr lang="en-US"/>
        </a:p>
      </dgm:t>
    </dgm:pt>
    <dgm:pt modelId="{EA2558E2-EA0E-40F8-AE26-C8162006E30E}" type="pres">
      <dgm:prSet presAssocID="{666049C3-BCB4-4A49-8CB2-916B30A786E3}" presName="transSpace" presStyleCnt="0"/>
      <dgm:spPr/>
    </dgm:pt>
    <dgm:pt modelId="{2836E032-379E-48BD-BCEB-10EBE3CFD9E1}" type="pres">
      <dgm:prSet presAssocID="{B79451BD-465B-4C4E-B151-39E2D0F6A22C}" presName="posSpace" presStyleCnt="0"/>
      <dgm:spPr/>
    </dgm:pt>
    <dgm:pt modelId="{FDDEBA11-66A6-4D22-8C66-A2891AC7742B}" type="pres">
      <dgm:prSet presAssocID="{B79451BD-465B-4C4E-B151-39E2D0F6A22C}" presName="vertFlow" presStyleCnt="0"/>
      <dgm:spPr/>
    </dgm:pt>
    <dgm:pt modelId="{DF1F9724-2C51-4162-8E9D-483C99E41875}" type="pres">
      <dgm:prSet presAssocID="{B79451BD-465B-4C4E-B151-39E2D0F6A22C}" presName="topSpace" presStyleCnt="0"/>
      <dgm:spPr/>
    </dgm:pt>
    <dgm:pt modelId="{E3E21A83-D3C0-483D-A2DB-CF05A77E9D72}" type="pres">
      <dgm:prSet presAssocID="{B79451BD-465B-4C4E-B151-39E2D0F6A22C}" presName="firstComp" presStyleCnt="0"/>
      <dgm:spPr/>
    </dgm:pt>
    <dgm:pt modelId="{45842F21-D540-4187-B213-3520D5CDA439}" type="pres">
      <dgm:prSet presAssocID="{B79451BD-465B-4C4E-B151-39E2D0F6A22C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97896DA4-B67F-4E3B-915B-5FC35C4C1BAD}" type="pres">
      <dgm:prSet presAssocID="{B79451BD-465B-4C4E-B151-39E2D0F6A22C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FA972-6EA6-4052-BF50-196084150921}" type="pres">
      <dgm:prSet presAssocID="{B79451BD-465B-4C4E-B151-39E2D0F6A22C}" presName="negSpace" presStyleCnt="0"/>
      <dgm:spPr/>
    </dgm:pt>
    <dgm:pt modelId="{CAAA8C7D-449C-4194-BAD9-C4DFA2E8FF6F}" type="pres">
      <dgm:prSet presAssocID="{B79451BD-465B-4C4E-B151-39E2D0F6A22C}" presName="circle" presStyleLbl="node1" presStyleIdx="1" presStyleCnt="3"/>
      <dgm:spPr/>
      <dgm:t>
        <a:bodyPr/>
        <a:lstStyle/>
        <a:p>
          <a:endParaRPr lang="en-US"/>
        </a:p>
      </dgm:t>
    </dgm:pt>
    <dgm:pt modelId="{A118E814-7AE2-498F-BA38-DEFF46D729FF}" type="pres">
      <dgm:prSet presAssocID="{0E90C015-0D26-43C5-ABC5-609212904F6A}" presName="transSpace" presStyleCnt="0"/>
      <dgm:spPr/>
    </dgm:pt>
    <dgm:pt modelId="{E54F9254-EE17-49D7-8005-CD8CBD9E7BBE}" type="pres">
      <dgm:prSet presAssocID="{CBC8D9ED-EA38-46DD-95F2-6674D395E5C8}" presName="posSpace" presStyleCnt="0"/>
      <dgm:spPr/>
    </dgm:pt>
    <dgm:pt modelId="{3E7D9E51-BCD4-4C7D-AFA4-485EBADC5EDD}" type="pres">
      <dgm:prSet presAssocID="{CBC8D9ED-EA38-46DD-95F2-6674D395E5C8}" presName="vertFlow" presStyleCnt="0"/>
      <dgm:spPr/>
    </dgm:pt>
    <dgm:pt modelId="{5383B62D-EE09-4C0B-AA33-B56103FFE7D5}" type="pres">
      <dgm:prSet presAssocID="{CBC8D9ED-EA38-46DD-95F2-6674D395E5C8}" presName="topSpace" presStyleCnt="0"/>
      <dgm:spPr/>
    </dgm:pt>
    <dgm:pt modelId="{574278BF-0C46-4EDA-AF11-E1EB212FE426}" type="pres">
      <dgm:prSet presAssocID="{CBC8D9ED-EA38-46DD-95F2-6674D395E5C8}" presName="firstComp" presStyleCnt="0"/>
      <dgm:spPr/>
    </dgm:pt>
    <dgm:pt modelId="{0002FF3D-195E-4F60-8B96-E5DD3E6BBDB0}" type="pres">
      <dgm:prSet presAssocID="{CBC8D9ED-EA38-46DD-95F2-6674D395E5C8}" presName="firstChild" presStyleLbl="bgAccFollowNode1" presStyleIdx="3" presStyleCnt="4"/>
      <dgm:spPr/>
      <dgm:t>
        <a:bodyPr/>
        <a:lstStyle/>
        <a:p>
          <a:endParaRPr lang="en-US"/>
        </a:p>
      </dgm:t>
    </dgm:pt>
    <dgm:pt modelId="{43DAA9D6-96EC-4B1B-900C-DB7EC2BD7C3B}" type="pres">
      <dgm:prSet presAssocID="{CBC8D9ED-EA38-46DD-95F2-6674D395E5C8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B208E-DF2E-4C29-A094-361BDB679211}" type="pres">
      <dgm:prSet presAssocID="{CBC8D9ED-EA38-46DD-95F2-6674D395E5C8}" presName="negSpace" presStyleCnt="0"/>
      <dgm:spPr/>
    </dgm:pt>
    <dgm:pt modelId="{CD289F7A-D04C-4BCD-852E-122D8DB70019}" type="pres">
      <dgm:prSet presAssocID="{CBC8D9ED-EA38-46DD-95F2-6674D395E5C8}" presName="circl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68F25F48-812D-40D1-AA8B-B602D788C7DD}" type="presOf" srcId="{6BA73BA6-93CE-48C9-A57F-3280514977B8}" destId="{5A4A688E-210D-4787-AE03-9C0A32876C6D}" srcOrd="1" destOrd="0" presId="urn:microsoft.com/office/officeart/2005/8/layout/hList9"/>
    <dgm:cxn modelId="{483EF6C9-8D94-42CD-960E-C1AC288FB43D}" type="presOf" srcId="{00C9669D-D3C8-4BB8-A3AE-913B1CB482E8}" destId="{EB786E73-7B51-4A5D-84F7-53BED91B1FD7}" srcOrd="0" destOrd="0" presId="urn:microsoft.com/office/officeart/2005/8/layout/hList9"/>
    <dgm:cxn modelId="{96F47C04-03DA-46AD-8B5B-D080C78BA692}" type="presOf" srcId="{E2073EEE-1646-46E5-B321-517718E999AB}" destId="{E73526F5-484E-464F-9272-9A6474F9EC48}" srcOrd="0" destOrd="0" presId="urn:microsoft.com/office/officeart/2005/8/layout/hList9"/>
    <dgm:cxn modelId="{A16B80F3-67EA-4C0F-AA9B-3356CD2B4180}" srcId="{E2073EEE-1646-46E5-B321-517718E999AB}" destId="{6BA73BA6-93CE-48C9-A57F-3280514977B8}" srcOrd="0" destOrd="0" parTransId="{26A29464-6D38-41D0-85FC-E66EAEFEF3E5}" sibTransId="{1EF01564-4120-4044-AFDE-11D13F7A1238}"/>
    <dgm:cxn modelId="{4DD81E85-ED82-4551-974F-DE238A1D93D7}" type="presOf" srcId="{6693DCDD-7911-4BD5-815F-7F3E03886303}" destId="{FADF76C3-9545-488C-8D3E-04175373568C}" srcOrd="0" destOrd="0" presId="urn:microsoft.com/office/officeart/2005/8/layout/hList9"/>
    <dgm:cxn modelId="{46CDBD26-6005-41FD-92C2-B4039283BB36}" type="presOf" srcId="{F6471042-D297-4312-8B62-BA2D5F592E0C}" destId="{0002FF3D-195E-4F60-8B96-E5DD3E6BBDB0}" srcOrd="0" destOrd="0" presId="urn:microsoft.com/office/officeart/2005/8/layout/hList9"/>
    <dgm:cxn modelId="{DE002366-93B3-46A6-9DBA-665586F9FBD6}" type="presOf" srcId="{A245B870-606A-45E7-9B28-B60170C3BC76}" destId="{97896DA4-B67F-4E3B-915B-5FC35C4C1BAD}" srcOrd="1" destOrd="0" presId="urn:microsoft.com/office/officeart/2005/8/layout/hList9"/>
    <dgm:cxn modelId="{126DA004-6F5A-4023-91B9-38F469ED9B64}" srcId="{CBC8D9ED-EA38-46DD-95F2-6674D395E5C8}" destId="{F6471042-D297-4312-8B62-BA2D5F592E0C}" srcOrd="0" destOrd="0" parTransId="{927E7B2A-757E-49C6-A9EC-920564BF4F03}" sibTransId="{C7FB56C2-9BDB-4869-9166-4E5C772EFE80}"/>
    <dgm:cxn modelId="{42476A1D-1E6F-413F-A1BC-C04875E1E9E6}" srcId="{6693DCDD-7911-4BD5-815F-7F3E03886303}" destId="{B79451BD-465B-4C4E-B151-39E2D0F6A22C}" srcOrd="1" destOrd="0" parTransId="{75A62CB8-3696-44DF-8552-5974A36A9957}" sibTransId="{0E90C015-0D26-43C5-ABC5-609212904F6A}"/>
    <dgm:cxn modelId="{6506754B-2045-4814-B42C-B3EDAC061C86}" type="presOf" srcId="{6BA73BA6-93CE-48C9-A57F-3280514977B8}" destId="{A41612FC-E71A-4909-99EF-D50B28F96DC6}" srcOrd="0" destOrd="0" presId="urn:microsoft.com/office/officeart/2005/8/layout/hList9"/>
    <dgm:cxn modelId="{457D298E-0C11-4238-A98C-EEAD2A27BAD8}" srcId="{E2073EEE-1646-46E5-B321-517718E999AB}" destId="{00C9669D-D3C8-4BB8-A3AE-913B1CB482E8}" srcOrd="1" destOrd="0" parTransId="{491381C9-EF2F-4976-82C1-746EEC5261EF}" sibTransId="{C2CFA892-E0EC-4E1E-8B3B-07C39E0D2790}"/>
    <dgm:cxn modelId="{C3DC01D8-A398-4D9C-B50B-D43BE1776DFC}" type="presOf" srcId="{B79451BD-465B-4C4E-B151-39E2D0F6A22C}" destId="{CAAA8C7D-449C-4194-BAD9-C4DFA2E8FF6F}" srcOrd="0" destOrd="0" presId="urn:microsoft.com/office/officeart/2005/8/layout/hList9"/>
    <dgm:cxn modelId="{38FA42C5-4505-4AA8-9E28-0AE170D1DA21}" srcId="{6693DCDD-7911-4BD5-815F-7F3E03886303}" destId="{CBC8D9ED-EA38-46DD-95F2-6674D395E5C8}" srcOrd="2" destOrd="0" parTransId="{5B8C7DDD-65EB-4812-82D8-4774113D7160}" sibTransId="{0B62D1F1-BCEC-4657-A483-6EABBEC6C53F}"/>
    <dgm:cxn modelId="{7FA3ADE7-C7AC-468C-8AE7-CE8F42453B86}" srcId="{B79451BD-465B-4C4E-B151-39E2D0F6A22C}" destId="{A245B870-606A-45E7-9B28-B60170C3BC76}" srcOrd="0" destOrd="0" parTransId="{94CB2592-77AA-4E36-8F6F-A1912DCD4475}" sibTransId="{DF332943-C282-4669-B7EF-FC8AFAF24A33}"/>
    <dgm:cxn modelId="{54DA8BAA-E028-4FCA-AFC1-46D79701780D}" type="presOf" srcId="{F6471042-D297-4312-8B62-BA2D5F592E0C}" destId="{43DAA9D6-96EC-4B1B-900C-DB7EC2BD7C3B}" srcOrd="1" destOrd="0" presId="urn:microsoft.com/office/officeart/2005/8/layout/hList9"/>
    <dgm:cxn modelId="{BCC5EA89-809D-4EEE-B68F-D173442F8D53}" srcId="{6693DCDD-7911-4BD5-815F-7F3E03886303}" destId="{E2073EEE-1646-46E5-B321-517718E999AB}" srcOrd="0" destOrd="0" parTransId="{65DD10D4-8876-40FC-97C2-01FABA956164}" sibTransId="{666049C3-BCB4-4A49-8CB2-916B30A786E3}"/>
    <dgm:cxn modelId="{BEFF0DFF-2CA8-4DEC-B2AE-8E506406847B}" type="presOf" srcId="{00C9669D-D3C8-4BB8-A3AE-913B1CB482E8}" destId="{A7E9108B-C82B-4A94-9285-CEABC37593F3}" srcOrd="1" destOrd="0" presId="urn:microsoft.com/office/officeart/2005/8/layout/hList9"/>
    <dgm:cxn modelId="{6D0A3E85-9B36-420C-9C45-557D1A5FA404}" type="presOf" srcId="{CBC8D9ED-EA38-46DD-95F2-6674D395E5C8}" destId="{CD289F7A-D04C-4BCD-852E-122D8DB70019}" srcOrd="0" destOrd="0" presId="urn:microsoft.com/office/officeart/2005/8/layout/hList9"/>
    <dgm:cxn modelId="{42D6406E-BD3E-48A9-8BC1-EFF587CF31A5}" type="presOf" srcId="{A245B870-606A-45E7-9B28-B60170C3BC76}" destId="{45842F21-D540-4187-B213-3520D5CDA439}" srcOrd="0" destOrd="0" presId="urn:microsoft.com/office/officeart/2005/8/layout/hList9"/>
    <dgm:cxn modelId="{3CFEFE9C-D2B7-45CF-8252-235AF9A467D4}" type="presParOf" srcId="{FADF76C3-9545-488C-8D3E-04175373568C}" destId="{E8504053-32AC-48AB-B3A4-384F55448DCA}" srcOrd="0" destOrd="0" presId="urn:microsoft.com/office/officeart/2005/8/layout/hList9"/>
    <dgm:cxn modelId="{9D87C289-E55D-42FE-BB7F-3997A7F01549}" type="presParOf" srcId="{FADF76C3-9545-488C-8D3E-04175373568C}" destId="{1274FDCA-D030-43D7-9365-4E388762F936}" srcOrd="1" destOrd="0" presId="urn:microsoft.com/office/officeart/2005/8/layout/hList9"/>
    <dgm:cxn modelId="{62440A61-7183-4FBA-98DE-BEFD943BAAD7}" type="presParOf" srcId="{1274FDCA-D030-43D7-9365-4E388762F936}" destId="{415FC534-3623-4669-AD40-6F7B2C5D659A}" srcOrd="0" destOrd="0" presId="urn:microsoft.com/office/officeart/2005/8/layout/hList9"/>
    <dgm:cxn modelId="{03F537B0-5E33-4DD9-8B15-6C097E7F1E52}" type="presParOf" srcId="{1274FDCA-D030-43D7-9365-4E388762F936}" destId="{5FE635F8-96AD-45C7-B0AE-7F956A5E84C8}" srcOrd="1" destOrd="0" presId="urn:microsoft.com/office/officeart/2005/8/layout/hList9"/>
    <dgm:cxn modelId="{4B57C387-F91E-488A-9F9A-96360C2A9FCE}" type="presParOf" srcId="{5FE635F8-96AD-45C7-B0AE-7F956A5E84C8}" destId="{A41612FC-E71A-4909-99EF-D50B28F96DC6}" srcOrd="0" destOrd="0" presId="urn:microsoft.com/office/officeart/2005/8/layout/hList9"/>
    <dgm:cxn modelId="{84332F16-4D8D-43CD-9397-8C22757634D9}" type="presParOf" srcId="{5FE635F8-96AD-45C7-B0AE-7F956A5E84C8}" destId="{5A4A688E-210D-4787-AE03-9C0A32876C6D}" srcOrd="1" destOrd="0" presId="urn:microsoft.com/office/officeart/2005/8/layout/hList9"/>
    <dgm:cxn modelId="{D279EDBD-EF30-45C1-8E37-FB0D9E184A0D}" type="presParOf" srcId="{1274FDCA-D030-43D7-9365-4E388762F936}" destId="{6DE0C7A5-E0ED-4E22-8597-B92B38F0A357}" srcOrd="2" destOrd="0" presId="urn:microsoft.com/office/officeart/2005/8/layout/hList9"/>
    <dgm:cxn modelId="{26D139CD-872D-4BC8-9CA1-A837F039F0B2}" type="presParOf" srcId="{6DE0C7A5-E0ED-4E22-8597-B92B38F0A357}" destId="{EB786E73-7B51-4A5D-84F7-53BED91B1FD7}" srcOrd="0" destOrd="0" presId="urn:microsoft.com/office/officeart/2005/8/layout/hList9"/>
    <dgm:cxn modelId="{C78BA43A-CFC9-45CD-A8CD-E96B3714A3BB}" type="presParOf" srcId="{6DE0C7A5-E0ED-4E22-8597-B92B38F0A357}" destId="{A7E9108B-C82B-4A94-9285-CEABC37593F3}" srcOrd="1" destOrd="0" presId="urn:microsoft.com/office/officeart/2005/8/layout/hList9"/>
    <dgm:cxn modelId="{41CA5E4A-D916-44C7-92E4-3D0642AC25A6}" type="presParOf" srcId="{FADF76C3-9545-488C-8D3E-04175373568C}" destId="{929448CE-5AF2-46A4-8A6C-A978E1C00CC8}" srcOrd="2" destOrd="0" presId="urn:microsoft.com/office/officeart/2005/8/layout/hList9"/>
    <dgm:cxn modelId="{1F32B4CF-6499-4B4D-AAB0-F1F054676E22}" type="presParOf" srcId="{FADF76C3-9545-488C-8D3E-04175373568C}" destId="{E73526F5-484E-464F-9272-9A6474F9EC48}" srcOrd="3" destOrd="0" presId="urn:microsoft.com/office/officeart/2005/8/layout/hList9"/>
    <dgm:cxn modelId="{6C173609-5018-4E57-A954-8AE93307A88D}" type="presParOf" srcId="{FADF76C3-9545-488C-8D3E-04175373568C}" destId="{EA2558E2-EA0E-40F8-AE26-C8162006E30E}" srcOrd="4" destOrd="0" presId="urn:microsoft.com/office/officeart/2005/8/layout/hList9"/>
    <dgm:cxn modelId="{D818CF19-2F4A-499A-A0C0-234E4B336227}" type="presParOf" srcId="{FADF76C3-9545-488C-8D3E-04175373568C}" destId="{2836E032-379E-48BD-BCEB-10EBE3CFD9E1}" srcOrd="5" destOrd="0" presId="urn:microsoft.com/office/officeart/2005/8/layout/hList9"/>
    <dgm:cxn modelId="{3DEC664B-25D8-407B-B577-FBC6BDF5DC81}" type="presParOf" srcId="{FADF76C3-9545-488C-8D3E-04175373568C}" destId="{FDDEBA11-66A6-4D22-8C66-A2891AC7742B}" srcOrd="6" destOrd="0" presId="urn:microsoft.com/office/officeart/2005/8/layout/hList9"/>
    <dgm:cxn modelId="{05BBD5D7-85DE-4001-AC3E-E61BB775BEC9}" type="presParOf" srcId="{FDDEBA11-66A6-4D22-8C66-A2891AC7742B}" destId="{DF1F9724-2C51-4162-8E9D-483C99E41875}" srcOrd="0" destOrd="0" presId="urn:microsoft.com/office/officeart/2005/8/layout/hList9"/>
    <dgm:cxn modelId="{EF72F42C-FA88-44A3-8334-D92422261AC2}" type="presParOf" srcId="{FDDEBA11-66A6-4D22-8C66-A2891AC7742B}" destId="{E3E21A83-D3C0-483D-A2DB-CF05A77E9D72}" srcOrd="1" destOrd="0" presId="urn:microsoft.com/office/officeart/2005/8/layout/hList9"/>
    <dgm:cxn modelId="{6862612D-6D18-4CB8-95A2-E370A975FA20}" type="presParOf" srcId="{E3E21A83-D3C0-483D-A2DB-CF05A77E9D72}" destId="{45842F21-D540-4187-B213-3520D5CDA439}" srcOrd="0" destOrd="0" presId="urn:microsoft.com/office/officeart/2005/8/layout/hList9"/>
    <dgm:cxn modelId="{14747B73-01DE-48BC-B2FE-E923511DF6A3}" type="presParOf" srcId="{E3E21A83-D3C0-483D-A2DB-CF05A77E9D72}" destId="{97896DA4-B67F-4E3B-915B-5FC35C4C1BAD}" srcOrd="1" destOrd="0" presId="urn:microsoft.com/office/officeart/2005/8/layout/hList9"/>
    <dgm:cxn modelId="{DE8259FF-D8B8-4E70-A863-D8D1FF788A94}" type="presParOf" srcId="{FADF76C3-9545-488C-8D3E-04175373568C}" destId="{37AFA972-6EA6-4052-BF50-196084150921}" srcOrd="7" destOrd="0" presId="urn:microsoft.com/office/officeart/2005/8/layout/hList9"/>
    <dgm:cxn modelId="{94A5FBB2-E3C5-4601-B9DB-A325B2201DB6}" type="presParOf" srcId="{FADF76C3-9545-488C-8D3E-04175373568C}" destId="{CAAA8C7D-449C-4194-BAD9-C4DFA2E8FF6F}" srcOrd="8" destOrd="0" presId="urn:microsoft.com/office/officeart/2005/8/layout/hList9"/>
    <dgm:cxn modelId="{F11CC981-EFEF-4D3B-A41B-86B40FDD6176}" type="presParOf" srcId="{FADF76C3-9545-488C-8D3E-04175373568C}" destId="{A118E814-7AE2-498F-BA38-DEFF46D729FF}" srcOrd="9" destOrd="0" presId="urn:microsoft.com/office/officeart/2005/8/layout/hList9"/>
    <dgm:cxn modelId="{D6F7E259-870D-4CA4-B894-0C4CB6EAE9C2}" type="presParOf" srcId="{FADF76C3-9545-488C-8D3E-04175373568C}" destId="{E54F9254-EE17-49D7-8005-CD8CBD9E7BBE}" srcOrd="10" destOrd="0" presId="urn:microsoft.com/office/officeart/2005/8/layout/hList9"/>
    <dgm:cxn modelId="{230504F6-B546-4CBB-B219-06D4A52DC171}" type="presParOf" srcId="{FADF76C3-9545-488C-8D3E-04175373568C}" destId="{3E7D9E51-BCD4-4C7D-AFA4-485EBADC5EDD}" srcOrd="11" destOrd="0" presId="urn:microsoft.com/office/officeart/2005/8/layout/hList9"/>
    <dgm:cxn modelId="{AC9B62D0-D405-4C74-9E0D-BC5255211E7C}" type="presParOf" srcId="{3E7D9E51-BCD4-4C7D-AFA4-485EBADC5EDD}" destId="{5383B62D-EE09-4C0B-AA33-B56103FFE7D5}" srcOrd="0" destOrd="0" presId="urn:microsoft.com/office/officeart/2005/8/layout/hList9"/>
    <dgm:cxn modelId="{81F2DB25-5278-439A-85B7-C8CE80C3CC83}" type="presParOf" srcId="{3E7D9E51-BCD4-4C7D-AFA4-485EBADC5EDD}" destId="{574278BF-0C46-4EDA-AF11-E1EB212FE426}" srcOrd="1" destOrd="0" presId="urn:microsoft.com/office/officeart/2005/8/layout/hList9"/>
    <dgm:cxn modelId="{226E562B-9776-42C0-B2E2-069D627D5119}" type="presParOf" srcId="{574278BF-0C46-4EDA-AF11-E1EB212FE426}" destId="{0002FF3D-195E-4F60-8B96-E5DD3E6BBDB0}" srcOrd="0" destOrd="0" presId="urn:microsoft.com/office/officeart/2005/8/layout/hList9"/>
    <dgm:cxn modelId="{50EBD5BA-E628-498B-B2B0-4B4228B9FE5B}" type="presParOf" srcId="{574278BF-0C46-4EDA-AF11-E1EB212FE426}" destId="{43DAA9D6-96EC-4B1B-900C-DB7EC2BD7C3B}" srcOrd="1" destOrd="0" presId="urn:microsoft.com/office/officeart/2005/8/layout/hList9"/>
    <dgm:cxn modelId="{A7CD3CE6-C471-4274-A236-6B90F33714CA}" type="presParOf" srcId="{FADF76C3-9545-488C-8D3E-04175373568C}" destId="{5F3B208E-DF2E-4C29-A094-361BDB679211}" srcOrd="12" destOrd="0" presId="urn:microsoft.com/office/officeart/2005/8/layout/hList9"/>
    <dgm:cxn modelId="{92C51126-885B-49A0-AA93-74A8EC0320A2}" type="presParOf" srcId="{FADF76C3-9545-488C-8D3E-04175373568C}" destId="{CD289F7A-D04C-4BCD-852E-122D8DB70019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93E882-64D0-4B43-B6F0-BDF7931A8DE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7C69D70-7120-4D2F-9724-8C8E1998528E}">
      <dgm:prSet phldrT="[Text]" custT="1"/>
      <dgm:spPr/>
      <dgm:t>
        <a:bodyPr/>
        <a:lstStyle/>
        <a:p>
          <a:r>
            <a:rPr lang="id-ID" sz="3200" i="1" dirty="0" smtClean="0"/>
            <a:t>Access </a:t>
          </a:r>
          <a:endParaRPr lang="id-ID" sz="3200" i="1" dirty="0"/>
        </a:p>
      </dgm:t>
    </dgm:pt>
    <dgm:pt modelId="{A60DEF22-DECA-4103-8491-717606ACCD37}" type="parTrans" cxnId="{72864C0A-D3E8-4269-8717-E410D90B5498}">
      <dgm:prSet/>
      <dgm:spPr/>
      <dgm:t>
        <a:bodyPr/>
        <a:lstStyle/>
        <a:p>
          <a:endParaRPr lang="id-ID" sz="3200" i="1"/>
        </a:p>
      </dgm:t>
    </dgm:pt>
    <dgm:pt modelId="{B42BA25A-67B3-4EE3-8B62-A34E6CDB22BD}" type="sibTrans" cxnId="{72864C0A-D3E8-4269-8717-E410D90B5498}">
      <dgm:prSet/>
      <dgm:spPr/>
      <dgm:t>
        <a:bodyPr/>
        <a:lstStyle/>
        <a:p>
          <a:endParaRPr lang="id-ID" sz="3200" i="1"/>
        </a:p>
      </dgm:t>
    </dgm:pt>
    <dgm:pt modelId="{B5FDE072-427C-494F-8ECD-3BDFEAB2D4CB}">
      <dgm:prSet phldrT="[Text]" custT="1"/>
      <dgm:spPr/>
      <dgm:t>
        <a:bodyPr/>
        <a:lstStyle/>
        <a:p>
          <a:r>
            <a:rPr lang="id-ID" sz="3200" i="1" dirty="0" smtClean="0"/>
            <a:t>Cost</a:t>
          </a:r>
          <a:endParaRPr lang="id-ID" sz="3200" i="1" dirty="0"/>
        </a:p>
      </dgm:t>
    </dgm:pt>
    <dgm:pt modelId="{4CFF2096-9AB3-4D4D-9BA7-4A0E1143D06A}" type="parTrans" cxnId="{E3A8E1F4-2B25-4762-9638-AB64F2DB3F7C}">
      <dgm:prSet/>
      <dgm:spPr/>
      <dgm:t>
        <a:bodyPr/>
        <a:lstStyle/>
        <a:p>
          <a:endParaRPr lang="id-ID" sz="3200" i="1"/>
        </a:p>
      </dgm:t>
    </dgm:pt>
    <dgm:pt modelId="{D99C4AB8-459A-4FB6-9071-ECE9FED1F458}" type="sibTrans" cxnId="{E3A8E1F4-2B25-4762-9638-AB64F2DB3F7C}">
      <dgm:prSet/>
      <dgm:spPr/>
      <dgm:t>
        <a:bodyPr/>
        <a:lstStyle/>
        <a:p>
          <a:endParaRPr lang="id-ID" sz="3200" i="1"/>
        </a:p>
      </dgm:t>
    </dgm:pt>
    <dgm:pt modelId="{F847052C-7EC3-4ED9-AEB5-183B94248B03}">
      <dgm:prSet phldrT="[Text]" custT="1"/>
      <dgm:spPr/>
      <dgm:t>
        <a:bodyPr/>
        <a:lstStyle/>
        <a:p>
          <a:r>
            <a:rPr lang="id-ID" sz="3200" i="1" dirty="0" smtClean="0"/>
            <a:t>Technology</a:t>
          </a:r>
          <a:endParaRPr lang="id-ID" sz="3200" i="1" dirty="0"/>
        </a:p>
      </dgm:t>
    </dgm:pt>
    <dgm:pt modelId="{2CB89280-0DE5-4C04-A74E-00F80F0CE22A}" type="parTrans" cxnId="{C95BB61C-E98D-495F-ACF0-28644B31BF50}">
      <dgm:prSet/>
      <dgm:spPr/>
      <dgm:t>
        <a:bodyPr/>
        <a:lstStyle/>
        <a:p>
          <a:endParaRPr lang="id-ID" sz="3200" i="1"/>
        </a:p>
      </dgm:t>
    </dgm:pt>
    <dgm:pt modelId="{C939BF74-7610-4B54-84AC-8CF33DF236F3}" type="sibTrans" cxnId="{C95BB61C-E98D-495F-ACF0-28644B31BF50}">
      <dgm:prSet/>
      <dgm:spPr/>
      <dgm:t>
        <a:bodyPr/>
        <a:lstStyle/>
        <a:p>
          <a:endParaRPr lang="id-ID" sz="3200" i="1"/>
        </a:p>
      </dgm:t>
    </dgm:pt>
    <dgm:pt modelId="{08135C05-CDCB-4DC4-BA0B-F8195CC3B5D7}">
      <dgm:prSet custT="1"/>
      <dgm:spPr/>
      <dgm:t>
        <a:bodyPr/>
        <a:lstStyle/>
        <a:p>
          <a:r>
            <a:rPr lang="id-ID" sz="3200" i="1" dirty="0" smtClean="0"/>
            <a:t>Interactivity</a:t>
          </a:r>
          <a:endParaRPr lang="id-ID" sz="3200" i="1" dirty="0"/>
        </a:p>
      </dgm:t>
    </dgm:pt>
    <dgm:pt modelId="{A1637985-C571-4DE7-BB3B-CE68B9C63477}" type="parTrans" cxnId="{2FADADFE-9314-48F4-AE3C-87CE95AE1DA2}">
      <dgm:prSet/>
      <dgm:spPr/>
      <dgm:t>
        <a:bodyPr/>
        <a:lstStyle/>
        <a:p>
          <a:endParaRPr lang="id-ID" sz="3200" i="1"/>
        </a:p>
      </dgm:t>
    </dgm:pt>
    <dgm:pt modelId="{9B8D47A9-BFEE-4ADE-B307-BAE92A365957}" type="sibTrans" cxnId="{2FADADFE-9314-48F4-AE3C-87CE95AE1DA2}">
      <dgm:prSet/>
      <dgm:spPr/>
      <dgm:t>
        <a:bodyPr/>
        <a:lstStyle/>
        <a:p>
          <a:endParaRPr lang="id-ID" sz="3200" i="1"/>
        </a:p>
      </dgm:t>
    </dgm:pt>
    <dgm:pt modelId="{DB0E7068-A5CF-47E4-AE9F-DF5EE3223358}">
      <dgm:prSet custT="1"/>
      <dgm:spPr/>
      <dgm:t>
        <a:bodyPr/>
        <a:lstStyle/>
        <a:p>
          <a:r>
            <a:rPr lang="id-ID" sz="3200" i="1" dirty="0" smtClean="0"/>
            <a:t>Organization</a:t>
          </a:r>
          <a:endParaRPr lang="id-ID" sz="3200" i="1" dirty="0"/>
        </a:p>
      </dgm:t>
    </dgm:pt>
    <dgm:pt modelId="{FE1A606F-DA74-446B-9C93-2A830FF5643D}" type="parTrans" cxnId="{B1B62F30-9C81-42B1-9ED4-784670AA5606}">
      <dgm:prSet/>
      <dgm:spPr/>
      <dgm:t>
        <a:bodyPr/>
        <a:lstStyle/>
        <a:p>
          <a:endParaRPr lang="id-ID" sz="3200" i="1"/>
        </a:p>
      </dgm:t>
    </dgm:pt>
    <dgm:pt modelId="{FEC72320-3E64-4E63-BFF2-4C4F59F1D722}" type="sibTrans" cxnId="{B1B62F30-9C81-42B1-9ED4-784670AA5606}">
      <dgm:prSet/>
      <dgm:spPr/>
      <dgm:t>
        <a:bodyPr/>
        <a:lstStyle/>
        <a:p>
          <a:endParaRPr lang="id-ID" sz="3200" i="1"/>
        </a:p>
      </dgm:t>
    </dgm:pt>
    <dgm:pt modelId="{10BBB12F-3428-42A3-AAAE-8B92E1D5B93B}">
      <dgm:prSet custT="1"/>
      <dgm:spPr/>
      <dgm:t>
        <a:bodyPr/>
        <a:lstStyle/>
        <a:p>
          <a:r>
            <a:rPr lang="id-ID" sz="3200" i="1" dirty="0" smtClean="0"/>
            <a:t>Novelty</a:t>
          </a:r>
          <a:endParaRPr lang="id-ID" sz="3200" i="1" dirty="0"/>
        </a:p>
      </dgm:t>
    </dgm:pt>
    <dgm:pt modelId="{051E2429-2B8D-45AC-B694-78BBC6E832F4}" type="parTrans" cxnId="{18E2A72F-988F-4E71-BB31-FDD39E0F12E2}">
      <dgm:prSet/>
      <dgm:spPr/>
      <dgm:t>
        <a:bodyPr/>
        <a:lstStyle/>
        <a:p>
          <a:endParaRPr lang="id-ID" sz="3200" i="1"/>
        </a:p>
      </dgm:t>
    </dgm:pt>
    <dgm:pt modelId="{1C454FD6-CF89-4F4D-A543-AB9AF6FBEAA5}" type="sibTrans" cxnId="{18E2A72F-988F-4E71-BB31-FDD39E0F12E2}">
      <dgm:prSet/>
      <dgm:spPr/>
      <dgm:t>
        <a:bodyPr/>
        <a:lstStyle/>
        <a:p>
          <a:endParaRPr lang="id-ID" sz="3200" i="1"/>
        </a:p>
      </dgm:t>
    </dgm:pt>
    <dgm:pt modelId="{77BD6178-3931-4AA1-9FC8-838E78DB5D18}" type="pres">
      <dgm:prSet presAssocID="{8E93E882-64D0-4B43-B6F0-BDF7931A8DE5}" presName="Name0" presStyleCnt="0">
        <dgm:presLayoutVars>
          <dgm:chMax val="7"/>
          <dgm:chPref val="7"/>
          <dgm:dir/>
        </dgm:presLayoutVars>
      </dgm:prSet>
      <dgm:spPr/>
    </dgm:pt>
    <dgm:pt modelId="{BD92767E-9F49-4E95-972A-C3E8E1306CF2}" type="pres">
      <dgm:prSet presAssocID="{8E93E882-64D0-4B43-B6F0-BDF7931A8DE5}" presName="Name1" presStyleCnt="0"/>
      <dgm:spPr/>
    </dgm:pt>
    <dgm:pt modelId="{FA8F01EA-7A1C-4708-8DD6-D6922850F470}" type="pres">
      <dgm:prSet presAssocID="{8E93E882-64D0-4B43-B6F0-BDF7931A8DE5}" presName="cycle" presStyleCnt="0"/>
      <dgm:spPr/>
    </dgm:pt>
    <dgm:pt modelId="{559355A8-E14B-4FF1-9626-28187ECCE756}" type="pres">
      <dgm:prSet presAssocID="{8E93E882-64D0-4B43-B6F0-BDF7931A8DE5}" presName="srcNode" presStyleLbl="node1" presStyleIdx="0" presStyleCnt="6"/>
      <dgm:spPr/>
    </dgm:pt>
    <dgm:pt modelId="{2E57F7C6-829E-4A21-8755-F6D2BEAB7D85}" type="pres">
      <dgm:prSet presAssocID="{8E93E882-64D0-4B43-B6F0-BDF7931A8DE5}" presName="conn" presStyleLbl="parChTrans1D2" presStyleIdx="0" presStyleCnt="1"/>
      <dgm:spPr/>
    </dgm:pt>
    <dgm:pt modelId="{35767B5A-D720-4D98-81E5-D8ACA5A57AD8}" type="pres">
      <dgm:prSet presAssocID="{8E93E882-64D0-4B43-B6F0-BDF7931A8DE5}" presName="extraNode" presStyleLbl="node1" presStyleIdx="0" presStyleCnt="6"/>
      <dgm:spPr/>
    </dgm:pt>
    <dgm:pt modelId="{94C3C521-8A0C-4AB4-AB03-53273905CEED}" type="pres">
      <dgm:prSet presAssocID="{8E93E882-64D0-4B43-B6F0-BDF7931A8DE5}" presName="dstNode" presStyleLbl="node1" presStyleIdx="0" presStyleCnt="6"/>
      <dgm:spPr/>
    </dgm:pt>
    <dgm:pt modelId="{FC415F98-78C6-4E23-8FEA-B59FBAC6435A}" type="pres">
      <dgm:prSet presAssocID="{F7C69D70-7120-4D2F-9724-8C8E1998528E}" presName="text_1" presStyleLbl="node1" presStyleIdx="0" presStyleCnt="6">
        <dgm:presLayoutVars>
          <dgm:bulletEnabled val="1"/>
        </dgm:presLayoutVars>
      </dgm:prSet>
      <dgm:spPr/>
    </dgm:pt>
    <dgm:pt modelId="{AE4F3B5C-280E-497F-90EE-6FE9B1287B46}" type="pres">
      <dgm:prSet presAssocID="{F7C69D70-7120-4D2F-9724-8C8E1998528E}" presName="accent_1" presStyleCnt="0"/>
      <dgm:spPr/>
    </dgm:pt>
    <dgm:pt modelId="{B095CCF3-3F10-49F8-B02B-527AD1B576B1}" type="pres">
      <dgm:prSet presAssocID="{F7C69D70-7120-4D2F-9724-8C8E1998528E}" presName="accentRepeatNode" presStyleLbl="solidFgAcc1" presStyleIdx="0" presStyleCnt="6"/>
      <dgm:spPr/>
    </dgm:pt>
    <dgm:pt modelId="{CE5D8198-B9B9-437A-B844-A3F594F20949}" type="pres">
      <dgm:prSet presAssocID="{B5FDE072-427C-494F-8ECD-3BDFEAB2D4CB}" presName="text_2" presStyleLbl="node1" presStyleIdx="1" presStyleCnt="6">
        <dgm:presLayoutVars>
          <dgm:bulletEnabled val="1"/>
        </dgm:presLayoutVars>
      </dgm:prSet>
      <dgm:spPr/>
    </dgm:pt>
    <dgm:pt modelId="{C0A1F108-9F10-4E4E-9ABF-433BF61B652A}" type="pres">
      <dgm:prSet presAssocID="{B5FDE072-427C-494F-8ECD-3BDFEAB2D4CB}" presName="accent_2" presStyleCnt="0"/>
      <dgm:spPr/>
    </dgm:pt>
    <dgm:pt modelId="{91A8D15F-43EC-46B9-9E54-1332C47EFA5E}" type="pres">
      <dgm:prSet presAssocID="{B5FDE072-427C-494F-8ECD-3BDFEAB2D4CB}" presName="accentRepeatNode" presStyleLbl="solidFgAcc1" presStyleIdx="1" presStyleCnt="6"/>
      <dgm:spPr/>
    </dgm:pt>
    <dgm:pt modelId="{33AA2EDF-FD8F-4AF5-A1C7-22BDDE013A86}" type="pres">
      <dgm:prSet presAssocID="{F847052C-7EC3-4ED9-AEB5-183B94248B03}" presName="text_3" presStyleLbl="node1" presStyleIdx="2" presStyleCnt="6" custLinFactNeighborX="-247" custLinFactNeighborY="3560">
        <dgm:presLayoutVars>
          <dgm:bulletEnabled val="1"/>
        </dgm:presLayoutVars>
      </dgm:prSet>
      <dgm:spPr/>
    </dgm:pt>
    <dgm:pt modelId="{B5F7BF33-CD99-478D-A1DC-1A5C4EAF74BF}" type="pres">
      <dgm:prSet presAssocID="{F847052C-7EC3-4ED9-AEB5-183B94248B03}" presName="accent_3" presStyleCnt="0"/>
      <dgm:spPr/>
    </dgm:pt>
    <dgm:pt modelId="{054DA6A9-B68F-4F44-AA28-D0B2A2510277}" type="pres">
      <dgm:prSet presAssocID="{F847052C-7EC3-4ED9-AEB5-183B94248B03}" presName="accentRepeatNode" presStyleLbl="solidFgAcc1" presStyleIdx="2" presStyleCnt="6"/>
      <dgm:spPr/>
    </dgm:pt>
    <dgm:pt modelId="{176E2EFE-AFF8-45FD-AEC5-552D95D80601}" type="pres">
      <dgm:prSet presAssocID="{08135C05-CDCB-4DC4-BA0B-F8195CC3B5D7}" presName="text_4" presStyleLbl="node1" presStyleIdx="3" presStyleCnt="6">
        <dgm:presLayoutVars>
          <dgm:bulletEnabled val="1"/>
        </dgm:presLayoutVars>
      </dgm:prSet>
      <dgm:spPr/>
    </dgm:pt>
    <dgm:pt modelId="{29329554-1239-4164-A601-E4DA96F06F00}" type="pres">
      <dgm:prSet presAssocID="{08135C05-CDCB-4DC4-BA0B-F8195CC3B5D7}" presName="accent_4" presStyleCnt="0"/>
      <dgm:spPr/>
    </dgm:pt>
    <dgm:pt modelId="{12848F5C-0637-4ADB-B9FE-875FC3BF1C45}" type="pres">
      <dgm:prSet presAssocID="{08135C05-CDCB-4DC4-BA0B-F8195CC3B5D7}" presName="accentRepeatNode" presStyleLbl="solidFgAcc1" presStyleIdx="3" presStyleCnt="6"/>
      <dgm:spPr/>
    </dgm:pt>
    <dgm:pt modelId="{AC56BBA4-2C7C-418B-A6F0-AF23D70D37B6}" type="pres">
      <dgm:prSet presAssocID="{DB0E7068-A5CF-47E4-AE9F-DF5EE3223358}" presName="text_5" presStyleLbl="node1" presStyleIdx="4" presStyleCnt="6" custLinFactNeighborX="387" custLinFactNeighborY="-3473">
        <dgm:presLayoutVars>
          <dgm:bulletEnabled val="1"/>
        </dgm:presLayoutVars>
      </dgm:prSet>
      <dgm:spPr/>
    </dgm:pt>
    <dgm:pt modelId="{2B6A3C22-F437-4C27-ABF0-DC726339033E}" type="pres">
      <dgm:prSet presAssocID="{DB0E7068-A5CF-47E4-AE9F-DF5EE3223358}" presName="accent_5" presStyleCnt="0"/>
      <dgm:spPr/>
    </dgm:pt>
    <dgm:pt modelId="{78B03861-1EC5-45A7-B379-D3DD316B7F1A}" type="pres">
      <dgm:prSet presAssocID="{DB0E7068-A5CF-47E4-AE9F-DF5EE3223358}" presName="accentRepeatNode" presStyleLbl="solidFgAcc1" presStyleIdx="4" presStyleCnt="6"/>
      <dgm:spPr/>
    </dgm:pt>
    <dgm:pt modelId="{B8D0B3CD-0CEA-47E8-A4D6-929F10907AFF}" type="pres">
      <dgm:prSet presAssocID="{10BBB12F-3428-42A3-AAAE-8B92E1D5B93B}" presName="text_6" presStyleLbl="node1" presStyleIdx="5" presStyleCnt="6">
        <dgm:presLayoutVars>
          <dgm:bulletEnabled val="1"/>
        </dgm:presLayoutVars>
      </dgm:prSet>
      <dgm:spPr/>
    </dgm:pt>
    <dgm:pt modelId="{5A35EA8F-0A69-4333-B2B0-482C2CD0DE77}" type="pres">
      <dgm:prSet presAssocID="{10BBB12F-3428-42A3-AAAE-8B92E1D5B93B}" presName="accent_6" presStyleCnt="0"/>
      <dgm:spPr/>
    </dgm:pt>
    <dgm:pt modelId="{15B78D8B-C4D0-4D94-B1AD-F57EE8A5B8D5}" type="pres">
      <dgm:prSet presAssocID="{10BBB12F-3428-42A3-AAAE-8B92E1D5B93B}" presName="accentRepeatNode" presStyleLbl="solidFgAcc1" presStyleIdx="5" presStyleCnt="6"/>
      <dgm:spPr/>
    </dgm:pt>
  </dgm:ptLst>
  <dgm:cxnLst>
    <dgm:cxn modelId="{1E8099F9-6666-42F6-BFDB-4BCA515873FD}" type="presOf" srcId="{F847052C-7EC3-4ED9-AEB5-183B94248B03}" destId="{33AA2EDF-FD8F-4AF5-A1C7-22BDDE013A86}" srcOrd="0" destOrd="0" presId="urn:microsoft.com/office/officeart/2008/layout/VerticalCurvedList"/>
    <dgm:cxn modelId="{06B65C96-B890-4F88-A0C1-51476060B1E4}" type="presOf" srcId="{B5FDE072-427C-494F-8ECD-3BDFEAB2D4CB}" destId="{CE5D8198-B9B9-437A-B844-A3F594F20949}" srcOrd="0" destOrd="0" presId="urn:microsoft.com/office/officeart/2008/layout/VerticalCurvedList"/>
    <dgm:cxn modelId="{2FADADFE-9314-48F4-AE3C-87CE95AE1DA2}" srcId="{8E93E882-64D0-4B43-B6F0-BDF7931A8DE5}" destId="{08135C05-CDCB-4DC4-BA0B-F8195CC3B5D7}" srcOrd="3" destOrd="0" parTransId="{A1637985-C571-4DE7-BB3B-CE68B9C63477}" sibTransId="{9B8D47A9-BFEE-4ADE-B307-BAE92A365957}"/>
    <dgm:cxn modelId="{5C65B7C1-54E9-4AFB-8E58-31975996D0E8}" type="presOf" srcId="{8E93E882-64D0-4B43-B6F0-BDF7931A8DE5}" destId="{77BD6178-3931-4AA1-9FC8-838E78DB5D18}" srcOrd="0" destOrd="0" presId="urn:microsoft.com/office/officeart/2008/layout/VerticalCurvedList"/>
    <dgm:cxn modelId="{C95BB61C-E98D-495F-ACF0-28644B31BF50}" srcId="{8E93E882-64D0-4B43-B6F0-BDF7931A8DE5}" destId="{F847052C-7EC3-4ED9-AEB5-183B94248B03}" srcOrd="2" destOrd="0" parTransId="{2CB89280-0DE5-4C04-A74E-00F80F0CE22A}" sibTransId="{C939BF74-7610-4B54-84AC-8CF33DF236F3}"/>
    <dgm:cxn modelId="{E3A8E1F4-2B25-4762-9638-AB64F2DB3F7C}" srcId="{8E93E882-64D0-4B43-B6F0-BDF7931A8DE5}" destId="{B5FDE072-427C-494F-8ECD-3BDFEAB2D4CB}" srcOrd="1" destOrd="0" parTransId="{4CFF2096-9AB3-4D4D-9BA7-4A0E1143D06A}" sibTransId="{D99C4AB8-459A-4FB6-9071-ECE9FED1F458}"/>
    <dgm:cxn modelId="{5B49C2A2-9CDF-4099-A566-04E8E3937134}" type="presOf" srcId="{DB0E7068-A5CF-47E4-AE9F-DF5EE3223358}" destId="{AC56BBA4-2C7C-418B-A6F0-AF23D70D37B6}" srcOrd="0" destOrd="0" presId="urn:microsoft.com/office/officeart/2008/layout/VerticalCurvedList"/>
    <dgm:cxn modelId="{76992F43-B100-484F-8CC7-4F97C86BA41A}" type="presOf" srcId="{B42BA25A-67B3-4EE3-8B62-A34E6CDB22BD}" destId="{2E57F7C6-829E-4A21-8755-F6D2BEAB7D85}" srcOrd="0" destOrd="0" presId="urn:microsoft.com/office/officeart/2008/layout/VerticalCurvedList"/>
    <dgm:cxn modelId="{3979624A-1092-48B7-BB97-7725A07DDAE7}" type="presOf" srcId="{10BBB12F-3428-42A3-AAAE-8B92E1D5B93B}" destId="{B8D0B3CD-0CEA-47E8-A4D6-929F10907AFF}" srcOrd="0" destOrd="0" presId="urn:microsoft.com/office/officeart/2008/layout/VerticalCurvedList"/>
    <dgm:cxn modelId="{3F64F3C4-F709-4D6C-9354-E882182300D1}" type="presOf" srcId="{F7C69D70-7120-4D2F-9724-8C8E1998528E}" destId="{FC415F98-78C6-4E23-8FEA-B59FBAC6435A}" srcOrd="0" destOrd="0" presId="urn:microsoft.com/office/officeart/2008/layout/VerticalCurvedList"/>
    <dgm:cxn modelId="{18E2A72F-988F-4E71-BB31-FDD39E0F12E2}" srcId="{8E93E882-64D0-4B43-B6F0-BDF7931A8DE5}" destId="{10BBB12F-3428-42A3-AAAE-8B92E1D5B93B}" srcOrd="5" destOrd="0" parTransId="{051E2429-2B8D-45AC-B694-78BBC6E832F4}" sibTransId="{1C454FD6-CF89-4F4D-A543-AB9AF6FBEAA5}"/>
    <dgm:cxn modelId="{B1B62F30-9C81-42B1-9ED4-784670AA5606}" srcId="{8E93E882-64D0-4B43-B6F0-BDF7931A8DE5}" destId="{DB0E7068-A5CF-47E4-AE9F-DF5EE3223358}" srcOrd="4" destOrd="0" parTransId="{FE1A606F-DA74-446B-9C93-2A830FF5643D}" sibTransId="{FEC72320-3E64-4E63-BFF2-4C4F59F1D722}"/>
    <dgm:cxn modelId="{908343F3-5894-46BB-9774-4117392A5241}" type="presOf" srcId="{08135C05-CDCB-4DC4-BA0B-F8195CC3B5D7}" destId="{176E2EFE-AFF8-45FD-AEC5-552D95D80601}" srcOrd="0" destOrd="0" presId="urn:microsoft.com/office/officeart/2008/layout/VerticalCurvedList"/>
    <dgm:cxn modelId="{72864C0A-D3E8-4269-8717-E410D90B5498}" srcId="{8E93E882-64D0-4B43-B6F0-BDF7931A8DE5}" destId="{F7C69D70-7120-4D2F-9724-8C8E1998528E}" srcOrd="0" destOrd="0" parTransId="{A60DEF22-DECA-4103-8491-717606ACCD37}" sibTransId="{B42BA25A-67B3-4EE3-8B62-A34E6CDB22BD}"/>
    <dgm:cxn modelId="{560D4E98-61DB-4D50-B99F-8A1DBA8FCB47}" type="presParOf" srcId="{77BD6178-3931-4AA1-9FC8-838E78DB5D18}" destId="{BD92767E-9F49-4E95-972A-C3E8E1306CF2}" srcOrd="0" destOrd="0" presId="urn:microsoft.com/office/officeart/2008/layout/VerticalCurvedList"/>
    <dgm:cxn modelId="{0898954C-61BF-4026-8F7C-96CB110FB14B}" type="presParOf" srcId="{BD92767E-9F49-4E95-972A-C3E8E1306CF2}" destId="{FA8F01EA-7A1C-4708-8DD6-D6922850F470}" srcOrd="0" destOrd="0" presId="urn:microsoft.com/office/officeart/2008/layout/VerticalCurvedList"/>
    <dgm:cxn modelId="{2000C672-62B5-40B8-BA6C-FAD42325ACD3}" type="presParOf" srcId="{FA8F01EA-7A1C-4708-8DD6-D6922850F470}" destId="{559355A8-E14B-4FF1-9626-28187ECCE756}" srcOrd="0" destOrd="0" presId="urn:microsoft.com/office/officeart/2008/layout/VerticalCurvedList"/>
    <dgm:cxn modelId="{1EFCAEF7-8924-4367-829D-7741D8A10F00}" type="presParOf" srcId="{FA8F01EA-7A1C-4708-8DD6-D6922850F470}" destId="{2E57F7C6-829E-4A21-8755-F6D2BEAB7D85}" srcOrd="1" destOrd="0" presId="urn:microsoft.com/office/officeart/2008/layout/VerticalCurvedList"/>
    <dgm:cxn modelId="{A66BA24A-E07D-4901-B03A-510389E01541}" type="presParOf" srcId="{FA8F01EA-7A1C-4708-8DD6-D6922850F470}" destId="{35767B5A-D720-4D98-81E5-D8ACA5A57AD8}" srcOrd="2" destOrd="0" presId="urn:microsoft.com/office/officeart/2008/layout/VerticalCurvedList"/>
    <dgm:cxn modelId="{2D7570AC-DBB7-490B-A26D-4D0CEE5BDB36}" type="presParOf" srcId="{FA8F01EA-7A1C-4708-8DD6-D6922850F470}" destId="{94C3C521-8A0C-4AB4-AB03-53273905CEED}" srcOrd="3" destOrd="0" presId="urn:microsoft.com/office/officeart/2008/layout/VerticalCurvedList"/>
    <dgm:cxn modelId="{EC3CD9E7-9974-45D1-A04D-76CB470AA65B}" type="presParOf" srcId="{BD92767E-9F49-4E95-972A-C3E8E1306CF2}" destId="{FC415F98-78C6-4E23-8FEA-B59FBAC6435A}" srcOrd="1" destOrd="0" presId="urn:microsoft.com/office/officeart/2008/layout/VerticalCurvedList"/>
    <dgm:cxn modelId="{9C969746-C088-4273-9FDD-508ABB1561D0}" type="presParOf" srcId="{BD92767E-9F49-4E95-972A-C3E8E1306CF2}" destId="{AE4F3B5C-280E-497F-90EE-6FE9B1287B46}" srcOrd="2" destOrd="0" presId="urn:microsoft.com/office/officeart/2008/layout/VerticalCurvedList"/>
    <dgm:cxn modelId="{8FC85D54-8F65-4A7E-BE35-C64976E17240}" type="presParOf" srcId="{AE4F3B5C-280E-497F-90EE-6FE9B1287B46}" destId="{B095CCF3-3F10-49F8-B02B-527AD1B576B1}" srcOrd="0" destOrd="0" presId="urn:microsoft.com/office/officeart/2008/layout/VerticalCurvedList"/>
    <dgm:cxn modelId="{B1478F1A-B86E-4EC4-A984-62DD3F3E7707}" type="presParOf" srcId="{BD92767E-9F49-4E95-972A-C3E8E1306CF2}" destId="{CE5D8198-B9B9-437A-B844-A3F594F20949}" srcOrd="3" destOrd="0" presId="urn:microsoft.com/office/officeart/2008/layout/VerticalCurvedList"/>
    <dgm:cxn modelId="{E04DAE2A-4ED2-4C93-9E60-FC546910FFC5}" type="presParOf" srcId="{BD92767E-9F49-4E95-972A-C3E8E1306CF2}" destId="{C0A1F108-9F10-4E4E-9ABF-433BF61B652A}" srcOrd="4" destOrd="0" presId="urn:microsoft.com/office/officeart/2008/layout/VerticalCurvedList"/>
    <dgm:cxn modelId="{3405CB6F-7230-4AA9-8C71-7828C2D8DA26}" type="presParOf" srcId="{C0A1F108-9F10-4E4E-9ABF-433BF61B652A}" destId="{91A8D15F-43EC-46B9-9E54-1332C47EFA5E}" srcOrd="0" destOrd="0" presId="urn:microsoft.com/office/officeart/2008/layout/VerticalCurvedList"/>
    <dgm:cxn modelId="{DA7E959C-5FC6-47CB-BFED-665D7FA8C723}" type="presParOf" srcId="{BD92767E-9F49-4E95-972A-C3E8E1306CF2}" destId="{33AA2EDF-FD8F-4AF5-A1C7-22BDDE013A86}" srcOrd="5" destOrd="0" presId="urn:microsoft.com/office/officeart/2008/layout/VerticalCurvedList"/>
    <dgm:cxn modelId="{B4DC3AAF-C143-41E7-BEC0-EFF31FA93EFD}" type="presParOf" srcId="{BD92767E-9F49-4E95-972A-C3E8E1306CF2}" destId="{B5F7BF33-CD99-478D-A1DC-1A5C4EAF74BF}" srcOrd="6" destOrd="0" presId="urn:microsoft.com/office/officeart/2008/layout/VerticalCurvedList"/>
    <dgm:cxn modelId="{D506A9E8-C565-4CF8-92D1-3A1DF9164A5A}" type="presParOf" srcId="{B5F7BF33-CD99-478D-A1DC-1A5C4EAF74BF}" destId="{054DA6A9-B68F-4F44-AA28-D0B2A2510277}" srcOrd="0" destOrd="0" presId="urn:microsoft.com/office/officeart/2008/layout/VerticalCurvedList"/>
    <dgm:cxn modelId="{6CEF8499-12FA-4C06-993E-177B23893C80}" type="presParOf" srcId="{BD92767E-9F49-4E95-972A-C3E8E1306CF2}" destId="{176E2EFE-AFF8-45FD-AEC5-552D95D80601}" srcOrd="7" destOrd="0" presId="urn:microsoft.com/office/officeart/2008/layout/VerticalCurvedList"/>
    <dgm:cxn modelId="{954D5E32-5BB8-40A0-89E0-120A1803EC71}" type="presParOf" srcId="{BD92767E-9F49-4E95-972A-C3E8E1306CF2}" destId="{29329554-1239-4164-A601-E4DA96F06F00}" srcOrd="8" destOrd="0" presId="urn:microsoft.com/office/officeart/2008/layout/VerticalCurvedList"/>
    <dgm:cxn modelId="{AB968034-BFE9-49B9-A975-0F1B67CD633F}" type="presParOf" srcId="{29329554-1239-4164-A601-E4DA96F06F00}" destId="{12848F5C-0637-4ADB-B9FE-875FC3BF1C45}" srcOrd="0" destOrd="0" presId="urn:microsoft.com/office/officeart/2008/layout/VerticalCurvedList"/>
    <dgm:cxn modelId="{DCF57FA9-5FB2-4CC6-9577-A8C4FC8F4AAE}" type="presParOf" srcId="{BD92767E-9F49-4E95-972A-C3E8E1306CF2}" destId="{AC56BBA4-2C7C-418B-A6F0-AF23D70D37B6}" srcOrd="9" destOrd="0" presId="urn:microsoft.com/office/officeart/2008/layout/VerticalCurvedList"/>
    <dgm:cxn modelId="{9A22CA79-AAB2-40C3-874E-E4D4A555F8B1}" type="presParOf" srcId="{BD92767E-9F49-4E95-972A-C3E8E1306CF2}" destId="{2B6A3C22-F437-4C27-ABF0-DC726339033E}" srcOrd="10" destOrd="0" presId="urn:microsoft.com/office/officeart/2008/layout/VerticalCurvedList"/>
    <dgm:cxn modelId="{08362BA8-1E31-4642-8E81-F7FD3E6D0EAC}" type="presParOf" srcId="{2B6A3C22-F437-4C27-ABF0-DC726339033E}" destId="{78B03861-1EC5-45A7-B379-D3DD316B7F1A}" srcOrd="0" destOrd="0" presId="urn:microsoft.com/office/officeart/2008/layout/VerticalCurvedList"/>
    <dgm:cxn modelId="{8A8866A8-4755-47C2-B315-8742A624A74D}" type="presParOf" srcId="{BD92767E-9F49-4E95-972A-C3E8E1306CF2}" destId="{B8D0B3CD-0CEA-47E8-A4D6-929F10907AFF}" srcOrd="11" destOrd="0" presId="urn:microsoft.com/office/officeart/2008/layout/VerticalCurvedList"/>
    <dgm:cxn modelId="{01B97F42-94C4-4904-8D6A-320C1F8957BD}" type="presParOf" srcId="{BD92767E-9F49-4E95-972A-C3E8E1306CF2}" destId="{5A35EA8F-0A69-4333-B2B0-482C2CD0DE77}" srcOrd="12" destOrd="0" presId="urn:microsoft.com/office/officeart/2008/layout/VerticalCurvedList"/>
    <dgm:cxn modelId="{CE6CD045-03A7-4758-8C61-D8169658926D}" type="presParOf" srcId="{5A35EA8F-0A69-4333-B2B0-482C2CD0DE77}" destId="{15B78D8B-C4D0-4D94-B1AD-F57EE8A5B8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153B87-8A1B-4C30-AA4F-75DD855F5B1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410CBFC8-225B-4A9A-B16E-4105919CB670}">
      <dgm:prSet phldrT="[Text]"/>
      <dgm:spPr/>
      <dgm:t>
        <a:bodyPr/>
        <a:lstStyle/>
        <a:p>
          <a:r>
            <a:rPr lang="id-ID" dirty="0" smtClean="0"/>
            <a:t>Himbauan rasional</a:t>
          </a:r>
          <a:endParaRPr lang="id-ID" dirty="0"/>
        </a:p>
      </dgm:t>
    </dgm:pt>
    <dgm:pt modelId="{F286ECD6-0808-4B93-AA1F-DB4CACA88C32}" type="parTrans" cxnId="{2D324557-E239-4E09-BB15-3C2CFCCB4B6C}">
      <dgm:prSet/>
      <dgm:spPr/>
      <dgm:t>
        <a:bodyPr/>
        <a:lstStyle/>
        <a:p>
          <a:endParaRPr lang="id-ID"/>
        </a:p>
      </dgm:t>
    </dgm:pt>
    <dgm:pt modelId="{AD4E31F3-172B-40B0-99CF-F69170DBDA85}" type="sibTrans" cxnId="{2D324557-E239-4E09-BB15-3C2CFCCB4B6C}">
      <dgm:prSet/>
      <dgm:spPr/>
      <dgm:t>
        <a:bodyPr/>
        <a:lstStyle/>
        <a:p>
          <a:endParaRPr lang="id-ID"/>
        </a:p>
      </dgm:t>
    </dgm:pt>
    <dgm:pt modelId="{870C1C73-35FF-417E-8FE6-1F46C55E5E3E}">
      <dgm:prSet phldrT="[Text]"/>
      <dgm:spPr/>
      <dgm:t>
        <a:bodyPr/>
        <a:lstStyle/>
        <a:p>
          <a:r>
            <a:rPr lang="id-ID" dirty="0" smtClean="0"/>
            <a:t>Himbauan emosional</a:t>
          </a:r>
          <a:endParaRPr lang="id-ID" dirty="0"/>
        </a:p>
      </dgm:t>
    </dgm:pt>
    <dgm:pt modelId="{03C5A523-496F-4C26-AFB9-525DA9ACC24C}" type="parTrans" cxnId="{FD653A58-D551-4B43-A87E-A0718CBC0FE1}">
      <dgm:prSet/>
      <dgm:spPr/>
      <dgm:t>
        <a:bodyPr/>
        <a:lstStyle/>
        <a:p>
          <a:endParaRPr lang="id-ID"/>
        </a:p>
      </dgm:t>
    </dgm:pt>
    <dgm:pt modelId="{A7A1F858-64A2-468C-A9E8-995257231D0C}" type="sibTrans" cxnId="{FD653A58-D551-4B43-A87E-A0718CBC0FE1}">
      <dgm:prSet/>
      <dgm:spPr/>
      <dgm:t>
        <a:bodyPr/>
        <a:lstStyle/>
        <a:p>
          <a:endParaRPr lang="id-ID"/>
        </a:p>
      </dgm:t>
    </dgm:pt>
    <dgm:pt modelId="{8749B813-A575-4C5D-A335-41516FCD5B5F}">
      <dgm:prSet phldrT="[Text]"/>
      <dgm:spPr/>
      <dgm:t>
        <a:bodyPr/>
        <a:lstStyle/>
        <a:p>
          <a:r>
            <a:rPr lang="id-ID" dirty="0" smtClean="0"/>
            <a:t>Himbauan ketakutan</a:t>
          </a:r>
          <a:endParaRPr lang="id-ID" dirty="0"/>
        </a:p>
      </dgm:t>
    </dgm:pt>
    <dgm:pt modelId="{4BDD448C-1040-4B2F-8E85-6CFCF02AD6B4}" type="parTrans" cxnId="{128E80BC-EFBF-47B4-A250-F20FDA56670A}">
      <dgm:prSet/>
      <dgm:spPr/>
      <dgm:t>
        <a:bodyPr/>
        <a:lstStyle/>
        <a:p>
          <a:endParaRPr lang="id-ID"/>
        </a:p>
      </dgm:t>
    </dgm:pt>
    <dgm:pt modelId="{4E0B90BD-6FDC-439E-9183-A000F506394B}" type="sibTrans" cxnId="{128E80BC-EFBF-47B4-A250-F20FDA56670A}">
      <dgm:prSet/>
      <dgm:spPr/>
      <dgm:t>
        <a:bodyPr/>
        <a:lstStyle/>
        <a:p>
          <a:endParaRPr lang="id-ID"/>
        </a:p>
      </dgm:t>
    </dgm:pt>
    <dgm:pt modelId="{8720D76D-18BC-4C42-9A28-68900EBD710D}">
      <dgm:prSet/>
      <dgm:spPr/>
      <dgm:t>
        <a:bodyPr/>
        <a:lstStyle/>
        <a:p>
          <a:r>
            <a:rPr lang="id-ID" dirty="0" smtClean="0"/>
            <a:t>Himbuan ganjaran</a:t>
          </a:r>
          <a:endParaRPr lang="id-ID" dirty="0"/>
        </a:p>
      </dgm:t>
    </dgm:pt>
    <dgm:pt modelId="{8ADCC481-83C5-43D7-B664-91CC4C24E122}" type="parTrans" cxnId="{0500CED6-8C74-4DBF-AF8B-83180AC53B4D}">
      <dgm:prSet/>
      <dgm:spPr/>
      <dgm:t>
        <a:bodyPr/>
        <a:lstStyle/>
        <a:p>
          <a:endParaRPr lang="id-ID"/>
        </a:p>
      </dgm:t>
    </dgm:pt>
    <dgm:pt modelId="{C0F391A4-A85E-4BF5-965A-9028F6784027}" type="sibTrans" cxnId="{0500CED6-8C74-4DBF-AF8B-83180AC53B4D}">
      <dgm:prSet/>
      <dgm:spPr/>
      <dgm:t>
        <a:bodyPr/>
        <a:lstStyle/>
        <a:p>
          <a:endParaRPr lang="id-ID"/>
        </a:p>
      </dgm:t>
    </dgm:pt>
    <dgm:pt modelId="{27462014-EA9F-4A98-949A-0B0642B805EF}">
      <dgm:prSet/>
      <dgm:spPr/>
      <dgm:t>
        <a:bodyPr/>
        <a:lstStyle/>
        <a:p>
          <a:r>
            <a:rPr lang="id-ID" dirty="0" smtClean="0"/>
            <a:t>Himbauan motivasi</a:t>
          </a:r>
          <a:endParaRPr lang="id-ID" dirty="0"/>
        </a:p>
      </dgm:t>
    </dgm:pt>
    <dgm:pt modelId="{CF0551CC-8A66-42D4-848B-80A5A9EDB48C}" type="parTrans" cxnId="{61BF2927-768D-4BE8-A018-0524F47BA90A}">
      <dgm:prSet/>
      <dgm:spPr/>
      <dgm:t>
        <a:bodyPr/>
        <a:lstStyle/>
        <a:p>
          <a:endParaRPr lang="id-ID"/>
        </a:p>
      </dgm:t>
    </dgm:pt>
    <dgm:pt modelId="{F779EB5C-3EB8-46A7-98A6-50975160066B}" type="sibTrans" cxnId="{61BF2927-768D-4BE8-A018-0524F47BA90A}">
      <dgm:prSet/>
      <dgm:spPr/>
      <dgm:t>
        <a:bodyPr/>
        <a:lstStyle/>
        <a:p>
          <a:endParaRPr lang="id-ID"/>
        </a:p>
      </dgm:t>
    </dgm:pt>
    <dgm:pt modelId="{2BF1DCCF-0BCF-4AC0-81ED-B16E75EA8B8B}" type="pres">
      <dgm:prSet presAssocID="{77153B87-8A1B-4C30-AA4F-75DD855F5B1B}" presName="linear" presStyleCnt="0">
        <dgm:presLayoutVars>
          <dgm:dir/>
          <dgm:animLvl val="lvl"/>
          <dgm:resizeHandles val="exact"/>
        </dgm:presLayoutVars>
      </dgm:prSet>
      <dgm:spPr/>
    </dgm:pt>
    <dgm:pt modelId="{54DC980D-1C07-4341-B82F-03B3805A1A73}" type="pres">
      <dgm:prSet presAssocID="{410CBFC8-225B-4A9A-B16E-4105919CB670}" presName="parentLin" presStyleCnt="0"/>
      <dgm:spPr/>
    </dgm:pt>
    <dgm:pt modelId="{DA71B8A4-5383-4DD5-BACD-82FC65D8D3D9}" type="pres">
      <dgm:prSet presAssocID="{410CBFC8-225B-4A9A-B16E-4105919CB670}" presName="parentLeftMargin" presStyleLbl="node1" presStyleIdx="0" presStyleCnt="5"/>
      <dgm:spPr/>
    </dgm:pt>
    <dgm:pt modelId="{28A0A5D2-4321-4C37-B6A4-A17792DCAEFB}" type="pres">
      <dgm:prSet presAssocID="{410CBFC8-225B-4A9A-B16E-4105919CB67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D336B99-B6FD-4E9E-B474-68254235A629}" type="pres">
      <dgm:prSet presAssocID="{410CBFC8-225B-4A9A-B16E-4105919CB670}" presName="negativeSpace" presStyleCnt="0"/>
      <dgm:spPr/>
    </dgm:pt>
    <dgm:pt modelId="{486197E1-DFD4-4946-A312-7596587CDA5A}" type="pres">
      <dgm:prSet presAssocID="{410CBFC8-225B-4A9A-B16E-4105919CB670}" presName="childText" presStyleLbl="conFgAcc1" presStyleIdx="0" presStyleCnt="5">
        <dgm:presLayoutVars>
          <dgm:bulletEnabled val="1"/>
        </dgm:presLayoutVars>
      </dgm:prSet>
      <dgm:spPr/>
    </dgm:pt>
    <dgm:pt modelId="{5E08BFD3-3B85-43DD-AB12-7B0E6FBCC55C}" type="pres">
      <dgm:prSet presAssocID="{AD4E31F3-172B-40B0-99CF-F69170DBDA85}" presName="spaceBetweenRectangles" presStyleCnt="0"/>
      <dgm:spPr/>
    </dgm:pt>
    <dgm:pt modelId="{A89EFFF1-BB6E-40F7-917D-E0CD998696E6}" type="pres">
      <dgm:prSet presAssocID="{870C1C73-35FF-417E-8FE6-1F46C55E5E3E}" presName="parentLin" presStyleCnt="0"/>
      <dgm:spPr/>
    </dgm:pt>
    <dgm:pt modelId="{4AB4B051-60A1-4757-B35F-7B7C9C81CD1D}" type="pres">
      <dgm:prSet presAssocID="{870C1C73-35FF-417E-8FE6-1F46C55E5E3E}" presName="parentLeftMargin" presStyleLbl="node1" presStyleIdx="0" presStyleCnt="5"/>
      <dgm:spPr/>
    </dgm:pt>
    <dgm:pt modelId="{C72B36AB-1CAD-42AC-ADF8-5CC9272312A9}" type="pres">
      <dgm:prSet presAssocID="{870C1C73-35FF-417E-8FE6-1F46C55E5E3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FCF2235-BD84-4022-8E0F-76AACD3F9C0B}" type="pres">
      <dgm:prSet presAssocID="{870C1C73-35FF-417E-8FE6-1F46C55E5E3E}" presName="negativeSpace" presStyleCnt="0"/>
      <dgm:spPr/>
    </dgm:pt>
    <dgm:pt modelId="{BD5E4B28-3338-49C0-B31B-44A42ADA176B}" type="pres">
      <dgm:prSet presAssocID="{870C1C73-35FF-417E-8FE6-1F46C55E5E3E}" presName="childText" presStyleLbl="conFgAcc1" presStyleIdx="1" presStyleCnt="5">
        <dgm:presLayoutVars>
          <dgm:bulletEnabled val="1"/>
        </dgm:presLayoutVars>
      </dgm:prSet>
      <dgm:spPr/>
    </dgm:pt>
    <dgm:pt modelId="{AF1BBBE5-D76E-485D-8D6F-0AC5157E2A90}" type="pres">
      <dgm:prSet presAssocID="{A7A1F858-64A2-468C-A9E8-995257231D0C}" presName="spaceBetweenRectangles" presStyleCnt="0"/>
      <dgm:spPr/>
    </dgm:pt>
    <dgm:pt modelId="{7CF9E17E-2DB8-471D-8AB1-6C81F8E53DB5}" type="pres">
      <dgm:prSet presAssocID="{8749B813-A575-4C5D-A335-41516FCD5B5F}" presName="parentLin" presStyleCnt="0"/>
      <dgm:spPr/>
    </dgm:pt>
    <dgm:pt modelId="{114E6499-7E38-460E-9274-CC77CF7ABC0A}" type="pres">
      <dgm:prSet presAssocID="{8749B813-A575-4C5D-A335-41516FCD5B5F}" presName="parentLeftMargin" presStyleLbl="node1" presStyleIdx="1" presStyleCnt="5"/>
      <dgm:spPr/>
    </dgm:pt>
    <dgm:pt modelId="{AC837577-7E81-49C6-80E4-98DD4AEEBD25}" type="pres">
      <dgm:prSet presAssocID="{8749B813-A575-4C5D-A335-41516FCD5B5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80A01B0-DE94-4D82-A10C-E7DFCC07FFB5}" type="pres">
      <dgm:prSet presAssocID="{8749B813-A575-4C5D-A335-41516FCD5B5F}" presName="negativeSpace" presStyleCnt="0"/>
      <dgm:spPr/>
    </dgm:pt>
    <dgm:pt modelId="{229B2364-B2ED-47AC-9813-84C22DEA653B}" type="pres">
      <dgm:prSet presAssocID="{8749B813-A575-4C5D-A335-41516FCD5B5F}" presName="childText" presStyleLbl="conFgAcc1" presStyleIdx="2" presStyleCnt="5">
        <dgm:presLayoutVars>
          <dgm:bulletEnabled val="1"/>
        </dgm:presLayoutVars>
      </dgm:prSet>
      <dgm:spPr/>
    </dgm:pt>
    <dgm:pt modelId="{FDEFD886-A1A8-40DF-B58E-45DEF52992B4}" type="pres">
      <dgm:prSet presAssocID="{4E0B90BD-6FDC-439E-9183-A000F506394B}" presName="spaceBetweenRectangles" presStyleCnt="0"/>
      <dgm:spPr/>
    </dgm:pt>
    <dgm:pt modelId="{706DD434-71A6-4C6F-A51C-458A7FFCC6B8}" type="pres">
      <dgm:prSet presAssocID="{8720D76D-18BC-4C42-9A28-68900EBD710D}" presName="parentLin" presStyleCnt="0"/>
      <dgm:spPr/>
    </dgm:pt>
    <dgm:pt modelId="{5F391338-4283-4A26-8751-56B9AF5D50F5}" type="pres">
      <dgm:prSet presAssocID="{8720D76D-18BC-4C42-9A28-68900EBD710D}" presName="parentLeftMargin" presStyleLbl="node1" presStyleIdx="2" presStyleCnt="5"/>
      <dgm:spPr/>
    </dgm:pt>
    <dgm:pt modelId="{5142F70D-700F-4ACB-BE04-340D4BA01DC1}" type="pres">
      <dgm:prSet presAssocID="{8720D76D-18BC-4C42-9A28-68900EBD710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5507622-48CC-45A2-9B25-B17235685AB4}" type="pres">
      <dgm:prSet presAssocID="{8720D76D-18BC-4C42-9A28-68900EBD710D}" presName="negativeSpace" presStyleCnt="0"/>
      <dgm:spPr/>
    </dgm:pt>
    <dgm:pt modelId="{BAC01447-4CD5-4FDB-B744-9A4400E78774}" type="pres">
      <dgm:prSet presAssocID="{8720D76D-18BC-4C42-9A28-68900EBD710D}" presName="childText" presStyleLbl="conFgAcc1" presStyleIdx="3" presStyleCnt="5">
        <dgm:presLayoutVars>
          <dgm:bulletEnabled val="1"/>
        </dgm:presLayoutVars>
      </dgm:prSet>
      <dgm:spPr/>
    </dgm:pt>
    <dgm:pt modelId="{670B16D2-139F-4828-841C-32FF59C854D2}" type="pres">
      <dgm:prSet presAssocID="{C0F391A4-A85E-4BF5-965A-9028F6784027}" presName="spaceBetweenRectangles" presStyleCnt="0"/>
      <dgm:spPr/>
    </dgm:pt>
    <dgm:pt modelId="{D5368908-9D1A-478C-8CCA-8A55BACF2FD5}" type="pres">
      <dgm:prSet presAssocID="{27462014-EA9F-4A98-949A-0B0642B805EF}" presName="parentLin" presStyleCnt="0"/>
      <dgm:spPr/>
    </dgm:pt>
    <dgm:pt modelId="{24CC6015-1ADD-42BF-9959-EF90CE36E8FC}" type="pres">
      <dgm:prSet presAssocID="{27462014-EA9F-4A98-949A-0B0642B805EF}" presName="parentLeftMargin" presStyleLbl="node1" presStyleIdx="3" presStyleCnt="5"/>
      <dgm:spPr/>
    </dgm:pt>
    <dgm:pt modelId="{EA3EFA66-B6CF-432A-B4AE-7C4FB801396C}" type="pres">
      <dgm:prSet presAssocID="{27462014-EA9F-4A98-949A-0B0642B805E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7A315B1-A8C5-440A-95EA-6B01E1465505}" type="pres">
      <dgm:prSet presAssocID="{27462014-EA9F-4A98-949A-0B0642B805EF}" presName="negativeSpace" presStyleCnt="0"/>
      <dgm:spPr/>
    </dgm:pt>
    <dgm:pt modelId="{05DF494C-56FE-4645-9E37-CA4EDB505983}" type="pres">
      <dgm:prSet presAssocID="{27462014-EA9F-4A98-949A-0B0642B805E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D324557-E239-4E09-BB15-3C2CFCCB4B6C}" srcId="{77153B87-8A1B-4C30-AA4F-75DD855F5B1B}" destId="{410CBFC8-225B-4A9A-B16E-4105919CB670}" srcOrd="0" destOrd="0" parTransId="{F286ECD6-0808-4B93-AA1F-DB4CACA88C32}" sibTransId="{AD4E31F3-172B-40B0-99CF-F69170DBDA85}"/>
    <dgm:cxn modelId="{83A01077-37C9-45D3-B279-F1FE977CCF18}" type="presOf" srcId="{77153B87-8A1B-4C30-AA4F-75DD855F5B1B}" destId="{2BF1DCCF-0BCF-4AC0-81ED-B16E75EA8B8B}" srcOrd="0" destOrd="0" presId="urn:microsoft.com/office/officeart/2005/8/layout/list1"/>
    <dgm:cxn modelId="{0500CED6-8C74-4DBF-AF8B-83180AC53B4D}" srcId="{77153B87-8A1B-4C30-AA4F-75DD855F5B1B}" destId="{8720D76D-18BC-4C42-9A28-68900EBD710D}" srcOrd="3" destOrd="0" parTransId="{8ADCC481-83C5-43D7-B664-91CC4C24E122}" sibTransId="{C0F391A4-A85E-4BF5-965A-9028F6784027}"/>
    <dgm:cxn modelId="{2868FC88-1763-464A-843D-BB15520DED74}" type="presOf" srcId="{8749B813-A575-4C5D-A335-41516FCD5B5F}" destId="{114E6499-7E38-460E-9274-CC77CF7ABC0A}" srcOrd="0" destOrd="0" presId="urn:microsoft.com/office/officeart/2005/8/layout/list1"/>
    <dgm:cxn modelId="{EC200727-A937-4E27-ADAD-B10EAEA7601B}" type="presOf" srcId="{8720D76D-18BC-4C42-9A28-68900EBD710D}" destId="{5F391338-4283-4A26-8751-56B9AF5D50F5}" srcOrd="0" destOrd="0" presId="urn:microsoft.com/office/officeart/2005/8/layout/list1"/>
    <dgm:cxn modelId="{8C6AA4D1-2163-4FC3-99D7-06E9106F7EA1}" type="presOf" srcId="{27462014-EA9F-4A98-949A-0B0642B805EF}" destId="{EA3EFA66-B6CF-432A-B4AE-7C4FB801396C}" srcOrd="1" destOrd="0" presId="urn:microsoft.com/office/officeart/2005/8/layout/list1"/>
    <dgm:cxn modelId="{CEA6380F-1C33-4FE3-8F15-C2912D49B694}" type="presOf" srcId="{8720D76D-18BC-4C42-9A28-68900EBD710D}" destId="{5142F70D-700F-4ACB-BE04-340D4BA01DC1}" srcOrd="1" destOrd="0" presId="urn:microsoft.com/office/officeart/2005/8/layout/list1"/>
    <dgm:cxn modelId="{361172FB-7FE0-4BAA-A6D8-6B8122FA9209}" type="presOf" srcId="{410CBFC8-225B-4A9A-B16E-4105919CB670}" destId="{28A0A5D2-4321-4C37-B6A4-A17792DCAEFB}" srcOrd="1" destOrd="0" presId="urn:microsoft.com/office/officeart/2005/8/layout/list1"/>
    <dgm:cxn modelId="{0CCFFC6B-29FE-4CA9-99DF-A8DFA5A63CF2}" type="presOf" srcId="{27462014-EA9F-4A98-949A-0B0642B805EF}" destId="{24CC6015-1ADD-42BF-9959-EF90CE36E8FC}" srcOrd="0" destOrd="0" presId="urn:microsoft.com/office/officeart/2005/8/layout/list1"/>
    <dgm:cxn modelId="{FD653A58-D551-4B43-A87E-A0718CBC0FE1}" srcId="{77153B87-8A1B-4C30-AA4F-75DD855F5B1B}" destId="{870C1C73-35FF-417E-8FE6-1F46C55E5E3E}" srcOrd="1" destOrd="0" parTransId="{03C5A523-496F-4C26-AFB9-525DA9ACC24C}" sibTransId="{A7A1F858-64A2-468C-A9E8-995257231D0C}"/>
    <dgm:cxn modelId="{55C49B4A-90EF-48FC-96A6-E28B3BF6E6E4}" type="presOf" srcId="{870C1C73-35FF-417E-8FE6-1F46C55E5E3E}" destId="{C72B36AB-1CAD-42AC-ADF8-5CC9272312A9}" srcOrd="1" destOrd="0" presId="urn:microsoft.com/office/officeart/2005/8/layout/list1"/>
    <dgm:cxn modelId="{68C40F9E-D3C1-4773-B706-0B60C4DED88E}" type="presOf" srcId="{8749B813-A575-4C5D-A335-41516FCD5B5F}" destId="{AC837577-7E81-49C6-80E4-98DD4AEEBD25}" srcOrd="1" destOrd="0" presId="urn:microsoft.com/office/officeart/2005/8/layout/list1"/>
    <dgm:cxn modelId="{128E80BC-EFBF-47B4-A250-F20FDA56670A}" srcId="{77153B87-8A1B-4C30-AA4F-75DD855F5B1B}" destId="{8749B813-A575-4C5D-A335-41516FCD5B5F}" srcOrd="2" destOrd="0" parTransId="{4BDD448C-1040-4B2F-8E85-6CFCF02AD6B4}" sibTransId="{4E0B90BD-6FDC-439E-9183-A000F506394B}"/>
    <dgm:cxn modelId="{2E714CBB-A820-4A88-909F-5E6F23B729D7}" type="presOf" srcId="{870C1C73-35FF-417E-8FE6-1F46C55E5E3E}" destId="{4AB4B051-60A1-4757-B35F-7B7C9C81CD1D}" srcOrd="0" destOrd="0" presId="urn:microsoft.com/office/officeart/2005/8/layout/list1"/>
    <dgm:cxn modelId="{523B07F9-59FB-4AA4-BB39-FC1C9A37B662}" type="presOf" srcId="{410CBFC8-225B-4A9A-B16E-4105919CB670}" destId="{DA71B8A4-5383-4DD5-BACD-82FC65D8D3D9}" srcOrd="0" destOrd="0" presId="urn:microsoft.com/office/officeart/2005/8/layout/list1"/>
    <dgm:cxn modelId="{61BF2927-768D-4BE8-A018-0524F47BA90A}" srcId="{77153B87-8A1B-4C30-AA4F-75DD855F5B1B}" destId="{27462014-EA9F-4A98-949A-0B0642B805EF}" srcOrd="4" destOrd="0" parTransId="{CF0551CC-8A66-42D4-848B-80A5A9EDB48C}" sibTransId="{F779EB5C-3EB8-46A7-98A6-50975160066B}"/>
    <dgm:cxn modelId="{452931D7-067B-495A-933A-11F081C90C22}" type="presParOf" srcId="{2BF1DCCF-0BCF-4AC0-81ED-B16E75EA8B8B}" destId="{54DC980D-1C07-4341-B82F-03B3805A1A73}" srcOrd="0" destOrd="0" presId="urn:microsoft.com/office/officeart/2005/8/layout/list1"/>
    <dgm:cxn modelId="{7780625F-2002-4825-B93A-216C85706FE4}" type="presParOf" srcId="{54DC980D-1C07-4341-B82F-03B3805A1A73}" destId="{DA71B8A4-5383-4DD5-BACD-82FC65D8D3D9}" srcOrd="0" destOrd="0" presId="urn:microsoft.com/office/officeart/2005/8/layout/list1"/>
    <dgm:cxn modelId="{7C66741E-56F2-4CEB-AE6B-3DB17BB6BAE5}" type="presParOf" srcId="{54DC980D-1C07-4341-B82F-03B3805A1A73}" destId="{28A0A5D2-4321-4C37-B6A4-A17792DCAEFB}" srcOrd="1" destOrd="0" presId="urn:microsoft.com/office/officeart/2005/8/layout/list1"/>
    <dgm:cxn modelId="{9B9E232B-0DA0-4DF2-8E09-D02BE43E2116}" type="presParOf" srcId="{2BF1DCCF-0BCF-4AC0-81ED-B16E75EA8B8B}" destId="{2D336B99-B6FD-4E9E-B474-68254235A629}" srcOrd="1" destOrd="0" presId="urn:microsoft.com/office/officeart/2005/8/layout/list1"/>
    <dgm:cxn modelId="{71B3018A-D5A3-46D8-80D1-338140B1847C}" type="presParOf" srcId="{2BF1DCCF-0BCF-4AC0-81ED-B16E75EA8B8B}" destId="{486197E1-DFD4-4946-A312-7596587CDA5A}" srcOrd="2" destOrd="0" presId="urn:microsoft.com/office/officeart/2005/8/layout/list1"/>
    <dgm:cxn modelId="{5B2A349C-DB25-407B-B858-84E9ED2B5BC1}" type="presParOf" srcId="{2BF1DCCF-0BCF-4AC0-81ED-B16E75EA8B8B}" destId="{5E08BFD3-3B85-43DD-AB12-7B0E6FBCC55C}" srcOrd="3" destOrd="0" presId="urn:microsoft.com/office/officeart/2005/8/layout/list1"/>
    <dgm:cxn modelId="{596ACE6B-2B9A-4385-B50B-8424971B5497}" type="presParOf" srcId="{2BF1DCCF-0BCF-4AC0-81ED-B16E75EA8B8B}" destId="{A89EFFF1-BB6E-40F7-917D-E0CD998696E6}" srcOrd="4" destOrd="0" presId="urn:microsoft.com/office/officeart/2005/8/layout/list1"/>
    <dgm:cxn modelId="{06FCB072-C893-4564-9E71-D005EB6EA58C}" type="presParOf" srcId="{A89EFFF1-BB6E-40F7-917D-E0CD998696E6}" destId="{4AB4B051-60A1-4757-B35F-7B7C9C81CD1D}" srcOrd="0" destOrd="0" presId="urn:microsoft.com/office/officeart/2005/8/layout/list1"/>
    <dgm:cxn modelId="{CD091E87-D287-477A-BF35-CD5F70BFE295}" type="presParOf" srcId="{A89EFFF1-BB6E-40F7-917D-E0CD998696E6}" destId="{C72B36AB-1CAD-42AC-ADF8-5CC9272312A9}" srcOrd="1" destOrd="0" presId="urn:microsoft.com/office/officeart/2005/8/layout/list1"/>
    <dgm:cxn modelId="{B2F9B30E-80F8-4274-BC82-8E458B0D6E66}" type="presParOf" srcId="{2BF1DCCF-0BCF-4AC0-81ED-B16E75EA8B8B}" destId="{EFCF2235-BD84-4022-8E0F-76AACD3F9C0B}" srcOrd="5" destOrd="0" presId="urn:microsoft.com/office/officeart/2005/8/layout/list1"/>
    <dgm:cxn modelId="{8F6245A9-54A2-40DA-84A4-B46CD14CD8B6}" type="presParOf" srcId="{2BF1DCCF-0BCF-4AC0-81ED-B16E75EA8B8B}" destId="{BD5E4B28-3338-49C0-B31B-44A42ADA176B}" srcOrd="6" destOrd="0" presId="urn:microsoft.com/office/officeart/2005/8/layout/list1"/>
    <dgm:cxn modelId="{EF3A35B1-58E8-4CB3-BE6D-429146AEBC0C}" type="presParOf" srcId="{2BF1DCCF-0BCF-4AC0-81ED-B16E75EA8B8B}" destId="{AF1BBBE5-D76E-485D-8D6F-0AC5157E2A90}" srcOrd="7" destOrd="0" presId="urn:microsoft.com/office/officeart/2005/8/layout/list1"/>
    <dgm:cxn modelId="{E0D70FBF-05F6-4524-8388-A9831E83DA2C}" type="presParOf" srcId="{2BF1DCCF-0BCF-4AC0-81ED-B16E75EA8B8B}" destId="{7CF9E17E-2DB8-471D-8AB1-6C81F8E53DB5}" srcOrd="8" destOrd="0" presId="urn:microsoft.com/office/officeart/2005/8/layout/list1"/>
    <dgm:cxn modelId="{107EACA2-7318-47E1-AFE3-78F7D977A471}" type="presParOf" srcId="{7CF9E17E-2DB8-471D-8AB1-6C81F8E53DB5}" destId="{114E6499-7E38-460E-9274-CC77CF7ABC0A}" srcOrd="0" destOrd="0" presId="urn:microsoft.com/office/officeart/2005/8/layout/list1"/>
    <dgm:cxn modelId="{94A83E5D-D2C1-4A57-B9EC-5C3F0B211564}" type="presParOf" srcId="{7CF9E17E-2DB8-471D-8AB1-6C81F8E53DB5}" destId="{AC837577-7E81-49C6-80E4-98DD4AEEBD25}" srcOrd="1" destOrd="0" presId="urn:microsoft.com/office/officeart/2005/8/layout/list1"/>
    <dgm:cxn modelId="{1A617551-1EF5-4306-ABC8-B120E206E70A}" type="presParOf" srcId="{2BF1DCCF-0BCF-4AC0-81ED-B16E75EA8B8B}" destId="{880A01B0-DE94-4D82-A10C-E7DFCC07FFB5}" srcOrd="9" destOrd="0" presId="urn:microsoft.com/office/officeart/2005/8/layout/list1"/>
    <dgm:cxn modelId="{21D7C87B-3FB2-4B4F-8BDB-BED17C741D77}" type="presParOf" srcId="{2BF1DCCF-0BCF-4AC0-81ED-B16E75EA8B8B}" destId="{229B2364-B2ED-47AC-9813-84C22DEA653B}" srcOrd="10" destOrd="0" presId="urn:microsoft.com/office/officeart/2005/8/layout/list1"/>
    <dgm:cxn modelId="{2BC6F1F9-6838-4BC5-BD92-40F68D2C4B06}" type="presParOf" srcId="{2BF1DCCF-0BCF-4AC0-81ED-B16E75EA8B8B}" destId="{FDEFD886-A1A8-40DF-B58E-45DEF52992B4}" srcOrd="11" destOrd="0" presId="urn:microsoft.com/office/officeart/2005/8/layout/list1"/>
    <dgm:cxn modelId="{FDA6A790-03E6-4184-B5F5-E825489ED5BC}" type="presParOf" srcId="{2BF1DCCF-0BCF-4AC0-81ED-B16E75EA8B8B}" destId="{706DD434-71A6-4C6F-A51C-458A7FFCC6B8}" srcOrd="12" destOrd="0" presId="urn:microsoft.com/office/officeart/2005/8/layout/list1"/>
    <dgm:cxn modelId="{6FB4CA94-DFDF-4756-9CE1-10D8BAD8B650}" type="presParOf" srcId="{706DD434-71A6-4C6F-A51C-458A7FFCC6B8}" destId="{5F391338-4283-4A26-8751-56B9AF5D50F5}" srcOrd="0" destOrd="0" presId="urn:microsoft.com/office/officeart/2005/8/layout/list1"/>
    <dgm:cxn modelId="{C415A6A6-322F-4049-AE9C-92690C671FC4}" type="presParOf" srcId="{706DD434-71A6-4C6F-A51C-458A7FFCC6B8}" destId="{5142F70D-700F-4ACB-BE04-340D4BA01DC1}" srcOrd="1" destOrd="0" presId="urn:microsoft.com/office/officeart/2005/8/layout/list1"/>
    <dgm:cxn modelId="{C2FC6C06-7F54-42DC-B7F6-86D9F4337CCB}" type="presParOf" srcId="{2BF1DCCF-0BCF-4AC0-81ED-B16E75EA8B8B}" destId="{85507622-48CC-45A2-9B25-B17235685AB4}" srcOrd="13" destOrd="0" presId="urn:microsoft.com/office/officeart/2005/8/layout/list1"/>
    <dgm:cxn modelId="{27950975-2F8C-4BC5-808A-EFBFE9220FC5}" type="presParOf" srcId="{2BF1DCCF-0BCF-4AC0-81ED-B16E75EA8B8B}" destId="{BAC01447-4CD5-4FDB-B744-9A4400E78774}" srcOrd="14" destOrd="0" presId="urn:microsoft.com/office/officeart/2005/8/layout/list1"/>
    <dgm:cxn modelId="{8459E15F-170D-4C02-B3C2-686C604A8EB8}" type="presParOf" srcId="{2BF1DCCF-0BCF-4AC0-81ED-B16E75EA8B8B}" destId="{670B16D2-139F-4828-841C-32FF59C854D2}" srcOrd="15" destOrd="0" presId="urn:microsoft.com/office/officeart/2005/8/layout/list1"/>
    <dgm:cxn modelId="{7D7CFC46-BA49-403C-96D6-12BBC43B47F5}" type="presParOf" srcId="{2BF1DCCF-0BCF-4AC0-81ED-B16E75EA8B8B}" destId="{D5368908-9D1A-478C-8CCA-8A55BACF2FD5}" srcOrd="16" destOrd="0" presId="urn:microsoft.com/office/officeart/2005/8/layout/list1"/>
    <dgm:cxn modelId="{0317105C-85B0-4811-9A83-6875EB8AC755}" type="presParOf" srcId="{D5368908-9D1A-478C-8CCA-8A55BACF2FD5}" destId="{24CC6015-1ADD-42BF-9959-EF90CE36E8FC}" srcOrd="0" destOrd="0" presId="urn:microsoft.com/office/officeart/2005/8/layout/list1"/>
    <dgm:cxn modelId="{588C9CE5-CF10-4581-844E-0C5CD72E1003}" type="presParOf" srcId="{D5368908-9D1A-478C-8CCA-8A55BACF2FD5}" destId="{EA3EFA66-B6CF-432A-B4AE-7C4FB801396C}" srcOrd="1" destOrd="0" presId="urn:microsoft.com/office/officeart/2005/8/layout/list1"/>
    <dgm:cxn modelId="{2B657BFF-84E4-4520-9F7D-6289FC464497}" type="presParOf" srcId="{2BF1DCCF-0BCF-4AC0-81ED-B16E75EA8B8B}" destId="{C7A315B1-A8C5-440A-95EA-6B01E1465505}" srcOrd="17" destOrd="0" presId="urn:microsoft.com/office/officeart/2005/8/layout/list1"/>
    <dgm:cxn modelId="{8DE53F16-EC07-4155-ADA9-1E3001DBF5BD}" type="presParOf" srcId="{2BF1DCCF-0BCF-4AC0-81ED-B16E75EA8B8B}" destId="{05DF494C-56FE-4645-9E37-CA4EDB50598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0D51E-E595-4DF7-A243-25473507A566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899E1-A69F-43FD-9C1C-6EB19212EBAC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Ciri fiksatif</a:t>
          </a:r>
          <a:endParaRPr lang="id-ID" sz="3400" kern="1200" dirty="0"/>
        </a:p>
      </dsp:txBody>
      <dsp:txXfrm>
        <a:off x="460476" y="90417"/>
        <a:ext cx="5662728" cy="905688"/>
      </dsp:txXfrm>
    </dsp:sp>
    <dsp:sp modelId="{D6A2AEE0-676F-406C-83A5-DDF3A7157755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52B28-5967-46C6-A1FC-B85D4077204D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Ciri manipulatif </a:t>
          </a:r>
          <a:endParaRPr lang="id-ID" sz="3400" kern="1200" dirty="0"/>
        </a:p>
      </dsp:txBody>
      <dsp:txXfrm>
        <a:off x="460476" y="1632657"/>
        <a:ext cx="5662728" cy="905688"/>
      </dsp:txXfrm>
    </dsp:sp>
    <dsp:sp modelId="{5B2D9A42-5657-415E-8ADF-224435CD880C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0C9A6-8D98-41A3-9841-76C0B7EC16B0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/>
            <a:t>Ciri distributif</a:t>
          </a:r>
          <a:endParaRPr lang="id-ID" sz="3400" kern="1200" dirty="0"/>
        </a:p>
      </dsp:txBody>
      <dsp:txXfrm>
        <a:off x="460476" y="3174897"/>
        <a:ext cx="566272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612FC-E71A-4909-99EF-D50B28F96DC6}">
      <dsp:nvSpPr>
        <dsp:cNvPr id="0" name=""/>
        <dsp:cNvSpPr/>
      </dsp:nvSpPr>
      <dsp:spPr>
        <a:xfrm>
          <a:off x="1002692" y="1222344"/>
          <a:ext cx="1878583" cy="125301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Proyeksi</a:t>
          </a:r>
          <a:endParaRPr lang="en-US" sz="2000" kern="1200" dirty="0"/>
        </a:p>
      </dsp:txBody>
      <dsp:txXfrm>
        <a:off x="1303265" y="1222344"/>
        <a:ext cx="1578009" cy="1253014"/>
      </dsp:txXfrm>
    </dsp:sp>
    <dsp:sp modelId="{EB786E73-7B51-4A5D-84F7-53BED91B1FD7}">
      <dsp:nvSpPr>
        <dsp:cNvPr id="0" name=""/>
        <dsp:cNvSpPr/>
      </dsp:nvSpPr>
      <dsp:spPr>
        <a:xfrm>
          <a:off x="1002692" y="2475359"/>
          <a:ext cx="1878583" cy="1253014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diproyeksikan</a:t>
          </a:r>
          <a:endParaRPr lang="en-US" sz="2000" kern="1200" dirty="0"/>
        </a:p>
      </dsp:txBody>
      <dsp:txXfrm>
        <a:off x="1303265" y="2475359"/>
        <a:ext cx="1578009" cy="1253014"/>
      </dsp:txXfrm>
    </dsp:sp>
    <dsp:sp modelId="{E73526F5-484E-464F-9272-9A6474F9EC48}">
      <dsp:nvSpPr>
        <dsp:cNvPr id="0" name=""/>
        <dsp:cNvSpPr/>
      </dsp:nvSpPr>
      <dsp:spPr>
        <a:xfrm>
          <a:off x="781" y="721388"/>
          <a:ext cx="1252388" cy="12523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Alat</a:t>
          </a:r>
          <a:r>
            <a:rPr lang="en-US" sz="1600" kern="1200" dirty="0" smtClean="0"/>
            <a:t> Bantu </a:t>
          </a:r>
          <a:r>
            <a:rPr lang="en-US" sz="1600" kern="1200" dirty="0" err="1" smtClean="0"/>
            <a:t>Lihat</a:t>
          </a:r>
          <a:endParaRPr lang="en-US" sz="1600" kern="1200" dirty="0"/>
        </a:p>
      </dsp:txBody>
      <dsp:txXfrm>
        <a:off x="184189" y="904796"/>
        <a:ext cx="885572" cy="885572"/>
      </dsp:txXfrm>
    </dsp:sp>
    <dsp:sp modelId="{45842F21-D540-4187-B213-3520D5CDA439}">
      <dsp:nvSpPr>
        <dsp:cNvPr id="0" name=""/>
        <dsp:cNvSpPr/>
      </dsp:nvSpPr>
      <dsp:spPr>
        <a:xfrm>
          <a:off x="4133663" y="1222344"/>
          <a:ext cx="1878583" cy="1253014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Piring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hitam</a:t>
          </a:r>
          <a:r>
            <a:rPr lang="en-US" sz="2000" kern="1200" dirty="0" smtClean="0"/>
            <a:t>, radio, pita </a:t>
          </a:r>
          <a:r>
            <a:rPr lang="en-US" sz="2000" kern="1200" dirty="0" err="1" smtClean="0"/>
            <a:t>suara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>
        <a:off x="4434237" y="1222344"/>
        <a:ext cx="1578009" cy="1253014"/>
      </dsp:txXfrm>
    </dsp:sp>
    <dsp:sp modelId="{CAAA8C7D-449C-4194-BAD9-C4DFA2E8FF6F}">
      <dsp:nvSpPr>
        <dsp:cNvPr id="0" name=""/>
        <dsp:cNvSpPr/>
      </dsp:nvSpPr>
      <dsp:spPr>
        <a:xfrm>
          <a:off x="3131753" y="721388"/>
          <a:ext cx="1252388" cy="1252388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Alat</a:t>
          </a:r>
          <a:r>
            <a:rPr lang="en-US" sz="1600" kern="1200" dirty="0" smtClean="0"/>
            <a:t> Bantu </a:t>
          </a:r>
          <a:r>
            <a:rPr lang="en-US" sz="1600" kern="1200" dirty="0" err="1" smtClean="0"/>
            <a:t>Dengar</a:t>
          </a:r>
          <a:endParaRPr lang="en-US" sz="1600" kern="1200" dirty="0"/>
        </a:p>
      </dsp:txBody>
      <dsp:txXfrm>
        <a:off x="3315161" y="904796"/>
        <a:ext cx="885572" cy="885572"/>
      </dsp:txXfrm>
    </dsp:sp>
    <dsp:sp modelId="{0002FF3D-195E-4F60-8B96-E5DD3E6BBDB0}">
      <dsp:nvSpPr>
        <dsp:cNvPr id="0" name=""/>
        <dsp:cNvSpPr/>
      </dsp:nvSpPr>
      <dsp:spPr>
        <a:xfrm>
          <a:off x="7264635" y="1222344"/>
          <a:ext cx="1878583" cy="1253014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Televisi</a:t>
          </a:r>
          <a:r>
            <a:rPr lang="en-US" sz="2000" kern="1200" dirty="0" smtClean="0"/>
            <a:t>, video</a:t>
          </a:r>
          <a:endParaRPr lang="en-US" sz="2000" kern="1200" dirty="0"/>
        </a:p>
      </dsp:txBody>
      <dsp:txXfrm>
        <a:off x="7565208" y="1222344"/>
        <a:ext cx="1578009" cy="1253014"/>
      </dsp:txXfrm>
    </dsp:sp>
    <dsp:sp modelId="{CD289F7A-D04C-4BCD-852E-122D8DB70019}">
      <dsp:nvSpPr>
        <dsp:cNvPr id="0" name=""/>
        <dsp:cNvSpPr/>
      </dsp:nvSpPr>
      <dsp:spPr>
        <a:xfrm>
          <a:off x="6262724" y="721388"/>
          <a:ext cx="1252388" cy="125238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Alat</a:t>
          </a:r>
          <a:r>
            <a:rPr lang="en-US" sz="1600" kern="1200" dirty="0" smtClean="0"/>
            <a:t> Bantu </a:t>
          </a:r>
          <a:r>
            <a:rPr lang="en-US" sz="1600" kern="1200" dirty="0" err="1" smtClean="0"/>
            <a:t>Lihat-dengar</a:t>
          </a:r>
          <a:endParaRPr lang="en-US" sz="1600" kern="1200" dirty="0"/>
        </a:p>
      </dsp:txBody>
      <dsp:txXfrm>
        <a:off x="6446132" y="904796"/>
        <a:ext cx="885572" cy="885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7F7C6-829E-4A21-8755-F6D2BEAB7D85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15F98-78C6-4E23-8FEA-B59FBAC6435A}">
      <dsp:nvSpPr>
        <dsp:cNvPr id="0" name=""/>
        <dsp:cNvSpPr/>
      </dsp:nvSpPr>
      <dsp:spPr>
        <a:xfrm>
          <a:off x="364315" y="238337"/>
          <a:ext cx="7802801" cy="4764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i="1" kern="1200" dirty="0" smtClean="0"/>
            <a:t>Access </a:t>
          </a:r>
          <a:endParaRPr lang="id-ID" sz="3200" i="1" kern="1200" dirty="0"/>
        </a:p>
      </dsp:txBody>
      <dsp:txXfrm>
        <a:off x="364315" y="238337"/>
        <a:ext cx="7802801" cy="476493"/>
      </dsp:txXfrm>
    </dsp:sp>
    <dsp:sp modelId="{B095CCF3-3F10-49F8-B02B-527AD1B576B1}">
      <dsp:nvSpPr>
        <dsp:cNvPr id="0" name=""/>
        <dsp:cNvSpPr/>
      </dsp:nvSpPr>
      <dsp:spPr>
        <a:xfrm>
          <a:off x="66507" y="178775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D8198-B9B9-437A-B844-A3F594F20949}">
      <dsp:nvSpPr>
        <dsp:cNvPr id="0" name=""/>
        <dsp:cNvSpPr/>
      </dsp:nvSpPr>
      <dsp:spPr>
        <a:xfrm>
          <a:off x="756263" y="952986"/>
          <a:ext cx="7410853" cy="476493"/>
        </a:xfrm>
        <a:prstGeom prst="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i="1" kern="1200" dirty="0" smtClean="0"/>
            <a:t>Cost</a:t>
          </a:r>
          <a:endParaRPr lang="id-ID" sz="3200" i="1" kern="1200" dirty="0"/>
        </a:p>
      </dsp:txBody>
      <dsp:txXfrm>
        <a:off x="756263" y="952986"/>
        <a:ext cx="7410853" cy="476493"/>
      </dsp:txXfrm>
    </dsp:sp>
    <dsp:sp modelId="{91A8D15F-43EC-46B9-9E54-1332C47EFA5E}">
      <dsp:nvSpPr>
        <dsp:cNvPr id="0" name=""/>
        <dsp:cNvSpPr/>
      </dsp:nvSpPr>
      <dsp:spPr>
        <a:xfrm>
          <a:off x="458455" y="893425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A2EDF-FD8F-4AF5-A1C7-22BDDE013A86}">
      <dsp:nvSpPr>
        <dsp:cNvPr id="0" name=""/>
        <dsp:cNvSpPr/>
      </dsp:nvSpPr>
      <dsp:spPr>
        <a:xfrm>
          <a:off x="917629" y="1684599"/>
          <a:ext cx="7231625" cy="476493"/>
        </a:xfrm>
        <a:prstGeom prst="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i="1" kern="1200" dirty="0" smtClean="0"/>
            <a:t>Technology</a:t>
          </a:r>
          <a:endParaRPr lang="id-ID" sz="3200" i="1" kern="1200" dirty="0"/>
        </a:p>
      </dsp:txBody>
      <dsp:txXfrm>
        <a:off x="917629" y="1684599"/>
        <a:ext cx="7231625" cy="476493"/>
      </dsp:txXfrm>
    </dsp:sp>
    <dsp:sp modelId="{054DA6A9-B68F-4F44-AA28-D0B2A2510277}">
      <dsp:nvSpPr>
        <dsp:cNvPr id="0" name=""/>
        <dsp:cNvSpPr/>
      </dsp:nvSpPr>
      <dsp:spPr>
        <a:xfrm>
          <a:off x="637683" y="1608074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E2EFE-AFF8-45FD-AEC5-552D95D80601}">
      <dsp:nvSpPr>
        <dsp:cNvPr id="0" name=""/>
        <dsp:cNvSpPr/>
      </dsp:nvSpPr>
      <dsp:spPr>
        <a:xfrm>
          <a:off x="935492" y="2381833"/>
          <a:ext cx="7231625" cy="476493"/>
        </a:xfrm>
        <a:prstGeom prst="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i="1" kern="1200" dirty="0" smtClean="0"/>
            <a:t>Interactivity</a:t>
          </a:r>
          <a:endParaRPr lang="id-ID" sz="3200" i="1" kern="1200" dirty="0"/>
        </a:p>
      </dsp:txBody>
      <dsp:txXfrm>
        <a:off x="935492" y="2381833"/>
        <a:ext cx="7231625" cy="476493"/>
      </dsp:txXfrm>
    </dsp:sp>
    <dsp:sp modelId="{12848F5C-0637-4ADB-B9FE-875FC3BF1C45}">
      <dsp:nvSpPr>
        <dsp:cNvPr id="0" name=""/>
        <dsp:cNvSpPr/>
      </dsp:nvSpPr>
      <dsp:spPr>
        <a:xfrm>
          <a:off x="637683" y="2322271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6BBA4-2C7C-418B-A6F0-AF23D70D37B6}">
      <dsp:nvSpPr>
        <dsp:cNvPr id="0" name=""/>
        <dsp:cNvSpPr/>
      </dsp:nvSpPr>
      <dsp:spPr>
        <a:xfrm>
          <a:off x="784943" y="3079934"/>
          <a:ext cx="7410853" cy="476493"/>
        </a:xfrm>
        <a:prstGeom prst="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i="1" kern="1200" dirty="0" smtClean="0"/>
            <a:t>Organization</a:t>
          </a:r>
          <a:endParaRPr lang="id-ID" sz="3200" i="1" kern="1200" dirty="0"/>
        </a:p>
      </dsp:txBody>
      <dsp:txXfrm>
        <a:off x="784943" y="3079934"/>
        <a:ext cx="7410853" cy="476493"/>
      </dsp:txXfrm>
    </dsp:sp>
    <dsp:sp modelId="{78B03861-1EC5-45A7-B379-D3DD316B7F1A}">
      <dsp:nvSpPr>
        <dsp:cNvPr id="0" name=""/>
        <dsp:cNvSpPr/>
      </dsp:nvSpPr>
      <dsp:spPr>
        <a:xfrm>
          <a:off x="458455" y="3036921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0B3CD-0CEA-47E8-A4D6-929F10907AFF}">
      <dsp:nvSpPr>
        <dsp:cNvPr id="0" name=""/>
        <dsp:cNvSpPr/>
      </dsp:nvSpPr>
      <dsp:spPr>
        <a:xfrm>
          <a:off x="364315" y="3811132"/>
          <a:ext cx="7802801" cy="47649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i="1" kern="1200" dirty="0" smtClean="0"/>
            <a:t>Novelty</a:t>
          </a:r>
          <a:endParaRPr lang="id-ID" sz="3200" i="1" kern="1200" dirty="0"/>
        </a:p>
      </dsp:txBody>
      <dsp:txXfrm>
        <a:off x="364315" y="3811132"/>
        <a:ext cx="7802801" cy="476493"/>
      </dsp:txXfrm>
    </dsp:sp>
    <dsp:sp modelId="{15B78D8B-C4D0-4D94-B1AD-F57EE8A5B8D5}">
      <dsp:nvSpPr>
        <dsp:cNvPr id="0" name=""/>
        <dsp:cNvSpPr/>
      </dsp:nvSpPr>
      <dsp:spPr>
        <a:xfrm>
          <a:off x="66507" y="3751570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197E1-DFD4-4946-A312-7596587CDA5A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A0A5D2-4321-4C37-B6A4-A17792DCAEFB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Himbauan rasional</a:t>
          </a:r>
          <a:endParaRPr lang="id-ID" sz="2000" kern="1200" dirty="0"/>
        </a:p>
      </dsp:txBody>
      <dsp:txXfrm>
        <a:off x="440301" y="77802"/>
        <a:ext cx="5703078" cy="532758"/>
      </dsp:txXfrm>
    </dsp:sp>
    <dsp:sp modelId="{BD5E4B28-3338-49C0-B31B-44A42ADA176B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B36AB-1CAD-42AC-ADF8-5CC9272312A9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Himbauan emosional</a:t>
          </a:r>
          <a:endParaRPr lang="id-ID" sz="2000" kern="1200" dirty="0"/>
        </a:p>
      </dsp:txBody>
      <dsp:txXfrm>
        <a:off x="440301" y="985002"/>
        <a:ext cx="5703078" cy="532758"/>
      </dsp:txXfrm>
    </dsp:sp>
    <dsp:sp modelId="{229B2364-B2ED-47AC-9813-84C22DEA653B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37577-7E81-49C6-80E4-98DD4AEEBD25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Himbauan ketakutan</a:t>
          </a:r>
          <a:endParaRPr lang="id-ID" sz="2000" kern="1200" dirty="0"/>
        </a:p>
      </dsp:txBody>
      <dsp:txXfrm>
        <a:off x="440301" y="1892202"/>
        <a:ext cx="5703078" cy="532758"/>
      </dsp:txXfrm>
    </dsp:sp>
    <dsp:sp modelId="{BAC01447-4CD5-4FDB-B744-9A4400E78774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2F70D-700F-4ACB-BE04-340D4BA01DC1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Himbuan ganjaran</a:t>
          </a:r>
          <a:endParaRPr lang="id-ID" sz="2000" kern="1200" dirty="0"/>
        </a:p>
      </dsp:txBody>
      <dsp:txXfrm>
        <a:off x="440301" y="2799402"/>
        <a:ext cx="5703078" cy="532758"/>
      </dsp:txXfrm>
    </dsp:sp>
    <dsp:sp modelId="{05DF494C-56FE-4645-9E37-CA4EDB505983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EFA66-B6CF-432A-B4AE-7C4FB801396C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Himbauan motivasi</a:t>
          </a:r>
          <a:endParaRPr lang="id-ID" sz="2000" kern="1200" dirty="0"/>
        </a:p>
      </dsp:txBody>
      <dsp:txXfrm>
        <a:off x="440301" y="3706602"/>
        <a:ext cx="57030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67E031-4559-488A-8792-5E1EA5233643}" type="datetimeFigureOut">
              <a:rPr lang="id-ID"/>
              <a:pPr>
                <a:defRPr/>
              </a:pPr>
              <a:t>29/11/2017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58CE92-4467-467B-AC60-6B538079296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661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7055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7583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0ED12F-5D2F-4FB4-B571-4B7D34B9554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9286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620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6507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8375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68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9535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7259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7398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145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8BB9-77C2-4A4D-9570-630EEFCD22BE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559E0-7439-4313-BD8F-0E4B9D5C3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23DC-6CEE-4374-AFF7-F69869BD3C1B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521F-9291-4CC5-95A3-26201D549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5E00D-C4FA-4731-B6EF-D7F7DF0043E2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9690-D7C1-4B67-9109-4F7D4139D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0EE8D-5082-4861-9577-4B1BE80B8FF5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4BBB-E226-4754-8C11-0B5295C74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9C3F-C72D-4DDD-95D1-23A49370F321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1D57-CD60-49D4-94B0-B6175670D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4871-1885-4AEF-BC5A-D63D76F5C61B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2AA2-ECDA-46C7-8E25-FF07410C5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8CDC7-3D8B-4EEF-96D4-7DDE000DDE03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DE2E-8658-4BD8-A2F4-57D6996C6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21D9-823C-4693-AC4D-F519DC1E789A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EF38-0064-4FB2-8ECE-CF8A2025E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8263-BF3D-40E3-B711-5394A60335F2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6C01-3A65-4C97-B805-35391E05A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97AE-99A1-4057-96F9-D1ACA4ED2D5F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6BFF-4F0A-4BC7-A9B7-EE198253E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EAE79-6FC8-48AF-A53F-71FBDA9FCEF9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7E770-ED78-4D99-87E7-16A5CF9C1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7D1077-7715-430D-ACC0-B96A16F18F41}" type="datetime1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42A90F8-C931-4971-87CD-223EEBAC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1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MEDIA PROMOSI KESEHATAN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PERTEMUAN 13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DECY SITUNGKIR, SKM, MKKK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KESEHATAN MASYARAKAT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000" dirty="0" smtClean="0">
                <a:solidFill>
                  <a:schemeClr val="accent6">
                    <a:lumMod val="50000"/>
                  </a:schemeClr>
                </a:solidFill>
                <a:latin typeface="Jokerman" panose="04090605060D06020702" pitchFamily="82" charset="0"/>
                <a:cs typeface="Arial" charset="0"/>
              </a:rPr>
              <a:t>Pengembangan Media Pembelajaran</a:t>
            </a:r>
            <a:endParaRPr lang="en-US" sz="3000" dirty="0" smtClean="0">
              <a:solidFill>
                <a:schemeClr val="accent6">
                  <a:lumMod val="50000"/>
                </a:schemeClr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Analisis kebutuhan &amp; karakteristik audience</a:t>
            </a:r>
          </a:p>
          <a:p>
            <a:r>
              <a:rPr lang="id-ID" dirty="0" smtClean="0"/>
              <a:t>Rumuskan tujuan instruksional</a:t>
            </a:r>
          </a:p>
          <a:p>
            <a:r>
              <a:rPr lang="id-ID" dirty="0" smtClean="0"/>
              <a:t>Rumuskan butir-butir materi</a:t>
            </a:r>
          </a:p>
          <a:p>
            <a:r>
              <a:rPr lang="id-ID" dirty="0" smtClean="0"/>
              <a:t>Mengembangkan alat pengukur keberhasilan</a:t>
            </a:r>
          </a:p>
          <a:p>
            <a:r>
              <a:rPr lang="id-ID" dirty="0" smtClean="0"/>
              <a:t>Menulis naskah media</a:t>
            </a:r>
          </a:p>
          <a:p>
            <a:r>
              <a:rPr lang="id-ID" dirty="0" smtClean="0"/>
              <a:t>Mengadakan tes &amp; revisi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0240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000" dirty="0" smtClean="0">
                <a:solidFill>
                  <a:schemeClr val="accent6">
                    <a:lumMod val="50000"/>
                  </a:schemeClr>
                </a:solidFill>
                <a:latin typeface="Jokerman" panose="04090605060D06020702" pitchFamily="82" charset="0"/>
                <a:cs typeface="Arial" charset="0"/>
              </a:rPr>
              <a:t>Himbauan dalam Pesan Media</a:t>
            </a:r>
            <a:endParaRPr lang="en-US" sz="3000" dirty="0" smtClean="0">
              <a:solidFill>
                <a:schemeClr val="accent6">
                  <a:lumMod val="50000"/>
                </a:schemeClr>
              </a:solidFill>
              <a:latin typeface="Jokerman" panose="04090605060D06020702" pitchFamily="82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1727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086031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12296" name="AutoShape 8" descr="Image result for THANK YOU BERGER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Image result for THANK YOU BERGER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0" name="Picture 12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24000"/>
            <a:ext cx="8201479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Tujuan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id-ID" dirty="0" smtClean="0"/>
              <a:t>Mahasiswa mampu memahami dan mendeskripsikan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media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Jokerman" panose="04090605060D06020702" pitchFamily="82" charset="0"/>
                <a:cs typeface="Arial" charset="0"/>
              </a:rPr>
              <a:t>Media Promosi Kesehatan</a:t>
            </a:r>
            <a:endParaRPr lang="en-US" sz="3200" dirty="0" smtClean="0"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id-ID" sz="2800" dirty="0" smtClean="0"/>
              <a:t>Media ---&gt; bhs latin ---&gt;Medium ---&gt;</a:t>
            </a:r>
            <a:r>
              <a:rPr lang="id-ID" sz="2800" dirty="0" smtClean="0">
                <a:solidFill>
                  <a:srgbClr val="00B050"/>
                </a:solidFill>
              </a:rPr>
              <a:t>Perantara/Pengantar</a:t>
            </a:r>
          </a:p>
          <a:p>
            <a:endParaRPr lang="id-ID" sz="2800" dirty="0" smtClean="0">
              <a:solidFill>
                <a:srgbClr val="00B050"/>
              </a:solidFill>
            </a:endParaRPr>
          </a:p>
          <a:p>
            <a:r>
              <a:rPr lang="id-ID" sz="2800" dirty="0" smtClean="0"/>
              <a:t>Media pembelajaran (Schramm) : teknologi pembawa pesan yang dapat dimanfaatkan untuk keperluan pembelajaran</a:t>
            </a:r>
          </a:p>
          <a:p>
            <a:endParaRPr lang="id-ID" sz="2800" dirty="0" smtClean="0"/>
          </a:p>
          <a:p>
            <a:r>
              <a:rPr lang="id-ID" sz="2800" dirty="0" smtClean="0"/>
              <a:t>Media pembelajaran (Briggs) : sarana fisik untuk menyampaikan isi/materi pembelajaran spt buku, film, video dsb.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chemeClr val="accent6">
                    <a:lumMod val="50000"/>
                  </a:schemeClr>
                </a:solidFill>
                <a:latin typeface="Jokerman" panose="04090605060D06020702" pitchFamily="82" charset="0"/>
                <a:cs typeface="Arial" charset="0"/>
              </a:rPr>
              <a:t>Media Promosi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Jokerman" panose="04090605060D06020702" pitchFamily="82" charset="0"/>
                <a:cs typeface="Arial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Jokerman" panose="04090605060D06020702" pitchFamily="82" charset="0"/>
                <a:cs typeface="Arial" charset="0"/>
              </a:rPr>
              <a:t>Kesehatan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09801"/>
            <a:ext cx="8763000" cy="2819400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Media/alat peraga dlm promosi kesehatan ---&gt; alat bantu untuk promosi kesehatan yang dapat dilihat, didengar, diraba, dirasa atau dicium, untuk memperlancar komunikasi &amp; penyebarluasan informasi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66710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chemeClr val="accent6">
                    <a:lumMod val="50000"/>
                  </a:schemeClr>
                </a:solidFill>
                <a:latin typeface="Jokerman" panose="04090605060D06020702" pitchFamily="82" charset="0"/>
                <a:cs typeface="Arial" charset="0"/>
              </a:rPr>
              <a:t>Fungsi Media 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Jokerman" panose="04090605060D06020702" pitchFamily="82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1487" y="1524000"/>
            <a:ext cx="8229600" cy="4800600"/>
          </a:xfrm>
        </p:spPr>
        <p:txBody>
          <a:bodyPr/>
          <a:lstStyle/>
          <a:p>
            <a:r>
              <a:rPr lang="id-ID" sz="2800" dirty="0" smtClean="0"/>
              <a:t>Mengatasi keterbatasan pengalaman yg dimiliki para audience</a:t>
            </a:r>
          </a:p>
          <a:p>
            <a:r>
              <a:rPr lang="id-ID" sz="2800" dirty="0" smtClean="0"/>
              <a:t>Melampaui batasan ruang promosi</a:t>
            </a:r>
          </a:p>
          <a:p>
            <a:r>
              <a:rPr lang="id-ID" sz="2800" dirty="0" smtClean="0"/>
              <a:t>Membangun interaksi antara audience &amp; lingkungannya</a:t>
            </a:r>
          </a:p>
          <a:p>
            <a:r>
              <a:rPr lang="id-ID" sz="2800" dirty="0" smtClean="0"/>
              <a:t>Menghasilkan keseragaman pengamatan</a:t>
            </a:r>
          </a:p>
          <a:p>
            <a:r>
              <a:rPr lang="id-ID" sz="2800" dirty="0" smtClean="0"/>
              <a:t>Membangkitkan keinginan &amp; minat baru</a:t>
            </a:r>
          </a:p>
          <a:p>
            <a:r>
              <a:rPr lang="id-ID" sz="2800" dirty="0" smtClean="0"/>
              <a:t>Membangkitkan motivasi &amp; merangsang anak utk belajar</a:t>
            </a:r>
          </a:p>
          <a:p>
            <a:r>
              <a:rPr lang="id-ID" sz="2800" dirty="0" smtClean="0"/>
              <a:t>Memberikan pengalaman yg integral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176170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Ciri Media Pembelajaran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3038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  <a:tabLst>
                <a:tab pos="236538" algn="l"/>
              </a:tabLst>
            </a:pPr>
            <a:endParaRPr lang="en-US" sz="3600" dirty="0" smtClean="0"/>
          </a:p>
          <a:p>
            <a:pPr marL="0" indent="0" algn="r">
              <a:buNone/>
              <a:tabLst>
                <a:tab pos="236538" algn="l"/>
              </a:tabLst>
            </a:pPr>
            <a:endParaRPr lang="en-US" sz="3600" dirty="0" smtClean="0"/>
          </a:p>
          <a:p>
            <a:pPr marL="0" indent="0" algn="r">
              <a:buNone/>
              <a:tabLst>
                <a:tab pos="236538" algn="l"/>
              </a:tabLst>
            </a:pPr>
            <a:r>
              <a:rPr lang="en-US" sz="3600" dirty="0" smtClean="0"/>
              <a:t>ALAT BANTU/PERAGA/MEDIA PROMOSI KESEHATAN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Jenis-jenis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Alat</a:t>
            </a:r>
            <a:r>
              <a:rPr lang="en-US" sz="3200" dirty="0" smtClean="0">
                <a:latin typeface="Arial" charset="0"/>
                <a:cs typeface="Arial" charset="0"/>
              </a:rPr>
              <a:t> Bantu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676400"/>
          <a:ext cx="91440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000" dirty="0" smtClean="0">
                <a:solidFill>
                  <a:schemeClr val="accent6">
                    <a:lumMod val="50000"/>
                  </a:schemeClr>
                </a:solidFill>
                <a:latin typeface="Jokerman" panose="04090605060D06020702" pitchFamily="82" charset="0"/>
                <a:cs typeface="Arial" charset="0"/>
              </a:rPr>
              <a:t>Kriteria Memilih Media Pembelajaran</a:t>
            </a:r>
            <a:endParaRPr lang="en-US" sz="3000" dirty="0" smtClean="0">
              <a:solidFill>
                <a:schemeClr val="accent6">
                  <a:lumMod val="50000"/>
                </a:schemeClr>
              </a:solidFill>
              <a:latin typeface="Jokerman" panose="04090605060D06020702" pitchFamily="82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400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229</Words>
  <Application>Microsoft Office PowerPoint</Application>
  <PresentationFormat>On-screen Show (4:3)</PresentationFormat>
  <Paragraphs>70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Jokerman</vt:lpstr>
      <vt:lpstr>Office Theme</vt:lpstr>
      <vt:lpstr>PowerPoint Presentation</vt:lpstr>
      <vt:lpstr>Tujuan </vt:lpstr>
      <vt:lpstr>Media Promosi Kesehatan</vt:lpstr>
      <vt:lpstr>Media Promosi Kesehatan</vt:lpstr>
      <vt:lpstr>Fungsi Media </vt:lpstr>
      <vt:lpstr>Ciri Media Pembelajaran</vt:lpstr>
      <vt:lpstr>PowerPoint Presentation</vt:lpstr>
      <vt:lpstr>Jenis-jenis Alat Bantu</vt:lpstr>
      <vt:lpstr>Kriteria Memilih Media Pembelajaran</vt:lpstr>
      <vt:lpstr>Pengembangan Media Pembelajaran</vt:lpstr>
      <vt:lpstr>Himbauan dalam Pesan Media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Damar</cp:lastModifiedBy>
  <cp:revision>231</cp:revision>
  <dcterms:created xsi:type="dcterms:W3CDTF">2010-08-24T06:47:44Z</dcterms:created>
  <dcterms:modified xsi:type="dcterms:W3CDTF">2017-11-29T14:03:02Z</dcterms:modified>
</cp:coreProperties>
</file>